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63" r:id="rId1"/>
    <p:sldMasterId id="2147484211" r:id="rId2"/>
  </p:sldMasterIdLst>
  <p:notesMasterIdLst>
    <p:notesMasterId r:id="rId140"/>
  </p:notesMasterIdLst>
  <p:handoutMasterIdLst>
    <p:handoutMasterId r:id="rId141"/>
  </p:handoutMasterIdLst>
  <p:sldIdLst>
    <p:sldId id="256" r:id="rId3"/>
    <p:sldId id="259" r:id="rId4"/>
    <p:sldId id="314" r:id="rId5"/>
    <p:sldId id="303" r:id="rId6"/>
    <p:sldId id="730" r:id="rId7"/>
    <p:sldId id="731" r:id="rId8"/>
    <p:sldId id="732" r:id="rId9"/>
    <p:sldId id="733" r:id="rId10"/>
    <p:sldId id="734" r:id="rId11"/>
    <p:sldId id="751" r:id="rId12"/>
    <p:sldId id="753" r:id="rId13"/>
    <p:sldId id="305" r:id="rId14"/>
    <p:sldId id="352" r:id="rId15"/>
    <p:sldId id="353" r:id="rId16"/>
    <p:sldId id="354" r:id="rId17"/>
    <p:sldId id="754" r:id="rId18"/>
    <p:sldId id="432" r:id="rId19"/>
    <p:sldId id="332" r:id="rId20"/>
    <p:sldId id="334" r:id="rId21"/>
    <p:sldId id="335" r:id="rId22"/>
    <p:sldId id="736" r:id="rId23"/>
    <p:sldId id="738" r:id="rId24"/>
    <p:sldId id="739" r:id="rId25"/>
    <p:sldId id="740" r:id="rId26"/>
    <p:sldId id="741" r:id="rId27"/>
    <p:sldId id="755" r:id="rId28"/>
    <p:sldId id="743" r:id="rId29"/>
    <p:sldId id="735" r:id="rId30"/>
    <p:sldId id="744" r:id="rId31"/>
    <p:sldId id="745" r:id="rId32"/>
    <p:sldId id="746" r:id="rId33"/>
    <p:sldId id="747" r:id="rId34"/>
    <p:sldId id="750" r:id="rId35"/>
    <p:sldId id="749" r:id="rId36"/>
    <p:sldId id="435" r:id="rId37"/>
    <p:sldId id="760" r:id="rId38"/>
    <p:sldId id="786" r:id="rId39"/>
    <p:sldId id="787" r:id="rId40"/>
    <p:sldId id="785" r:id="rId41"/>
    <p:sldId id="742" r:id="rId42"/>
    <p:sldId id="789" r:id="rId43"/>
    <p:sldId id="790" r:id="rId44"/>
    <p:sldId id="805" r:id="rId45"/>
    <p:sldId id="806" r:id="rId46"/>
    <p:sldId id="807" r:id="rId47"/>
    <p:sldId id="808" r:id="rId48"/>
    <p:sldId id="809" r:id="rId49"/>
    <p:sldId id="810" r:id="rId50"/>
    <p:sldId id="811" r:id="rId51"/>
    <p:sldId id="812" r:id="rId52"/>
    <p:sldId id="813" r:id="rId53"/>
    <p:sldId id="814" r:id="rId54"/>
    <p:sldId id="815" r:id="rId55"/>
    <p:sldId id="816" r:id="rId56"/>
    <p:sldId id="817" r:id="rId57"/>
    <p:sldId id="818" r:id="rId58"/>
    <p:sldId id="819" r:id="rId59"/>
    <p:sldId id="820" r:id="rId60"/>
    <p:sldId id="821" r:id="rId61"/>
    <p:sldId id="822" r:id="rId62"/>
    <p:sldId id="823" r:id="rId63"/>
    <p:sldId id="788" r:id="rId64"/>
    <p:sldId id="427" r:id="rId65"/>
    <p:sldId id="756" r:id="rId66"/>
    <p:sldId id="759" r:id="rId67"/>
    <p:sldId id="766" r:id="rId68"/>
    <p:sldId id="767" r:id="rId69"/>
    <p:sldId id="769" r:id="rId70"/>
    <p:sldId id="429" r:id="rId71"/>
    <p:sldId id="758" r:id="rId72"/>
    <p:sldId id="763" r:id="rId73"/>
    <p:sldId id="765" r:id="rId74"/>
    <p:sldId id="824" r:id="rId75"/>
    <p:sldId id="768" r:id="rId76"/>
    <p:sldId id="771" r:id="rId77"/>
    <p:sldId id="772" r:id="rId78"/>
    <p:sldId id="773" r:id="rId79"/>
    <p:sldId id="761" r:id="rId80"/>
    <p:sldId id="430" r:id="rId81"/>
    <p:sldId id="757" r:id="rId82"/>
    <p:sldId id="774" r:id="rId83"/>
    <p:sldId id="775" r:id="rId84"/>
    <p:sldId id="783" r:id="rId85"/>
    <p:sldId id="777" r:id="rId86"/>
    <p:sldId id="778" r:id="rId87"/>
    <p:sldId id="776" r:id="rId88"/>
    <p:sldId id="779" r:id="rId89"/>
    <p:sldId id="780" r:id="rId90"/>
    <p:sldId id="781" r:id="rId91"/>
    <p:sldId id="782" r:id="rId92"/>
    <p:sldId id="784" r:id="rId93"/>
    <p:sldId id="825" r:id="rId94"/>
    <p:sldId id="826" r:id="rId95"/>
    <p:sldId id="827" r:id="rId96"/>
    <p:sldId id="828" r:id="rId97"/>
    <p:sldId id="829" r:id="rId98"/>
    <p:sldId id="830" r:id="rId99"/>
    <p:sldId id="831" r:id="rId100"/>
    <p:sldId id="832" r:id="rId101"/>
    <p:sldId id="833" r:id="rId102"/>
    <p:sldId id="770" r:id="rId103"/>
    <p:sldId id="762" r:id="rId104"/>
    <p:sldId id="421" r:id="rId105"/>
    <p:sldId id="420" r:id="rId106"/>
    <p:sldId id="422" r:id="rId107"/>
    <p:sldId id="426" r:id="rId108"/>
    <p:sldId id="423" r:id="rId109"/>
    <p:sldId id="424" r:id="rId110"/>
    <p:sldId id="425" r:id="rId111"/>
    <p:sldId id="431" r:id="rId112"/>
    <p:sldId id="433" r:id="rId113"/>
    <p:sldId id="434" r:id="rId114"/>
    <p:sldId id="436" r:id="rId115"/>
    <p:sldId id="437" r:id="rId116"/>
    <p:sldId id="438" r:id="rId117"/>
    <p:sldId id="439" r:id="rId118"/>
    <p:sldId id="440" r:id="rId119"/>
    <p:sldId id="441" r:id="rId120"/>
    <p:sldId id="415" r:id="rId121"/>
    <p:sldId id="346" r:id="rId122"/>
    <p:sldId id="351" r:id="rId123"/>
    <p:sldId id="355" r:id="rId124"/>
    <p:sldId id="356" r:id="rId125"/>
    <p:sldId id="333" r:id="rId126"/>
    <p:sldId id="377" r:id="rId127"/>
    <p:sldId id="379" r:id="rId128"/>
    <p:sldId id="380" r:id="rId129"/>
    <p:sldId id="396" r:id="rId130"/>
    <p:sldId id="336" r:id="rId131"/>
    <p:sldId id="344" r:id="rId132"/>
    <p:sldId id="327" r:id="rId133"/>
    <p:sldId id="345" r:id="rId134"/>
    <p:sldId id="348" r:id="rId135"/>
    <p:sldId id="347" r:id="rId136"/>
    <p:sldId id="349" r:id="rId137"/>
    <p:sldId id="452" r:id="rId138"/>
    <p:sldId id="328" r:id="rId139"/>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snapToObjects="1">
      <p:cViewPr varScale="1">
        <p:scale>
          <a:sx n="100" d="100"/>
          <a:sy n="100" d="100"/>
        </p:scale>
        <p:origin x="1140"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9CDDC4-AFCB-45D0-A673-A479BCDB25F8}" type="doc">
      <dgm:prSet loTypeId="urn:microsoft.com/office/officeart/2005/8/layout/hierarchy3" loCatId="hierarchy" qsTypeId="urn:microsoft.com/office/officeart/2005/8/quickstyle/simple1" qsCatId="simple" csTypeId="urn:microsoft.com/office/officeart/2005/8/colors/accent1_2" csCatId="accent1"/>
      <dgm:spPr/>
      <dgm:t>
        <a:bodyPr/>
        <a:lstStyle/>
        <a:p>
          <a:endParaRPr lang="en-US"/>
        </a:p>
      </dgm:t>
    </dgm:pt>
    <dgm:pt modelId="{D40E13B1-9777-410B-8B15-36567ACCB880}">
      <dgm:prSet/>
      <dgm:spPr/>
      <dgm:t>
        <a:bodyPr/>
        <a:lstStyle/>
        <a:p>
          <a:r>
            <a:rPr lang="es-ES_tradnl"/>
            <a:t>“La programación es una habilidad que se aprende”</a:t>
          </a:r>
          <a:endParaRPr lang="en-US"/>
        </a:p>
      </dgm:t>
    </dgm:pt>
    <dgm:pt modelId="{20A4439B-94B5-430D-BA58-FB05F38102DC}" type="parTrans" cxnId="{B2B55192-FE49-4112-ADA4-5B8B692123BE}">
      <dgm:prSet/>
      <dgm:spPr/>
      <dgm:t>
        <a:bodyPr/>
        <a:lstStyle/>
        <a:p>
          <a:endParaRPr lang="en-US"/>
        </a:p>
      </dgm:t>
    </dgm:pt>
    <dgm:pt modelId="{B8BE5116-74DB-4AA4-9344-0BB42C680A57}" type="sibTrans" cxnId="{B2B55192-FE49-4112-ADA4-5B8B692123BE}">
      <dgm:prSet/>
      <dgm:spPr/>
      <dgm:t>
        <a:bodyPr/>
        <a:lstStyle/>
        <a:p>
          <a:endParaRPr lang="en-US"/>
        </a:p>
      </dgm:t>
    </dgm:pt>
    <dgm:pt modelId="{6128734D-77B2-4B4D-A5AE-40FCADCD57E1}">
      <dgm:prSet/>
      <dgm:spPr/>
      <dgm:t>
        <a:bodyPr/>
        <a:lstStyle/>
        <a:p>
          <a:r>
            <a:rPr lang="es-ES_tradnl"/>
            <a:t>Se necesitan dos conocimientos diferentes:</a:t>
          </a:r>
          <a:endParaRPr lang="en-US"/>
        </a:p>
      </dgm:t>
    </dgm:pt>
    <dgm:pt modelId="{6191188E-B9AE-47AD-834C-647695F4FA66}" type="parTrans" cxnId="{22A0BCAE-7737-4AC0-9FC6-78142F949F43}">
      <dgm:prSet/>
      <dgm:spPr/>
      <dgm:t>
        <a:bodyPr/>
        <a:lstStyle/>
        <a:p>
          <a:endParaRPr lang="en-US"/>
        </a:p>
      </dgm:t>
    </dgm:pt>
    <dgm:pt modelId="{94A9CC32-BBB0-4196-8782-5611FF187054}" type="sibTrans" cxnId="{22A0BCAE-7737-4AC0-9FC6-78142F949F43}">
      <dgm:prSet/>
      <dgm:spPr/>
      <dgm:t>
        <a:bodyPr/>
        <a:lstStyle/>
        <a:p>
          <a:endParaRPr lang="en-US"/>
        </a:p>
      </dgm:t>
    </dgm:pt>
    <dgm:pt modelId="{83DE712A-50E8-41D9-80F1-653211FC2CB4}">
      <dgm:prSet/>
      <dgm:spPr/>
      <dgm:t>
        <a:bodyPr/>
        <a:lstStyle/>
        <a:p>
          <a:r>
            <a:rPr lang="es-ES_tradnl" dirty="0"/>
            <a:t>Conocer un </a:t>
          </a:r>
          <a:r>
            <a:rPr lang="es-ES_tradnl" dirty="0">
              <a:solidFill>
                <a:schemeClr val="accent2">
                  <a:lumMod val="75000"/>
                </a:schemeClr>
              </a:solidFill>
            </a:rPr>
            <a:t>lenguaje</a:t>
          </a:r>
          <a:r>
            <a:rPr lang="es-ES_tradnl" dirty="0"/>
            <a:t> y su </a:t>
          </a:r>
          <a:r>
            <a:rPr lang="es-ES_tradnl" dirty="0">
              <a:solidFill>
                <a:schemeClr val="accent2">
                  <a:lumMod val="75000"/>
                </a:schemeClr>
              </a:solidFill>
            </a:rPr>
            <a:t>interface</a:t>
          </a:r>
          <a:r>
            <a:rPr lang="es-ES_tradnl" dirty="0"/>
            <a:t>, para que la máquina pueda interpretar, para que esta pueda ser ejecutada por la computadora.</a:t>
          </a:r>
          <a:endParaRPr lang="en-US" dirty="0"/>
        </a:p>
      </dgm:t>
    </dgm:pt>
    <dgm:pt modelId="{8D6D9C30-2539-4F3C-94C4-BC38F4F949A1}" type="parTrans" cxnId="{67969ACC-F193-402D-9E6D-1A8CCAC0E13D}">
      <dgm:prSet/>
      <dgm:spPr/>
      <dgm:t>
        <a:bodyPr/>
        <a:lstStyle/>
        <a:p>
          <a:endParaRPr lang="en-US"/>
        </a:p>
      </dgm:t>
    </dgm:pt>
    <dgm:pt modelId="{2DEC0A9B-8A9B-4433-BF85-B26B0BCE1672}" type="sibTrans" cxnId="{67969ACC-F193-402D-9E6D-1A8CCAC0E13D}">
      <dgm:prSet/>
      <dgm:spPr/>
      <dgm:t>
        <a:bodyPr/>
        <a:lstStyle/>
        <a:p>
          <a:endParaRPr lang="en-US"/>
        </a:p>
      </dgm:t>
    </dgm:pt>
    <dgm:pt modelId="{A0CFC85B-F367-4B99-AC70-C6EE99DE2E83}">
      <dgm:prSet/>
      <dgm:spPr/>
      <dgm:t>
        <a:bodyPr/>
        <a:lstStyle/>
        <a:p>
          <a:r>
            <a:rPr lang="es-ES_tradnl" dirty="0"/>
            <a:t>Un </a:t>
          </a:r>
          <a:r>
            <a:rPr lang="es-ES_tradnl" dirty="0">
              <a:solidFill>
                <a:schemeClr val="accent2">
                  <a:lumMod val="75000"/>
                </a:schemeClr>
              </a:solidFill>
            </a:rPr>
            <a:t>mapa</a:t>
          </a:r>
          <a:r>
            <a:rPr lang="es-ES_tradnl" dirty="0"/>
            <a:t>, </a:t>
          </a:r>
          <a:r>
            <a:rPr lang="es-ES_tradnl" dirty="0">
              <a:solidFill>
                <a:schemeClr val="accent2">
                  <a:lumMod val="75000"/>
                </a:schemeClr>
              </a:solidFill>
            </a:rPr>
            <a:t>un plano o receta </a:t>
          </a:r>
          <a:r>
            <a:rPr lang="es-ES_tradnl" dirty="0"/>
            <a:t>que pueda ser escrito en el lenguaje del primer punto.</a:t>
          </a:r>
          <a:endParaRPr lang="en-US" dirty="0"/>
        </a:p>
      </dgm:t>
    </dgm:pt>
    <dgm:pt modelId="{E90F653D-F15E-482F-9E22-F365C2E4615F}" type="parTrans" cxnId="{1806CAC2-C405-422A-97FF-518D71C59411}">
      <dgm:prSet/>
      <dgm:spPr/>
      <dgm:t>
        <a:bodyPr/>
        <a:lstStyle/>
        <a:p>
          <a:endParaRPr lang="en-US"/>
        </a:p>
      </dgm:t>
    </dgm:pt>
    <dgm:pt modelId="{8075192A-D4C7-46BC-9C0F-6F404F0BEC33}" type="sibTrans" cxnId="{1806CAC2-C405-422A-97FF-518D71C59411}">
      <dgm:prSet/>
      <dgm:spPr/>
      <dgm:t>
        <a:bodyPr/>
        <a:lstStyle/>
        <a:p>
          <a:endParaRPr lang="en-US"/>
        </a:p>
      </dgm:t>
    </dgm:pt>
    <dgm:pt modelId="{C7450961-C0F1-4FB9-9F9D-6B10E75454AA}" type="pres">
      <dgm:prSet presAssocID="{EB9CDDC4-AFCB-45D0-A673-A479BCDB25F8}" presName="diagram" presStyleCnt="0">
        <dgm:presLayoutVars>
          <dgm:chPref val="1"/>
          <dgm:dir/>
          <dgm:animOne val="branch"/>
          <dgm:animLvl val="lvl"/>
          <dgm:resizeHandles/>
        </dgm:presLayoutVars>
      </dgm:prSet>
      <dgm:spPr/>
    </dgm:pt>
    <dgm:pt modelId="{1D079A84-8E9E-4F8B-8042-BC1B6AC04150}" type="pres">
      <dgm:prSet presAssocID="{D40E13B1-9777-410B-8B15-36567ACCB880}" presName="root" presStyleCnt="0"/>
      <dgm:spPr/>
    </dgm:pt>
    <dgm:pt modelId="{57D8FC4A-75E2-450D-8C39-69044BAA0028}" type="pres">
      <dgm:prSet presAssocID="{D40E13B1-9777-410B-8B15-36567ACCB880}" presName="rootComposite" presStyleCnt="0"/>
      <dgm:spPr/>
    </dgm:pt>
    <dgm:pt modelId="{9A21146F-C8C5-405B-B3EA-A0551934FD91}" type="pres">
      <dgm:prSet presAssocID="{D40E13B1-9777-410B-8B15-36567ACCB880}" presName="rootText" presStyleLbl="node1" presStyleIdx="0" presStyleCnt="2"/>
      <dgm:spPr/>
    </dgm:pt>
    <dgm:pt modelId="{1A9FCDAB-CD0C-4D2D-A6CD-1837DD185172}" type="pres">
      <dgm:prSet presAssocID="{D40E13B1-9777-410B-8B15-36567ACCB880}" presName="rootConnector" presStyleLbl="node1" presStyleIdx="0" presStyleCnt="2"/>
      <dgm:spPr/>
    </dgm:pt>
    <dgm:pt modelId="{09D9BDBE-EC1D-4EA1-9954-070A7D1BA5BA}" type="pres">
      <dgm:prSet presAssocID="{D40E13B1-9777-410B-8B15-36567ACCB880}" presName="childShape" presStyleCnt="0"/>
      <dgm:spPr/>
    </dgm:pt>
    <dgm:pt modelId="{C22F43A1-740A-48F0-B87B-A0C419BAE55B}" type="pres">
      <dgm:prSet presAssocID="{6128734D-77B2-4B4D-A5AE-40FCADCD57E1}" presName="root" presStyleCnt="0"/>
      <dgm:spPr/>
    </dgm:pt>
    <dgm:pt modelId="{B0357BA8-C1E6-4452-BC00-6696C153E989}" type="pres">
      <dgm:prSet presAssocID="{6128734D-77B2-4B4D-A5AE-40FCADCD57E1}" presName="rootComposite" presStyleCnt="0"/>
      <dgm:spPr/>
    </dgm:pt>
    <dgm:pt modelId="{56540AE5-F707-4652-BB6B-EC00F3EEEE1C}" type="pres">
      <dgm:prSet presAssocID="{6128734D-77B2-4B4D-A5AE-40FCADCD57E1}" presName="rootText" presStyleLbl="node1" presStyleIdx="1" presStyleCnt="2"/>
      <dgm:spPr/>
    </dgm:pt>
    <dgm:pt modelId="{8955747F-A0B9-4B12-A02F-6A93C458831E}" type="pres">
      <dgm:prSet presAssocID="{6128734D-77B2-4B4D-A5AE-40FCADCD57E1}" presName="rootConnector" presStyleLbl="node1" presStyleIdx="1" presStyleCnt="2"/>
      <dgm:spPr/>
    </dgm:pt>
    <dgm:pt modelId="{E01F3CEE-D073-4F43-9C89-7ECD73CF97CA}" type="pres">
      <dgm:prSet presAssocID="{6128734D-77B2-4B4D-A5AE-40FCADCD57E1}" presName="childShape" presStyleCnt="0"/>
      <dgm:spPr/>
    </dgm:pt>
    <dgm:pt modelId="{E339E57B-5371-404C-801B-080D24116DF8}" type="pres">
      <dgm:prSet presAssocID="{8D6D9C30-2539-4F3C-94C4-BC38F4F949A1}" presName="Name13" presStyleLbl="parChTrans1D2" presStyleIdx="0" presStyleCnt="2"/>
      <dgm:spPr/>
    </dgm:pt>
    <dgm:pt modelId="{FBA8052E-7ACD-4C34-84CA-1D27E813850A}" type="pres">
      <dgm:prSet presAssocID="{83DE712A-50E8-41D9-80F1-653211FC2CB4}" presName="childText" presStyleLbl="bgAcc1" presStyleIdx="0" presStyleCnt="2">
        <dgm:presLayoutVars>
          <dgm:bulletEnabled val="1"/>
        </dgm:presLayoutVars>
      </dgm:prSet>
      <dgm:spPr/>
    </dgm:pt>
    <dgm:pt modelId="{4153C820-B0D6-4E93-92AD-36AD20D875C5}" type="pres">
      <dgm:prSet presAssocID="{E90F653D-F15E-482F-9E22-F365C2E4615F}" presName="Name13" presStyleLbl="parChTrans1D2" presStyleIdx="1" presStyleCnt="2"/>
      <dgm:spPr/>
    </dgm:pt>
    <dgm:pt modelId="{EC116359-5255-4893-8816-8FFF3A241744}" type="pres">
      <dgm:prSet presAssocID="{A0CFC85B-F367-4B99-AC70-C6EE99DE2E83}" presName="childText" presStyleLbl="bgAcc1" presStyleIdx="1" presStyleCnt="2">
        <dgm:presLayoutVars>
          <dgm:bulletEnabled val="1"/>
        </dgm:presLayoutVars>
      </dgm:prSet>
      <dgm:spPr/>
    </dgm:pt>
  </dgm:ptLst>
  <dgm:cxnLst>
    <dgm:cxn modelId="{486C4C03-905D-4C91-B3C9-4AE2DAC814FC}" type="presOf" srcId="{6128734D-77B2-4B4D-A5AE-40FCADCD57E1}" destId="{8955747F-A0B9-4B12-A02F-6A93C458831E}" srcOrd="1" destOrd="0" presId="urn:microsoft.com/office/officeart/2005/8/layout/hierarchy3"/>
    <dgm:cxn modelId="{E948641C-CBD7-4C7B-BD47-0152B1CB429E}" type="presOf" srcId="{A0CFC85B-F367-4B99-AC70-C6EE99DE2E83}" destId="{EC116359-5255-4893-8816-8FFF3A241744}" srcOrd="0" destOrd="0" presId="urn:microsoft.com/office/officeart/2005/8/layout/hierarchy3"/>
    <dgm:cxn modelId="{EEA4C11D-19AD-470E-A769-DEB948405DD3}" type="presOf" srcId="{8D6D9C30-2539-4F3C-94C4-BC38F4F949A1}" destId="{E339E57B-5371-404C-801B-080D24116DF8}" srcOrd="0" destOrd="0" presId="urn:microsoft.com/office/officeart/2005/8/layout/hierarchy3"/>
    <dgm:cxn modelId="{ED613468-B73B-4C18-B782-E7B6546DD283}" type="presOf" srcId="{83DE712A-50E8-41D9-80F1-653211FC2CB4}" destId="{FBA8052E-7ACD-4C34-84CA-1D27E813850A}" srcOrd="0" destOrd="0" presId="urn:microsoft.com/office/officeart/2005/8/layout/hierarchy3"/>
    <dgm:cxn modelId="{C82C6D7E-0559-4650-A76D-9D8BE314A362}" type="presOf" srcId="{D40E13B1-9777-410B-8B15-36567ACCB880}" destId="{1A9FCDAB-CD0C-4D2D-A6CD-1837DD185172}" srcOrd="1" destOrd="0" presId="urn:microsoft.com/office/officeart/2005/8/layout/hierarchy3"/>
    <dgm:cxn modelId="{1D230881-E4E8-4340-9295-703E01641401}" type="presOf" srcId="{D40E13B1-9777-410B-8B15-36567ACCB880}" destId="{9A21146F-C8C5-405B-B3EA-A0551934FD91}" srcOrd="0" destOrd="0" presId="urn:microsoft.com/office/officeart/2005/8/layout/hierarchy3"/>
    <dgm:cxn modelId="{B2B55192-FE49-4112-ADA4-5B8B692123BE}" srcId="{EB9CDDC4-AFCB-45D0-A673-A479BCDB25F8}" destId="{D40E13B1-9777-410B-8B15-36567ACCB880}" srcOrd="0" destOrd="0" parTransId="{20A4439B-94B5-430D-BA58-FB05F38102DC}" sibTransId="{B8BE5116-74DB-4AA4-9344-0BB42C680A57}"/>
    <dgm:cxn modelId="{C951B29C-3442-4702-9E38-A66AADFE627C}" type="presOf" srcId="{E90F653D-F15E-482F-9E22-F365C2E4615F}" destId="{4153C820-B0D6-4E93-92AD-36AD20D875C5}" srcOrd="0" destOrd="0" presId="urn:microsoft.com/office/officeart/2005/8/layout/hierarchy3"/>
    <dgm:cxn modelId="{22A0BCAE-7737-4AC0-9FC6-78142F949F43}" srcId="{EB9CDDC4-AFCB-45D0-A673-A479BCDB25F8}" destId="{6128734D-77B2-4B4D-A5AE-40FCADCD57E1}" srcOrd="1" destOrd="0" parTransId="{6191188E-B9AE-47AD-834C-647695F4FA66}" sibTransId="{94A9CC32-BBB0-4196-8782-5611FF187054}"/>
    <dgm:cxn modelId="{1806CAC2-C405-422A-97FF-518D71C59411}" srcId="{6128734D-77B2-4B4D-A5AE-40FCADCD57E1}" destId="{A0CFC85B-F367-4B99-AC70-C6EE99DE2E83}" srcOrd="1" destOrd="0" parTransId="{E90F653D-F15E-482F-9E22-F365C2E4615F}" sibTransId="{8075192A-D4C7-46BC-9C0F-6F404F0BEC33}"/>
    <dgm:cxn modelId="{67969ACC-F193-402D-9E6D-1A8CCAC0E13D}" srcId="{6128734D-77B2-4B4D-A5AE-40FCADCD57E1}" destId="{83DE712A-50E8-41D9-80F1-653211FC2CB4}" srcOrd="0" destOrd="0" parTransId="{8D6D9C30-2539-4F3C-94C4-BC38F4F949A1}" sibTransId="{2DEC0A9B-8A9B-4433-BF85-B26B0BCE1672}"/>
    <dgm:cxn modelId="{A2F9BEDD-9A09-4C64-8959-4742E0EA2F8A}" type="presOf" srcId="{EB9CDDC4-AFCB-45D0-A673-A479BCDB25F8}" destId="{C7450961-C0F1-4FB9-9F9D-6B10E75454AA}" srcOrd="0" destOrd="0" presId="urn:microsoft.com/office/officeart/2005/8/layout/hierarchy3"/>
    <dgm:cxn modelId="{48CB28F5-AE46-4787-9360-8594DBAFD31B}" type="presOf" srcId="{6128734D-77B2-4B4D-A5AE-40FCADCD57E1}" destId="{56540AE5-F707-4652-BB6B-EC00F3EEEE1C}" srcOrd="0" destOrd="0" presId="urn:microsoft.com/office/officeart/2005/8/layout/hierarchy3"/>
    <dgm:cxn modelId="{62F5FC18-A2E1-4241-BCF3-86E552A747BE}" type="presParOf" srcId="{C7450961-C0F1-4FB9-9F9D-6B10E75454AA}" destId="{1D079A84-8E9E-4F8B-8042-BC1B6AC04150}" srcOrd="0" destOrd="0" presId="urn:microsoft.com/office/officeart/2005/8/layout/hierarchy3"/>
    <dgm:cxn modelId="{2670C5B9-0061-45B7-B51A-D672D7201847}" type="presParOf" srcId="{1D079A84-8E9E-4F8B-8042-BC1B6AC04150}" destId="{57D8FC4A-75E2-450D-8C39-69044BAA0028}" srcOrd="0" destOrd="0" presId="urn:microsoft.com/office/officeart/2005/8/layout/hierarchy3"/>
    <dgm:cxn modelId="{C6898C25-1006-4B78-A5C4-98E832E21F14}" type="presParOf" srcId="{57D8FC4A-75E2-450D-8C39-69044BAA0028}" destId="{9A21146F-C8C5-405B-B3EA-A0551934FD91}" srcOrd="0" destOrd="0" presId="urn:microsoft.com/office/officeart/2005/8/layout/hierarchy3"/>
    <dgm:cxn modelId="{9BB5B466-FEB1-4231-8273-40144070EF2B}" type="presParOf" srcId="{57D8FC4A-75E2-450D-8C39-69044BAA0028}" destId="{1A9FCDAB-CD0C-4D2D-A6CD-1837DD185172}" srcOrd="1" destOrd="0" presId="urn:microsoft.com/office/officeart/2005/8/layout/hierarchy3"/>
    <dgm:cxn modelId="{1401C4FF-C34F-4A74-9862-A4DF74DBADA5}" type="presParOf" srcId="{1D079A84-8E9E-4F8B-8042-BC1B6AC04150}" destId="{09D9BDBE-EC1D-4EA1-9954-070A7D1BA5BA}" srcOrd="1" destOrd="0" presId="urn:microsoft.com/office/officeart/2005/8/layout/hierarchy3"/>
    <dgm:cxn modelId="{6C03A0C5-F370-4922-84C7-53D1E7B62D4E}" type="presParOf" srcId="{C7450961-C0F1-4FB9-9F9D-6B10E75454AA}" destId="{C22F43A1-740A-48F0-B87B-A0C419BAE55B}" srcOrd="1" destOrd="0" presId="urn:microsoft.com/office/officeart/2005/8/layout/hierarchy3"/>
    <dgm:cxn modelId="{5A893466-F77A-4591-9559-328028ECA3B0}" type="presParOf" srcId="{C22F43A1-740A-48F0-B87B-A0C419BAE55B}" destId="{B0357BA8-C1E6-4452-BC00-6696C153E989}" srcOrd="0" destOrd="0" presId="urn:microsoft.com/office/officeart/2005/8/layout/hierarchy3"/>
    <dgm:cxn modelId="{1071DE68-D47F-42AF-BBF9-D8865FE57D14}" type="presParOf" srcId="{B0357BA8-C1E6-4452-BC00-6696C153E989}" destId="{56540AE5-F707-4652-BB6B-EC00F3EEEE1C}" srcOrd="0" destOrd="0" presId="urn:microsoft.com/office/officeart/2005/8/layout/hierarchy3"/>
    <dgm:cxn modelId="{D7E70928-9C21-4DD0-B8D3-25AE9553F9BE}" type="presParOf" srcId="{B0357BA8-C1E6-4452-BC00-6696C153E989}" destId="{8955747F-A0B9-4B12-A02F-6A93C458831E}" srcOrd="1" destOrd="0" presId="urn:microsoft.com/office/officeart/2005/8/layout/hierarchy3"/>
    <dgm:cxn modelId="{34E5E502-E0D5-4B94-B438-AC29A8171C8E}" type="presParOf" srcId="{C22F43A1-740A-48F0-B87B-A0C419BAE55B}" destId="{E01F3CEE-D073-4F43-9C89-7ECD73CF97CA}" srcOrd="1" destOrd="0" presId="urn:microsoft.com/office/officeart/2005/8/layout/hierarchy3"/>
    <dgm:cxn modelId="{74A798A9-AB1B-40D2-B220-272EE833B9BC}" type="presParOf" srcId="{E01F3CEE-D073-4F43-9C89-7ECD73CF97CA}" destId="{E339E57B-5371-404C-801B-080D24116DF8}" srcOrd="0" destOrd="0" presId="urn:microsoft.com/office/officeart/2005/8/layout/hierarchy3"/>
    <dgm:cxn modelId="{5704DC43-4BDB-4F49-9C0C-51049204686A}" type="presParOf" srcId="{E01F3CEE-D073-4F43-9C89-7ECD73CF97CA}" destId="{FBA8052E-7ACD-4C34-84CA-1D27E813850A}" srcOrd="1" destOrd="0" presId="urn:microsoft.com/office/officeart/2005/8/layout/hierarchy3"/>
    <dgm:cxn modelId="{31B9B63F-B03B-4218-9660-ED72170C0CDA}" type="presParOf" srcId="{E01F3CEE-D073-4F43-9C89-7ECD73CF97CA}" destId="{4153C820-B0D6-4E93-92AD-36AD20D875C5}" srcOrd="2" destOrd="0" presId="urn:microsoft.com/office/officeart/2005/8/layout/hierarchy3"/>
    <dgm:cxn modelId="{B7A00271-1D4C-4350-B835-0AB2542826C4}" type="presParOf" srcId="{E01F3CEE-D073-4F43-9C89-7ECD73CF97CA}" destId="{EC116359-5255-4893-8816-8FFF3A241744}"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91DBAF-D552-4DBF-BCFE-44B8C79AAFA1}"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ECFB9FF0-09F5-4525-BA0D-004BDAA62CCE}">
      <dgm:prSet/>
      <dgm:spPr/>
      <dgm:t>
        <a:bodyPr/>
        <a:lstStyle/>
        <a:p>
          <a:r>
            <a:rPr lang="es-ES_tradnl" dirty="0"/>
            <a:t>El lenguaje al que nos referimos es artificial un lenguaje artificial.</a:t>
          </a:r>
          <a:endParaRPr lang="en-US" dirty="0"/>
        </a:p>
      </dgm:t>
    </dgm:pt>
    <dgm:pt modelId="{EC918600-B9F0-4876-A0F3-873F91B34314}" type="parTrans" cxnId="{84226CC2-E0C6-405D-95C3-30AC453F1DB8}">
      <dgm:prSet/>
      <dgm:spPr/>
      <dgm:t>
        <a:bodyPr/>
        <a:lstStyle/>
        <a:p>
          <a:endParaRPr lang="en-US"/>
        </a:p>
      </dgm:t>
    </dgm:pt>
    <dgm:pt modelId="{E7799CBE-E765-4FCA-856C-0C83FA3080D5}" type="sibTrans" cxnId="{84226CC2-E0C6-405D-95C3-30AC453F1DB8}">
      <dgm:prSet/>
      <dgm:spPr/>
      <dgm:t>
        <a:bodyPr/>
        <a:lstStyle/>
        <a:p>
          <a:endParaRPr lang="en-US"/>
        </a:p>
      </dgm:t>
    </dgm:pt>
    <dgm:pt modelId="{4BC8D4E7-9E20-4633-82D9-902C01F0CFB1}">
      <dgm:prSet/>
      <dgm:spPr/>
      <dgm:t>
        <a:bodyPr/>
        <a:lstStyle/>
        <a:p>
          <a:r>
            <a:rPr lang="es-ES_tradnl"/>
            <a:t>Un lenguaje contiene:</a:t>
          </a:r>
          <a:endParaRPr lang="en-US"/>
        </a:p>
      </dgm:t>
    </dgm:pt>
    <dgm:pt modelId="{FDB16E80-8DD3-4BE1-8A8C-C5953B25E278}" type="parTrans" cxnId="{00ECE091-6FC3-4434-A7F1-414CC21C41E2}">
      <dgm:prSet/>
      <dgm:spPr/>
      <dgm:t>
        <a:bodyPr/>
        <a:lstStyle/>
        <a:p>
          <a:endParaRPr lang="en-US"/>
        </a:p>
      </dgm:t>
    </dgm:pt>
    <dgm:pt modelId="{B0F98D3D-F06E-48F9-BF03-6EF0711C1404}" type="sibTrans" cxnId="{00ECE091-6FC3-4434-A7F1-414CC21C41E2}">
      <dgm:prSet/>
      <dgm:spPr/>
      <dgm:t>
        <a:bodyPr/>
        <a:lstStyle/>
        <a:p>
          <a:endParaRPr lang="en-US"/>
        </a:p>
      </dgm:t>
    </dgm:pt>
    <dgm:pt modelId="{6CCDE600-F393-47E0-94B5-4A3542F83392}">
      <dgm:prSet/>
      <dgm:spPr/>
      <dgm:t>
        <a:bodyPr/>
        <a:lstStyle/>
        <a:p>
          <a:r>
            <a:rPr lang="es-ES_tradnl" dirty="0">
              <a:solidFill>
                <a:schemeClr val="accent2">
                  <a:lumMod val="75000"/>
                </a:schemeClr>
              </a:solidFill>
            </a:rPr>
            <a:t>Reglas</a:t>
          </a:r>
          <a:r>
            <a:rPr lang="es-ES_tradnl" dirty="0"/>
            <a:t> de sintaxis que se </a:t>
          </a:r>
          <a:r>
            <a:rPr lang="es-ES" dirty="0"/>
            <a:t>combinan y </a:t>
          </a:r>
          <a:r>
            <a:rPr lang="es-ES" dirty="0">
              <a:solidFill>
                <a:schemeClr val="accent2">
                  <a:lumMod val="75000"/>
                </a:schemeClr>
              </a:solidFill>
            </a:rPr>
            <a:t>ordenan</a:t>
          </a:r>
          <a:r>
            <a:rPr lang="es-ES" dirty="0"/>
            <a:t> las palabras y las expresiones dentro del lenguaje.</a:t>
          </a:r>
          <a:endParaRPr lang="en-US" dirty="0"/>
        </a:p>
      </dgm:t>
    </dgm:pt>
    <dgm:pt modelId="{30CE8913-0D38-45A7-9B77-886ACA3D989A}" type="parTrans" cxnId="{B36BBB8E-CB51-4ADB-8A8A-FB04B0A19533}">
      <dgm:prSet/>
      <dgm:spPr/>
      <dgm:t>
        <a:bodyPr/>
        <a:lstStyle/>
        <a:p>
          <a:endParaRPr lang="en-US"/>
        </a:p>
      </dgm:t>
    </dgm:pt>
    <dgm:pt modelId="{BD5FA57A-6976-4D04-BE08-2A6F56EEB5E2}" type="sibTrans" cxnId="{B36BBB8E-CB51-4ADB-8A8A-FB04B0A19533}">
      <dgm:prSet/>
      <dgm:spPr/>
      <dgm:t>
        <a:bodyPr/>
        <a:lstStyle/>
        <a:p>
          <a:endParaRPr lang="en-US"/>
        </a:p>
      </dgm:t>
    </dgm:pt>
    <dgm:pt modelId="{BA42DBE8-DF58-4870-898F-91E8D62ACAC3}">
      <dgm:prSet/>
      <dgm:spPr/>
      <dgm:t>
        <a:bodyPr/>
        <a:lstStyle/>
        <a:p>
          <a:r>
            <a:rPr lang="es-ES_tradnl" dirty="0"/>
            <a:t>Una semántica que le de </a:t>
          </a:r>
          <a:r>
            <a:rPr lang="es-ES_tradnl" dirty="0">
              <a:solidFill>
                <a:schemeClr val="accent2">
                  <a:lumMod val="75000"/>
                </a:schemeClr>
              </a:solidFill>
            </a:rPr>
            <a:t>un orden y sentido a las expresiones </a:t>
          </a:r>
          <a:r>
            <a:rPr lang="es-ES_tradnl" dirty="0"/>
            <a:t>de manera que cumplan un objetivo.</a:t>
          </a:r>
          <a:endParaRPr lang="en-US" dirty="0"/>
        </a:p>
      </dgm:t>
    </dgm:pt>
    <dgm:pt modelId="{181D3DA1-9B94-464C-9C94-6648FF8F6562}" type="parTrans" cxnId="{CDE22CF5-FB53-4F5C-AABF-3152F61CB119}">
      <dgm:prSet/>
      <dgm:spPr/>
      <dgm:t>
        <a:bodyPr/>
        <a:lstStyle/>
        <a:p>
          <a:endParaRPr lang="en-US"/>
        </a:p>
      </dgm:t>
    </dgm:pt>
    <dgm:pt modelId="{04ADEC56-F13B-4D8D-A614-3C2CC6C86C1D}" type="sibTrans" cxnId="{CDE22CF5-FB53-4F5C-AABF-3152F61CB119}">
      <dgm:prSet/>
      <dgm:spPr/>
      <dgm:t>
        <a:bodyPr/>
        <a:lstStyle/>
        <a:p>
          <a:endParaRPr lang="en-US"/>
        </a:p>
      </dgm:t>
    </dgm:pt>
    <dgm:pt modelId="{647A971D-0FC8-4FB4-93B2-96AC88A1B918}" type="pres">
      <dgm:prSet presAssocID="{9D91DBAF-D552-4DBF-BCFE-44B8C79AAFA1}" presName="Name0" presStyleCnt="0">
        <dgm:presLayoutVars>
          <dgm:chPref val="3"/>
          <dgm:dir/>
          <dgm:animLvl val="lvl"/>
          <dgm:resizeHandles/>
        </dgm:presLayoutVars>
      </dgm:prSet>
      <dgm:spPr/>
    </dgm:pt>
    <dgm:pt modelId="{5970F5CD-BAF5-4139-97F5-10BDF3EB486A}" type="pres">
      <dgm:prSet presAssocID="{ECFB9FF0-09F5-4525-BA0D-004BDAA62CCE}" presName="horFlow" presStyleCnt="0"/>
      <dgm:spPr/>
    </dgm:pt>
    <dgm:pt modelId="{4FA8556B-39F6-4867-9102-12900B0F250F}" type="pres">
      <dgm:prSet presAssocID="{ECFB9FF0-09F5-4525-BA0D-004BDAA62CCE}" presName="bigChev" presStyleLbl="node1" presStyleIdx="0" presStyleCnt="2"/>
      <dgm:spPr/>
    </dgm:pt>
    <dgm:pt modelId="{7578262C-A6FF-4B0D-936C-B856D470963D}" type="pres">
      <dgm:prSet presAssocID="{ECFB9FF0-09F5-4525-BA0D-004BDAA62CCE}" presName="vSp" presStyleCnt="0"/>
      <dgm:spPr/>
    </dgm:pt>
    <dgm:pt modelId="{F5457942-A882-4977-AFBA-2D2DF2F719E9}" type="pres">
      <dgm:prSet presAssocID="{4BC8D4E7-9E20-4633-82D9-902C01F0CFB1}" presName="horFlow" presStyleCnt="0"/>
      <dgm:spPr/>
    </dgm:pt>
    <dgm:pt modelId="{95A5E8FD-9576-4C38-920D-DE3B623089A1}" type="pres">
      <dgm:prSet presAssocID="{4BC8D4E7-9E20-4633-82D9-902C01F0CFB1}" presName="bigChev" presStyleLbl="node1" presStyleIdx="1" presStyleCnt="2"/>
      <dgm:spPr/>
    </dgm:pt>
    <dgm:pt modelId="{E63E110B-96F1-45CB-A68B-97CE0F93A2D7}" type="pres">
      <dgm:prSet presAssocID="{30CE8913-0D38-45A7-9B77-886ACA3D989A}" presName="parTrans" presStyleCnt="0"/>
      <dgm:spPr/>
    </dgm:pt>
    <dgm:pt modelId="{550402C1-70C7-41F2-B194-D94F67651818}" type="pres">
      <dgm:prSet presAssocID="{6CCDE600-F393-47E0-94B5-4A3542F83392}" presName="node" presStyleLbl="alignAccFollowNode1" presStyleIdx="0" presStyleCnt="2">
        <dgm:presLayoutVars>
          <dgm:bulletEnabled val="1"/>
        </dgm:presLayoutVars>
      </dgm:prSet>
      <dgm:spPr/>
    </dgm:pt>
    <dgm:pt modelId="{665A16C8-1302-422F-80D0-1C4129F0C13C}" type="pres">
      <dgm:prSet presAssocID="{BD5FA57A-6976-4D04-BE08-2A6F56EEB5E2}" presName="sibTrans" presStyleCnt="0"/>
      <dgm:spPr/>
    </dgm:pt>
    <dgm:pt modelId="{D6CA7DA6-573D-4AA6-A820-C519498DE7F7}" type="pres">
      <dgm:prSet presAssocID="{BA42DBE8-DF58-4870-898F-91E8D62ACAC3}" presName="node" presStyleLbl="alignAccFollowNode1" presStyleIdx="1" presStyleCnt="2">
        <dgm:presLayoutVars>
          <dgm:bulletEnabled val="1"/>
        </dgm:presLayoutVars>
      </dgm:prSet>
      <dgm:spPr/>
    </dgm:pt>
  </dgm:ptLst>
  <dgm:cxnLst>
    <dgm:cxn modelId="{01C33802-204A-4479-A57F-E64895DFDD57}" type="presOf" srcId="{6CCDE600-F393-47E0-94B5-4A3542F83392}" destId="{550402C1-70C7-41F2-B194-D94F67651818}" srcOrd="0" destOrd="0" presId="urn:microsoft.com/office/officeart/2005/8/layout/lProcess3"/>
    <dgm:cxn modelId="{2B853244-D6D3-4DAD-B26D-43DB35C7F7E0}" type="presOf" srcId="{9D91DBAF-D552-4DBF-BCFE-44B8C79AAFA1}" destId="{647A971D-0FC8-4FB4-93B2-96AC88A1B918}" srcOrd="0" destOrd="0" presId="urn:microsoft.com/office/officeart/2005/8/layout/lProcess3"/>
    <dgm:cxn modelId="{B2F33D49-FA66-4338-BAA0-0D58307EA9B7}" type="presOf" srcId="{ECFB9FF0-09F5-4525-BA0D-004BDAA62CCE}" destId="{4FA8556B-39F6-4867-9102-12900B0F250F}" srcOrd="0" destOrd="0" presId="urn:microsoft.com/office/officeart/2005/8/layout/lProcess3"/>
    <dgm:cxn modelId="{D2B61D87-F9BF-43D3-9841-E867EF2EBE60}" type="presOf" srcId="{BA42DBE8-DF58-4870-898F-91E8D62ACAC3}" destId="{D6CA7DA6-573D-4AA6-A820-C519498DE7F7}" srcOrd="0" destOrd="0" presId="urn:microsoft.com/office/officeart/2005/8/layout/lProcess3"/>
    <dgm:cxn modelId="{B36BBB8E-CB51-4ADB-8A8A-FB04B0A19533}" srcId="{4BC8D4E7-9E20-4633-82D9-902C01F0CFB1}" destId="{6CCDE600-F393-47E0-94B5-4A3542F83392}" srcOrd="0" destOrd="0" parTransId="{30CE8913-0D38-45A7-9B77-886ACA3D989A}" sibTransId="{BD5FA57A-6976-4D04-BE08-2A6F56EEB5E2}"/>
    <dgm:cxn modelId="{00ECE091-6FC3-4434-A7F1-414CC21C41E2}" srcId="{9D91DBAF-D552-4DBF-BCFE-44B8C79AAFA1}" destId="{4BC8D4E7-9E20-4633-82D9-902C01F0CFB1}" srcOrd="1" destOrd="0" parTransId="{FDB16E80-8DD3-4BE1-8A8C-C5953B25E278}" sibTransId="{B0F98D3D-F06E-48F9-BF03-6EF0711C1404}"/>
    <dgm:cxn modelId="{84226CC2-E0C6-405D-95C3-30AC453F1DB8}" srcId="{9D91DBAF-D552-4DBF-BCFE-44B8C79AAFA1}" destId="{ECFB9FF0-09F5-4525-BA0D-004BDAA62CCE}" srcOrd="0" destOrd="0" parTransId="{EC918600-B9F0-4876-A0F3-873F91B34314}" sibTransId="{E7799CBE-E765-4FCA-856C-0C83FA3080D5}"/>
    <dgm:cxn modelId="{CDE22CF5-FB53-4F5C-AABF-3152F61CB119}" srcId="{4BC8D4E7-9E20-4633-82D9-902C01F0CFB1}" destId="{BA42DBE8-DF58-4870-898F-91E8D62ACAC3}" srcOrd="1" destOrd="0" parTransId="{181D3DA1-9B94-464C-9C94-6648FF8F6562}" sibTransId="{04ADEC56-F13B-4D8D-A614-3C2CC6C86C1D}"/>
    <dgm:cxn modelId="{C2A81EFE-BCE3-43B4-BA09-B1C0C7B8F22D}" type="presOf" srcId="{4BC8D4E7-9E20-4633-82D9-902C01F0CFB1}" destId="{95A5E8FD-9576-4C38-920D-DE3B623089A1}" srcOrd="0" destOrd="0" presId="urn:microsoft.com/office/officeart/2005/8/layout/lProcess3"/>
    <dgm:cxn modelId="{CBAE6E89-7E53-459E-AA19-82719D1AC99F}" type="presParOf" srcId="{647A971D-0FC8-4FB4-93B2-96AC88A1B918}" destId="{5970F5CD-BAF5-4139-97F5-10BDF3EB486A}" srcOrd="0" destOrd="0" presId="urn:microsoft.com/office/officeart/2005/8/layout/lProcess3"/>
    <dgm:cxn modelId="{C78E7129-0796-4B08-AD4C-3D4B3E0453F8}" type="presParOf" srcId="{5970F5CD-BAF5-4139-97F5-10BDF3EB486A}" destId="{4FA8556B-39F6-4867-9102-12900B0F250F}" srcOrd="0" destOrd="0" presId="urn:microsoft.com/office/officeart/2005/8/layout/lProcess3"/>
    <dgm:cxn modelId="{EED60302-134B-4908-B57E-13EEC7D5D8BA}" type="presParOf" srcId="{647A971D-0FC8-4FB4-93B2-96AC88A1B918}" destId="{7578262C-A6FF-4B0D-936C-B856D470963D}" srcOrd="1" destOrd="0" presId="urn:microsoft.com/office/officeart/2005/8/layout/lProcess3"/>
    <dgm:cxn modelId="{E65C134B-97B9-4B76-B397-FAF2ED1F136E}" type="presParOf" srcId="{647A971D-0FC8-4FB4-93B2-96AC88A1B918}" destId="{F5457942-A882-4977-AFBA-2D2DF2F719E9}" srcOrd="2" destOrd="0" presId="urn:microsoft.com/office/officeart/2005/8/layout/lProcess3"/>
    <dgm:cxn modelId="{4B2E0019-6FCB-4A3B-A4EC-CAE43C530BA4}" type="presParOf" srcId="{F5457942-A882-4977-AFBA-2D2DF2F719E9}" destId="{95A5E8FD-9576-4C38-920D-DE3B623089A1}" srcOrd="0" destOrd="0" presId="urn:microsoft.com/office/officeart/2005/8/layout/lProcess3"/>
    <dgm:cxn modelId="{A2486EDF-DA7C-430D-8DB6-A5FF68FB42D1}" type="presParOf" srcId="{F5457942-A882-4977-AFBA-2D2DF2F719E9}" destId="{E63E110B-96F1-45CB-A68B-97CE0F93A2D7}" srcOrd="1" destOrd="0" presId="urn:microsoft.com/office/officeart/2005/8/layout/lProcess3"/>
    <dgm:cxn modelId="{13C010E1-9B8D-4413-9546-F296103DF94D}" type="presParOf" srcId="{F5457942-A882-4977-AFBA-2D2DF2F719E9}" destId="{550402C1-70C7-41F2-B194-D94F67651818}" srcOrd="2" destOrd="0" presId="urn:microsoft.com/office/officeart/2005/8/layout/lProcess3"/>
    <dgm:cxn modelId="{3689CAF1-99EE-44D1-AE75-30917413F02D}" type="presParOf" srcId="{F5457942-A882-4977-AFBA-2D2DF2F719E9}" destId="{665A16C8-1302-422F-80D0-1C4129F0C13C}" srcOrd="3" destOrd="0" presId="urn:microsoft.com/office/officeart/2005/8/layout/lProcess3"/>
    <dgm:cxn modelId="{298EA672-8D6A-4244-8533-6C6EA286D124}" type="presParOf" srcId="{F5457942-A882-4977-AFBA-2D2DF2F719E9}" destId="{D6CA7DA6-573D-4AA6-A820-C519498DE7F7}"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335828-9097-42C7-9CA7-09623BE920E1}"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4F652902-A30F-43D8-B3FE-02ADDC396A58}">
      <dgm:prSet/>
      <dgm:spPr/>
      <dgm:t>
        <a:bodyPr/>
        <a:lstStyle/>
        <a:p>
          <a:r>
            <a:rPr lang="es-ES_tradnl" dirty="0"/>
            <a:t>Una </a:t>
          </a:r>
          <a:r>
            <a:rPr lang="es-ES_tradnl" dirty="0">
              <a:solidFill>
                <a:schemeClr val="accent2">
                  <a:lumMod val="75000"/>
                </a:schemeClr>
              </a:solidFill>
            </a:rPr>
            <a:t>interfaz</a:t>
          </a:r>
          <a:r>
            <a:rPr lang="es-ES_tradnl" dirty="0"/>
            <a:t> es la conexión física o funcional que se establece entre dos entidades.</a:t>
          </a:r>
          <a:endParaRPr lang="en-US" dirty="0"/>
        </a:p>
      </dgm:t>
    </dgm:pt>
    <dgm:pt modelId="{3A4208B8-DB3B-4F72-8AD3-4DA0A6E383CE}" type="parTrans" cxnId="{8F3A12A4-B34D-4623-A7BB-54B36D7DEFFC}">
      <dgm:prSet/>
      <dgm:spPr/>
      <dgm:t>
        <a:bodyPr/>
        <a:lstStyle/>
        <a:p>
          <a:endParaRPr lang="en-US"/>
        </a:p>
      </dgm:t>
    </dgm:pt>
    <dgm:pt modelId="{3A161938-4B75-4098-B86C-37E51FE7D786}" type="sibTrans" cxnId="{8F3A12A4-B34D-4623-A7BB-54B36D7DEFFC}">
      <dgm:prSet/>
      <dgm:spPr/>
      <dgm:t>
        <a:bodyPr/>
        <a:lstStyle/>
        <a:p>
          <a:endParaRPr lang="en-US"/>
        </a:p>
      </dgm:t>
    </dgm:pt>
    <dgm:pt modelId="{5C8AF78E-1500-4DA7-BEA0-4BEF76C2266D}">
      <dgm:prSet/>
      <dgm:spPr/>
      <dgm:t>
        <a:bodyPr/>
        <a:lstStyle/>
        <a:p>
          <a:r>
            <a:rPr lang="es-ES_tradnl" dirty="0"/>
            <a:t>Componentes de una </a:t>
          </a:r>
          <a:r>
            <a:rPr lang="es-ES_tradnl" dirty="0">
              <a:solidFill>
                <a:schemeClr val="accent2">
                  <a:lumMod val="75000"/>
                </a:schemeClr>
              </a:solidFill>
            </a:rPr>
            <a:t>interfaz</a:t>
          </a:r>
          <a:r>
            <a:rPr lang="es-ES_tradnl" dirty="0"/>
            <a:t> </a:t>
          </a:r>
          <a:r>
            <a:rPr lang="es-ES_tradnl" dirty="0">
              <a:solidFill>
                <a:schemeClr val="accent2">
                  <a:lumMod val="75000"/>
                </a:schemeClr>
              </a:solidFill>
            </a:rPr>
            <a:t>informática</a:t>
          </a:r>
          <a:r>
            <a:rPr lang="es-ES_tradnl" dirty="0"/>
            <a:t>.:</a:t>
          </a:r>
          <a:endParaRPr lang="en-US" dirty="0"/>
        </a:p>
      </dgm:t>
    </dgm:pt>
    <dgm:pt modelId="{1D1E81C1-EAA2-4F3D-A33D-0205A6770FAA}" type="parTrans" cxnId="{F7530CCC-8D22-4E20-A173-D3AF2C4298EB}">
      <dgm:prSet/>
      <dgm:spPr/>
      <dgm:t>
        <a:bodyPr/>
        <a:lstStyle/>
        <a:p>
          <a:endParaRPr lang="en-US"/>
        </a:p>
      </dgm:t>
    </dgm:pt>
    <dgm:pt modelId="{B25641F1-4736-42BC-ADF3-089997EB4034}" type="sibTrans" cxnId="{F7530CCC-8D22-4E20-A173-D3AF2C4298EB}">
      <dgm:prSet/>
      <dgm:spPr/>
      <dgm:t>
        <a:bodyPr/>
        <a:lstStyle/>
        <a:p>
          <a:endParaRPr lang="en-US"/>
        </a:p>
      </dgm:t>
    </dgm:pt>
    <dgm:pt modelId="{41BB8876-2773-481E-8F4B-11774A36C536}">
      <dgm:prSet/>
      <dgm:spPr/>
      <dgm:t>
        <a:bodyPr/>
        <a:lstStyle/>
        <a:p>
          <a:r>
            <a:rPr lang="es-419"/>
            <a:t>Interface humano - máquina.</a:t>
          </a:r>
          <a:endParaRPr lang="en-US"/>
        </a:p>
      </dgm:t>
    </dgm:pt>
    <dgm:pt modelId="{678DF02E-C06E-4769-AB82-930E26C640DD}" type="parTrans" cxnId="{9F46E828-D516-40EC-9EFB-EFC5A337FC1B}">
      <dgm:prSet/>
      <dgm:spPr/>
      <dgm:t>
        <a:bodyPr/>
        <a:lstStyle/>
        <a:p>
          <a:endParaRPr lang="en-US"/>
        </a:p>
      </dgm:t>
    </dgm:pt>
    <dgm:pt modelId="{B183CE93-82EA-4C16-AC96-BC4BC460C156}" type="sibTrans" cxnId="{9F46E828-D516-40EC-9EFB-EFC5A337FC1B}">
      <dgm:prSet/>
      <dgm:spPr/>
      <dgm:t>
        <a:bodyPr/>
        <a:lstStyle/>
        <a:p>
          <a:endParaRPr lang="en-US"/>
        </a:p>
      </dgm:t>
    </dgm:pt>
    <dgm:pt modelId="{248C489B-91F7-46E3-989F-6DE405E874A8}">
      <dgm:prSet/>
      <dgm:spPr/>
      <dgm:t>
        <a:bodyPr/>
        <a:lstStyle/>
        <a:p>
          <a:r>
            <a:rPr lang="es-ES_tradnl"/>
            <a:t>Mecanismo o herramienta que posibilita comunicación mediante la representación de un conjunto de objetos, iconos y elementos gráficos.</a:t>
          </a:r>
          <a:endParaRPr lang="en-US"/>
        </a:p>
      </dgm:t>
    </dgm:pt>
    <dgm:pt modelId="{E58C5B25-513B-4A1F-B60E-33C93187C305}" type="parTrans" cxnId="{ADAC6679-651F-47BD-BF1D-5E38CC889DD8}">
      <dgm:prSet/>
      <dgm:spPr/>
      <dgm:t>
        <a:bodyPr/>
        <a:lstStyle/>
        <a:p>
          <a:endParaRPr lang="en-US"/>
        </a:p>
      </dgm:t>
    </dgm:pt>
    <dgm:pt modelId="{012C4C23-D199-4BBA-848E-0F18EF5DD700}" type="sibTrans" cxnId="{ADAC6679-651F-47BD-BF1D-5E38CC889DD8}">
      <dgm:prSet/>
      <dgm:spPr/>
      <dgm:t>
        <a:bodyPr/>
        <a:lstStyle/>
        <a:p>
          <a:endParaRPr lang="en-US"/>
        </a:p>
      </dgm:t>
    </dgm:pt>
    <dgm:pt modelId="{EFC8AE49-67C0-42A7-8920-F28D942D714E}" type="pres">
      <dgm:prSet presAssocID="{5B335828-9097-42C7-9CA7-09623BE920E1}" presName="CompostProcess" presStyleCnt="0">
        <dgm:presLayoutVars>
          <dgm:dir/>
          <dgm:resizeHandles val="exact"/>
        </dgm:presLayoutVars>
      </dgm:prSet>
      <dgm:spPr/>
    </dgm:pt>
    <dgm:pt modelId="{47D17A90-30AC-4FCE-9184-959215AC013F}" type="pres">
      <dgm:prSet presAssocID="{5B335828-9097-42C7-9CA7-09623BE920E1}" presName="arrow" presStyleLbl="bgShp" presStyleIdx="0" presStyleCnt="1"/>
      <dgm:spPr/>
    </dgm:pt>
    <dgm:pt modelId="{94E88BE8-2F5A-4299-BE2A-B6BAEC7132D7}" type="pres">
      <dgm:prSet presAssocID="{5B335828-9097-42C7-9CA7-09623BE920E1}" presName="linearProcess" presStyleCnt="0"/>
      <dgm:spPr/>
    </dgm:pt>
    <dgm:pt modelId="{52CF4E04-714A-4A1C-8FF1-6F311378D551}" type="pres">
      <dgm:prSet presAssocID="{4F652902-A30F-43D8-B3FE-02ADDC396A58}" presName="textNode" presStyleLbl="node1" presStyleIdx="0" presStyleCnt="2">
        <dgm:presLayoutVars>
          <dgm:bulletEnabled val="1"/>
        </dgm:presLayoutVars>
      </dgm:prSet>
      <dgm:spPr/>
    </dgm:pt>
    <dgm:pt modelId="{2BDD42E8-2A66-48D9-B896-C8B34225611A}" type="pres">
      <dgm:prSet presAssocID="{3A161938-4B75-4098-B86C-37E51FE7D786}" presName="sibTrans" presStyleCnt="0"/>
      <dgm:spPr/>
    </dgm:pt>
    <dgm:pt modelId="{AC01B32D-091F-4C68-A705-26CFD71817A5}" type="pres">
      <dgm:prSet presAssocID="{5C8AF78E-1500-4DA7-BEA0-4BEF76C2266D}" presName="textNode" presStyleLbl="node1" presStyleIdx="1" presStyleCnt="2">
        <dgm:presLayoutVars>
          <dgm:bulletEnabled val="1"/>
        </dgm:presLayoutVars>
      </dgm:prSet>
      <dgm:spPr/>
    </dgm:pt>
  </dgm:ptLst>
  <dgm:cxnLst>
    <dgm:cxn modelId="{2643330F-0E0F-42E7-81AF-EA64AA4700D7}" type="presOf" srcId="{248C489B-91F7-46E3-989F-6DE405E874A8}" destId="{AC01B32D-091F-4C68-A705-26CFD71817A5}" srcOrd="0" destOrd="2" presId="urn:microsoft.com/office/officeart/2005/8/layout/hProcess9"/>
    <dgm:cxn modelId="{9F46E828-D516-40EC-9EFB-EFC5A337FC1B}" srcId="{5C8AF78E-1500-4DA7-BEA0-4BEF76C2266D}" destId="{41BB8876-2773-481E-8F4B-11774A36C536}" srcOrd="0" destOrd="0" parTransId="{678DF02E-C06E-4769-AB82-930E26C640DD}" sibTransId="{B183CE93-82EA-4C16-AC96-BC4BC460C156}"/>
    <dgm:cxn modelId="{F5F81D3C-010E-4972-B642-705286470912}" type="presOf" srcId="{5C8AF78E-1500-4DA7-BEA0-4BEF76C2266D}" destId="{AC01B32D-091F-4C68-A705-26CFD71817A5}" srcOrd="0" destOrd="0" presId="urn:microsoft.com/office/officeart/2005/8/layout/hProcess9"/>
    <dgm:cxn modelId="{D4501064-3FCE-4F2A-B3FC-A721445EDC1B}" type="presOf" srcId="{41BB8876-2773-481E-8F4B-11774A36C536}" destId="{AC01B32D-091F-4C68-A705-26CFD71817A5}" srcOrd="0" destOrd="1" presId="urn:microsoft.com/office/officeart/2005/8/layout/hProcess9"/>
    <dgm:cxn modelId="{ADAC6679-651F-47BD-BF1D-5E38CC889DD8}" srcId="{5C8AF78E-1500-4DA7-BEA0-4BEF76C2266D}" destId="{248C489B-91F7-46E3-989F-6DE405E874A8}" srcOrd="1" destOrd="0" parTransId="{E58C5B25-513B-4A1F-B60E-33C93187C305}" sibTransId="{012C4C23-D199-4BBA-848E-0F18EF5DD700}"/>
    <dgm:cxn modelId="{8F3A12A4-B34D-4623-A7BB-54B36D7DEFFC}" srcId="{5B335828-9097-42C7-9CA7-09623BE920E1}" destId="{4F652902-A30F-43D8-B3FE-02ADDC396A58}" srcOrd="0" destOrd="0" parTransId="{3A4208B8-DB3B-4F72-8AD3-4DA0A6E383CE}" sibTransId="{3A161938-4B75-4098-B86C-37E51FE7D786}"/>
    <dgm:cxn modelId="{F7530CCC-8D22-4E20-A173-D3AF2C4298EB}" srcId="{5B335828-9097-42C7-9CA7-09623BE920E1}" destId="{5C8AF78E-1500-4DA7-BEA0-4BEF76C2266D}" srcOrd="1" destOrd="0" parTransId="{1D1E81C1-EAA2-4F3D-A33D-0205A6770FAA}" sibTransId="{B25641F1-4736-42BC-ADF3-089997EB4034}"/>
    <dgm:cxn modelId="{CFC78DCF-5538-4B7C-A899-5B3BA5EE1BED}" type="presOf" srcId="{5B335828-9097-42C7-9CA7-09623BE920E1}" destId="{EFC8AE49-67C0-42A7-8920-F28D942D714E}" srcOrd="0" destOrd="0" presId="urn:microsoft.com/office/officeart/2005/8/layout/hProcess9"/>
    <dgm:cxn modelId="{F4AC66F6-1A47-4345-B380-2BA1BA26958F}" type="presOf" srcId="{4F652902-A30F-43D8-B3FE-02ADDC396A58}" destId="{52CF4E04-714A-4A1C-8FF1-6F311378D551}" srcOrd="0" destOrd="0" presId="urn:microsoft.com/office/officeart/2005/8/layout/hProcess9"/>
    <dgm:cxn modelId="{45D575B8-8DDC-4E62-AABA-C6C5153916F5}" type="presParOf" srcId="{EFC8AE49-67C0-42A7-8920-F28D942D714E}" destId="{47D17A90-30AC-4FCE-9184-959215AC013F}" srcOrd="0" destOrd="0" presId="urn:microsoft.com/office/officeart/2005/8/layout/hProcess9"/>
    <dgm:cxn modelId="{01626B3E-50A0-4692-B56D-97F142287014}" type="presParOf" srcId="{EFC8AE49-67C0-42A7-8920-F28D942D714E}" destId="{94E88BE8-2F5A-4299-BE2A-B6BAEC7132D7}" srcOrd="1" destOrd="0" presId="urn:microsoft.com/office/officeart/2005/8/layout/hProcess9"/>
    <dgm:cxn modelId="{FA1CA4D7-49E8-41F7-ADE9-2F901771BDCA}" type="presParOf" srcId="{94E88BE8-2F5A-4299-BE2A-B6BAEC7132D7}" destId="{52CF4E04-714A-4A1C-8FF1-6F311378D551}" srcOrd="0" destOrd="0" presId="urn:microsoft.com/office/officeart/2005/8/layout/hProcess9"/>
    <dgm:cxn modelId="{EF78DCD3-8E69-449B-A1FC-714C0A4F4E48}" type="presParOf" srcId="{94E88BE8-2F5A-4299-BE2A-B6BAEC7132D7}" destId="{2BDD42E8-2A66-48D9-B896-C8B34225611A}" srcOrd="1" destOrd="0" presId="urn:microsoft.com/office/officeart/2005/8/layout/hProcess9"/>
    <dgm:cxn modelId="{009FE1FC-DBD7-4884-B8EF-B008EDFBCFCB}" type="presParOf" srcId="{94E88BE8-2F5A-4299-BE2A-B6BAEC7132D7}" destId="{AC01B32D-091F-4C68-A705-26CFD71817A5}" srcOrd="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4D1A86-15E5-4512-9F89-AC705F1429A2}"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en-US"/>
        </a:p>
      </dgm:t>
    </dgm:pt>
    <dgm:pt modelId="{905F512B-DC51-4DEB-A188-FF839676E7FC}">
      <dgm:prSet/>
      <dgm:spPr/>
      <dgm:t>
        <a:bodyPr/>
        <a:lstStyle/>
        <a:p>
          <a:r>
            <a:rPr lang="es-ES_tradnl" dirty="0"/>
            <a:t>Esto viene a ser el componente más importante de la programación que involucra una </a:t>
          </a:r>
          <a:r>
            <a:rPr lang="es-ES_tradnl" dirty="0">
              <a:solidFill>
                <a:srgbClr val="FF0000"/>
              </a:solidFill>
            </a:rPr>
            <a:t>estrategia</a:t>
          </a:r>
          <a:r>
            <a:rPr lang="es-ES_tradnl" dirty="0"/>
            <a:t> para definir y solucionar un problema planteado, formalmente lo vamos a conocer como un </a:t>
          </a:r>
          <a:r>
            <a:rPr lang="es-ES_tradnl" dirty="0">
              <a:solidFill>
                <a:schemeClr val="accent2">
                  <a:lumMod val="75000"/>
                </a:schemeClr>
              </a:solidFill>
            </a:rPr>
            <a:t>algoritmo</a:t>
          </a:r>
          <a:r>
            <a:rPr lang="es-ES_tradnl" dirty="0"/>
            <a:t>. </a:t>
          </a:r>
          <a:endParaRPr lang="en-US" dirty="0"/>
        </a:p>
      </dgm:t>
    </dgm:pt>
    <dgm:pt modelId="{6C700A5C-9AD1-4E6F-8EA4-80720F0D984C}" type="parTrans" cxnId="{BC902B00-B2A6-4886-9B36-2D8CBE31DB83}">
      <dgm:prSet/>
      <dgm:spPr/>
      <dgm:t>
        <a:bodyPr/>
        <a:lstStyle/>
        <a:p>
          <a:endParaRPr lang="en-US"/>
        </a:p>
      </dgm:t>
    </dgm:pt>
    <dgm:pt modelId="{0E1BCF50-B73F-4A05-83D1-AD9C4E9E64A0}" type="sibTrans" cxnId="{BC902B00-B2A6-4886-9B36-2D8CBE31DB83}">
      <dgm:prSet/>
      <dgm:spPr/>
      <dgm:t>
        <a:bodyPr/>
        <a:lstStyle/>
        <a:p>
          <a:endParaRPr lang="en-US"/>
        </a:p>
      </dgm:t>
    </dgm:pt>
    <dgm:pt modelId="{6859069E-C703-427D-B0B0-6527C97D5567}">
      <dgm:prSet/>
      <dgm:spPr/>
      <dgm:t>
        <a:bodyPr/>
        <a:lstStyle/>
        <a:p>
          <a:r>
            <a:rPr lang="es-ES_tradnl" dirty="0"/>
            <a:t>Esta </a:t>
          </a:r>
          <a:r>
            <a:rPr lang="es-ES_tradnl" dirty="0">
              <a:solidFill>
                <a:srgbClr val="FF0000"/>
              </a:solidFill>
            </a:rPr>
            <a:t>estrategia</a:t>
          </a:r>
          <a:r>
            <a:rPr lang="es-ES_tradnl" dirty="0"/>
            <a:t> podemos definirla como </a:t>
          </a:r>
          <a:r>
            <a:rPr lang="es-ES_tradnl" dirty="0">
              <a:solidFill>
                <a:schemeClr val="accent2">
                  <a:lumMod val="75000"/>
                </a:schemeClr>
              </a:solidFill>
            </a:rPr>
            <a:t>modelación de problemas</a:t>
          </a:r>
          <a:r>
            <a:rPr lang="es-ES_tradnl" dirty="0"/>
            <a:t>.</a:t>
          </a:r>
          <a:endParaRPr lang="en-US" dirty="0"/>
        </a:p>
      </dgm:t>
    </dgm:pt>
    <dgm:pt modelId="{AE803717-0249-4684-B808-05AC13BC275C}" type="parTrans" cxnId="{EC47D3E0-A5B1-4D3D-90E8-653F9A5B22FC}">
      <dgm:prSet/>
      <dgm:spPr/>
      <dgm:t>
        <a:bodyPr/>
        <a:lstStyle/>
        <a:p>
          <a:endParaRPr lang="en-US"/>
        </a:p>
      </dgm:t>
    </dgm:pt>
    <dgm:pt modelId="{7FCD12F4-AE32-4666-B694-AD3AFE340FF3}" type="sibTrans" cxnId="{EC47D3E0-A5B1-4D3D-90E8-653F9A5B22FC}">
      <dgm:prSet/>
      <dgm:spPr/>
      <dgm:t>
        <a:bodyPr/>
        <a:lstStyle/>
        <a:p>
          <a:endParaRPr lang="en-US"/>
        </a:p>
      </dgm:t>
    </dgm:pt>
    <dgm:pt modelId="{559183A1-A17B-4CD9-A2E9-E21E56DF6FC6}">
      <dgm:prSet/>
      <dgm:spPr/>
      <dgm:t>
        <a:bodyPr/>
        <a:lstStyle/>
        <a:p>
          <a:r>
            <a:rPr lang="es-ES_tradnl" dirty="0"/>
            <a:t>Estructura de un </a:t>
          </a:r>
          <a:r>
            <a:rPr lang="es-ES_tradnl" dirty="0">
              <a:solidFill>
                <a:schemeClr val="accent2">
                  <a:lumMod val="75000"/>
                </a:schemeClr>
              </a:solidFill>
            </a:rPr>
            <a:t>algoritmo</a:t>
          </a:r>
          <a:r>
            <a:rPr lang="es-ES_tradnl" dirty="0"/>
            <a:t>:</a:t>
          </a:r>
          <a:endParaRPr lang="en-US" dirty="0"/>
        </a:p>
      </dgm:t>
    </dgm:pt>
    <dgm:pt modelId="{A4B02286-A235-48F1-8383-E93577F1CF73}" type="parTrans" cxnId="{AD1D756D-64B2-4FDD-AA5E-EC1A2EAB1297}">
      <dgm:prSet/>
      <dgm:spPr/>
      <dgm:t>
        <a:bodyPr/>
        <a:lstStyle/>
        <a:p>
          <a:endParaRPr lang="en-US"/>
        </a:p>
      </dgm:t>
    </dgm:pt>
    <dgm:pt modelId="{26391B35-D2D1-4DB2-844E-CEF4287BB81E}" type="sibTrans" cxnId="{AD1D756D-64B2-4FDD-AA5E-EC1A2EAB1297}">
      <dgm:prSet/>
      <dgm:spPr/>
      <dgm:t>
        <a:bodyPr/>
        <a:lstStyle/>
        <a:p>
          <a:endParaRPr lang="en-US"/>
        </a:p>
      </dgm:t>
    </dgm:pt>
    <dgm:pt modelId="{3EDD1762-DCA6-47D4-9D9A-E4B2C50A4BC8}">
      <dgm:prSet/>
      <dgm:spPr/>
      <dgm:t>
        <a:bodyPr/>
        <a:lstStyle/>
        <a:p>
          <a:r>
            <a:rPr lang="es-419"/>
            <a:t>Constantes.</a:t>
          </a:r>
          <a:endParaRPr lang="en-US"/>
        </a:p>
      </dgm:t>
    </dgm:pt>
    <dgm:pt modelId="{31595D01-0E91-4BBD-87E7-177C2BEA3265}" type="parTrans" cxnId="{1CA7C821-DCC2-49EB-8196-A8515F0E0CF5}">
      <dgm:prSet/>
      <dgm:spPr/>
      <dgm:t>
        <a:bodyPr/>
        <a:lstStyle/>
        <a:p>
          <a:endParaRPr lang="en-US"/>
        </a:p>
      </dgm:t>
    </dgm:pt>
    <dgm:pt modelId="{49178933-58C2-49DD-BA15-960495F119D9}" type="sibTrans" cxnId="{1CA7C821-DCC2-49EB-8196-A8515F0E0CF5}">
      <dgm:prSet/>
      <dgm:spPr/>
      <dgm:t>
        <a:bodyPr/>
        <a:lstStyle/>
        <a:p>
          <a:endParaRPr lang="en-US"/>
        </a:p>
      </dgm:t>
    </dgm:pt>
    <dgm:pt modelId="{AAA41523-2E03-46C9-91A6-A8D76D8591C4}">
      <dgm:prSet/>
      <dgm:spPr/>
      <dgm:t>
        <a:bodyPr/>
        <a:lstStyle/>
        <a:p>
          <a:r>
            <a:rPr lang="es-419"/>
            <a:t>Variables.</a:t>
          </a:r>
          <a:endParaRPr lang="en-US"/>
        </a:p>
      </dgm:t>
    </dgm:pt>
    <dgm:pt modelId="{77490185-1D1C-44AC-ADAE-D5A1931DE9EE}" type="parTrans" cxnId="{41FF1637-AD3F-4899-80F1-0F08532B30EA}">
      <dgm:prSet/>
      <dgm:spPr/>
      <dgm:t>
        <a:bodyPr/>
        <a:lstStyle/>
        <a:p>
          <a:endParaRPr lang="en-US"/>
        </a:p>
      </dgm:t>
    </dgm:pt>
    <dgm:pt modelId="{ECDFDEFD-ECD3-4B03-8228-357C57B08A70}" type="sibTrans" cxnId="{41FF1637-AD3F-4899-80F1-0F08532B30EA}">
      <dgm:prSet/>
      <dgm:spPr/>
      <dgm:t>
        <a:bodyPr/>
        <a:lstStyle/>
        <a:p>
          <a:endParaRPr lang="en-US"/>
        </a:p>
      </dgm:t>
    </dgm:pt>
    <dgm:pt modelId="{A722CF5D-779B-479B-89BC-211585E711E8}">
      <dgm:prSet/>
      <dgm:spPr/>
      <dgm:t>
        <a:bodyPr/>
        <a:lstStyle/>
        <a:p>
          <a:r>
            <a:rPr lang="es-419"/>
            <a:t>Estructuras de datos.</a:t>
          </a:r>
          <a:endParaRPr lang="en-US"/>
        </a:p>
      </dgm:t>
    </dgm:pt>
    <dgm:pt modelId="{99EB279D-0A91-4BB1-8B83-D364EB639136}" type="parTrans" cxnId="{3C034CF1-05E6-4EFB-9951-DF4272AFD0C7}">
      <dgm:prSet/>
      <dgm:spPr/>
      <dgm:t>
        <a:bodyPr/>
        <a:lstStyle/>
        <a:p>
          <a:endParaRPr lang="en-US"/>
        </a:p>
      </dgm:t>
    </dgm:pt>
    <dgm:pt modelId="{6925B80A-1175-40D7-B2F0-53B928AF2D49}" type="sibTrans" cxnId="{3C034CF1-05E6-4EFB-9951-DF4272AFD0C7}">
      <dgm:prSet/>
      <dgm:spPr/>
      <dgm:t>
        <a:bodyPr/>
        <a:lstStyle/>
        <a:p>
          <a:endParaRPr lang="en-US"/>
        </a:p>
      </dgm:t>
    </dgm:pt>
    <dgm:pt modelId="{5EC0A731-A9E6-468B-B0A4-26C06F423A45}">
      <dgm:prSet/>
      <dgm:spPr/>
      <dgm:t>
        <a:bodyPr/>
        <a:lstStyle/>
        <a:p>
          <a:r>
            <a:rPr lang="es-419"/>
            <a:t>Objetos</a:t>
          </a:r>
          <a:endParaRPr lang="en-US"/>
        </a:p>
      </dgm:t>
    </dgm:pt>
    <dgm:pt modelId="{321C257F-0DC6-429D-9BDC-2BE87B3B954F}" type="parTrans" cxnId="{CA7E45B6-B668-401C-9B8B-C75312796D58}">
      <dgm:prSet/>
      <dgm:spPr/>
      <dgm:t>
        <a:bodyPr/>
        <a:lstStyle/>
        <a:p>
          <a:endParaRPr lang="en-US"/>
        </a:p>
      </dgm:t>
    </dgm:pt>
    <dgm:pt modelId="{CEFC7CC4-25FA-49F6-BD4E-7948F3D675D7}" type="sibTrans" cxnId="{CA7E45B6-B668-401C-9B8B-C75312796D58}">
      <dgm:prSet/>
      <dgm:spPr/>
      <dgm:t>
        <a:bodyPr/>
        <a:lstStyle/>
        <a:p>
          <a:endParaRPr lang="en-US"/>
        </a:p>
      </dgm:t>
    </dgm:pt>
    <dgm:pt modelId="{03154487-3536-47AE-8C93-A99DF25D285B}">
      <dgm:prSet/>
      <dgm:spPr/>
      <dgm:t>
        <a:bodyPr/>
        <a:lstStyle/>
        <a:p>
          <a:r>
            <a:rPr lang="es-419"/>
            <a:t>Cuerpo principal con las instrucciones a ejecutar por dicho algoritmo.</a:t>
          </a:r>
          <a:endParaRPr lang="en-US"/>
        </a:p>
      </dgm:t>
    </dgm:pt>
    <dgm:pt modelId="{FCEAFB53-9B17-48A7-ACE3-CEDDABD512DD}" type="parTrans" cxnId="{E3D50601-BB23-4EE3-94D3-0482045C692B}">
      <dgm:prSet/>
      <dgm:spPr/>
      <dgm:t>
        <a:bodyPr/>
        <a:lstStyle/>
        <a:p>
          <a:endParaRPr lang="en-US"/>
        </a:p>
      </dgm:t>
    </dgm:pt>
    <dgm:pt modelId="{FD7A0B86-0439-4083-A94B-1EFAB36720AB}" type="sibTrans" cxnId="{E3D50601-BB23-4EE3-94D3-0482045C692B}">
      <dgm:prSet/>
      <dgm:spPr/>
      <dgm:t>
        <a:bodyPr/>
        <a:lstStyle/>
        <a:p>
          <a:endParaRPr lang="en-US"/>
        </a:p>
      </dgm:t>
    </dgm:pt>
    <dgm:pt modelId="{0270EA50-F944-4C34-9F4E-2D7DBB739C66}" type="pres">
      <dgm:prSet presAssocID="{C64D1A86-15E5-4512-9F89-AC705F1429A2}" presName="compositeShape" presStyleCnt="0">
        <dgm:presLayoutVars>
          <dgm:chMax val="7"/>
          <dgm:dir/>
          <dgm:resizeHandles val="exact"/>
        </dgm:presLayoutVars>
      </dgm:prSet>
      <dgm:spPr/>
    </dgm:pt>
    <dgm:pt modelId="{2CD4E56E-D132-46BE-A893-FAEC2FEF0E94}" type="pres">
      <dgm:prSet presAssocID="{905F512B-DC51-4DEB-A188-FF839676E7FC}" presName="circ1" presStyleLbl="vennNode1" presStyleIdx="0" presStyleCnt="3"/>
      <dgm:spPr/>
    </dgm:pt>
    <dgm:pt modelId="{3947CC6A-9EC3-4993-BC48-359447AF5686}" type="pres">
      <dgm:prSet presAssocID="{905F512B-DC51-4DEB-A188-FF839676E7FC}" presName="circ1Tx" presStyleLbl="revTx" presStyleIdx="0" presStyleCnt="0">
        <dgm:presLayoutVars>
          <dgm:chMax val="0"/>
          <dgm:chPref val="0"/>
          <dgm:bulletEnabled val="1"/>
        </dgm:presLayoutVars>
      </dgm:prSet>
      <dgm:spPr/>
    </dgm:pt>
    <dgm:pt modelId="{DFFDC121-328A-4949-86F4-A064BF1E50B8}" type="pres">
      <dgm:prSet presAssocID="{6859069E-C703-427D-B0B0-6527C97D5567}" presName="circ2" presStyleLbl="vennNode1" presStyleIdx="1" presStyleCnt="3"/>
      <dgm:spPr/>
    </dgm:pt>
    <dgm:pt modelId="{924A2187-74E9-4BB6-9898-A99D6C115E1B}" type="pres">
      <dgm:prSet presAssocID="{6859069E-C703-427D-B0B0-6527C97D5567}" presName="circ2Tx" presStyleLbl="revTx" presStyleIdx="0" presStyleCnt="0">
        <dgm:presLayoutVars>
          <dgm:chMax val="0"/>
          <dgm:chPref val="0"/>
          <dgm:bulletEnabled val="1"/>
        </dgm:presLayoutVars>
      </dgm:prSet>
      <dgm:spPr/>
    </dgm:pt>
    <dgm:pt modelId="{688D6188-D254-4A9C-A6F4-0E10B257C12D}" type="pres">
      <dgm:prSet presAssocID="{559183A1-A17B-4CD9-A2E9-E21E56DF6FC6}" presName="circ3" presStyleLbl="vennNode1" presStyleIdx="2" presStyleCnt="3"/>
      <dgm:spPr/>
    </dgm:pt>
    <dgm:pt modelId="{BFC335E7-B459-4B54-BC81-2740447DFA90}" type="pres">
      <dgm:prSet presAssocID="{559183A1-A17B-4CD9-A2E9-E21E56DF6FC6}" presName="circ3Tx" presStyleLbl="revTx" presStyleIdx="0" presStyleCnt="0">
        <dgm:presLayoutVars>
          <dgm:chMax val="0"/>
          <dgm:chPref val="0"/>
          <dgm:bulletEnabled val="1"/>
        </dgm:presLayoutVars>
      </dgm:prSet>
      <dgm:spPr/>
    </dgm:pt>
  </dgm:ptLst>
  <dgm:cxnLst>
    <dgm:cxn modelId="{BC902B00-B2A6-4886-9B36-2D8CBE31DB83}" srcId="{C64D1A86-15E5-4512-9F89-AC705F1429A2}" destId="{905F512B-DC51-4DEB-A188-FF839676E7FC}" srcOrd="0" destOrd="0" parTransId="{6C700A5C-9AD1-4E6F-8EA4-80720F0D984C}" sibTransId="{0E1BCF50-B73F-4A05-83D1-AD9C4E9E64A0}"/>
    <dgm:cxn modelId="{E3D50601-BB23-4EE3-94D3-0482045C692B}" srcId="{559183A1-A17B-4CD9-A2E9-E21E56DF6FC6}" destId="{03154487-3536-47AE-8C93-A99DF25D285B}" srcOrd="4" destOrd="0" parTransId="{FCEAFB53-9B17-48A7-ACE3-CEDDABD512DD}" sibTransId="{FD7A0B86-0439-4083-A94B-1EFAB36720AB}"/>
    <dgm:cxn modelId="{BFE0FF0B-0B51-45AC-9305-1419795C0A0A}" type="presOf" srcId="{6859069E-C703-427D-B0B0-6527C97D5567}" destId="{924A2187-74E9-4BB6-9898-A99D6C115E1B}" srcOrd="1" destOrd="0" presId="urn:microsoft.com/office/officeart/2005/8/layout/venn1"/>
    <dgm:cxn modelId="{1CA7C821-DCC2-49EB-8196-A8515F0E0CF5}" srcId="{559183A1-A17B-4CD9-A2E9-E21E56DF6FC6}" destId="{3EDD1762-DCA6-47D4-9D9A-E4B2C50A4BC8}" srcOrd="0" destOrd="0" parTransId="{31595D01-0E91-4BBD-87E7-177C2BEA3265}" sibTransId="{49178933-58C2-49DD-BA15-960495F119D9}"/>
    <dgm:cxn modelId="{B73CE735-B274-456D-AC19-62CD81EEBFC9}" type="presOf" srcId="{559183A1-A17B-4CD9-A2E9-E21E56DF6FC6}" destId="{688D6188-D254-4A9C-A6F4-0E10B257C12D}" srcOrd="0" destOrd="0" presId="urn:microsoft.com/office/officeart/2005/8/layout/venn1"/>
    <dgm:cxn modelId="{41FF1637-AD3F-4899-80F1-0F08532B30EA}" srcId="{559183A1-A17B-4CD9-A2E9-E21E56DF6FC6}" destId="{AAA41523-2E03-46C9-91A6-A8D76D8591C4}" srcOrd="1" destOrd="0" parTransId="{77490185-1D1C-44AC-ADAE-D5A1931DE9EE}" sibTransId="{ECDFDEFD-ECD3-4B03-8228-357C57B08A70}"/>
    <dgm:cxn modelId="{99EC0838-D992-45CD-97AB-5B448208D915}" type="presOf" srcId="{905F512B-DC51-4DEB-A188-FF839676E7FC}" destId="{3947CC6A-9EC3-4993-BC48-359447AF5686}" srcOrd="1" destOrd="0" presId="urn:microsoft.com/office/officeart/2005/8/layout/venn1"/>
    <dgm:cxn modelId="{48C2F440-4849-4E22-8C28-15398B19C3FA}" type="presOf" srcId="{03154487-3536-47AE-8C93-A99DF25D285B}" destId="{BFC335E7-B459-4B54-BC81-2740447DFA90}" srcOrd="1" destOrd="5" presId="urn:microsoft.com/office/officeart/2005/8/layout/venn1"/>
    <dgm:cxn modelId="{65D6D866-153E-4243-935A-AEAEC4C15024}" type="presOf" srcId="{3EDD1762-DCA6-47D4-9D9A-E4B2C50A4BC8}" destId="{688D6188-D254-4A9C-A6F4-0E10B257C12D}" srcOrd="0" destOrd="1" presId="urn:microsoft.com/office/officeart/2005/8/layout/venn1"/>
    <dgm:cxn modelId="{4602EA4C-647F-450B-9064-6508922FBB7F}" type="presOf" srcId="{AAA41523-2E03-46C9-91A6-A8D76D8591C4}" destId="{688D6188-D254-4A9C-A6F4-0E10B257C12D}" srcOrd="0" destOrd="2" presId="urn:microsoft.com/office/officeart/2005/8/layout/venn1"/>
    <dgm:cxn modelId="{AD1D756D-64B2-4FDD-AA5E-EC1A2EAB1297}" srcId="{C64D1A86-15E5-4512-9F89-AC705F1429A2}" destId="{559183A1-A17B-4CD9-A2E9-E21E56DF6FC6}" srcOrd="2" destOrd="0" parTransId="{A4B02286-A235-48F1-8383-E93577F1CF73}" sibTransId="{26391B35-D2D1-4DB2-844E-CEF4287BB81E}"/>
    <dgm:cxn modelId="{E1E8A672-60CB-4169-9E42-AA3C6348D426}" type="presOf" srcId="{5EC0A731-A9E6-468B-B0A4-26C06F423A45}" destId="{BFC335E7-B459-4B54-BC81-2740447DFA90}" srcOrd="1" destOrd="4" presId="urn:microsoft.com/office/officeart/2005/8/layout/venn1"/>
    <dgm:cxn modelId="{E09BA655-EE1F-4963-8A7D-D99BA45C5C17}" type="presOf" srcId="{A722CF5D-779B-479B-89BC-211585E711E8}" destId="{BFC335E7-B459-4B54-BC81-2740447DFA90}" srcOrd="1" destOrd="3" presId="urn:microsoft.com/office/officeart/2005/8/layout/venn1"/>
    <dgm:cxn modelId="{D582A276-0D23-4009-BE2A-88265A070C05}" type="presOf" srcId="{AAA41523-2E03-46C9-91A6-A8D76D8591C4}" destId="{BFC335E7-B459-4B54-BC81-2740447DFA90}" srcOrd="1" destOrd="2" presId="urn:microsoft.com/office/officeart/2005/8/layout/venn1"/>
    <dgm:cxn modelId="{B4EA1181-9AAC-4095-A816-DFBF439690E3}" type="presOf" srcId="{03154487-3536-47AE-8C93-A99DF25D285B}" destId="{688D6188-D254-4A9C-A6F4-0E10B257C12D}" srcOrd="0" destOrd="5" presId="urn:microsoft.com/office/officeart/2005/8/layout/venn1"/>
    <dgm:cxn modelId="{585564A4-70D9-4636-AD73-A97F65F3B9F8}" type="presOf" srcId="{C64D1A86-15E5-4512-9F89-AC705F1429A2}" destId="{0270EA50-F944-4C34-9F4E-2D7DBB739C66}" srcOrd="0" destOrd="0" presId="urn:microsoft.com/office/officeart/2005/8/layout/venn1"/>
    <dgm:cxn modelId="{CA7E45B6-B668-401C-9B8B-C75312796D58}" srcId="{559183A1-A17B-4CD9-A2E9-E21E56DF6FC6}" destId="{5EC0A731-A9E6-468B-B0A4-26C06F423A45}" srcOrd="3" destOrd="0" parTransId="{321C257F-0DC6-429D-9BDC-2BE87B3B954F}" sibTransId="{CEFC7CC4-25FA-49F6-BD4E-7948F3D675D7}"/>
    <dgm:cxn modelId="{D3D4C7D6-7D57-4998-A8BC-DECEE8C4A9C7}" type="presOf" srcId="{3EDD1762-DCA6-47D4-9D9A-E4B2C50A4BC8}" destId="{BFC335E7-B459-4B54-BC81-2740447DFA90}" srcOrd="1" destOrd="1" presId="urn:microsoft.com/office/officeart/2005/8/layout/venn1"/>
    <dgm:cxn modelId="{EC47D3E0-A5B1-4D3D-90E8-653F9A5B22FC}" srcId="{C64D1A86-15E5-4512-9F89-AC705F1429A2}" destId="{6859069E-C703-427D-B0B0-6527C97D5567}" srcOrd="1" destOrd="0" parTransId="{AE803717-0249-4684-B808-05AC13BC275C}" sibTransId="{7FCD12F4-AE32-4666-B694-AD3AFE340FF3}"/>
    <dgm:cxn modelId="{628AA7E2-0DFD-44FB-B3E8-6A34EEC3A49D}" type="presOf" srcId="{905F512B-DC51-4DEB-A188-FF839676E7FC}" destId="{2CD4E56E-D132-46BE-A893-FAEC2FEF0E94}" srcOrd="0" destOrd="0" presId="urn:microsoft.com/office/officeart/2005/8/layout/venn1"/>
    <dgm:cxn modelId="{2EC04DE9-A766-4C84-9EC2-0FD7FA405A3E}" type="presOf" srcId="{559183A1-A17B-4CD9-A2E9-E21E56DF6FC6}" destId="{BFC335E7-B459-4B54-BC81-2740447DFA90}" srcOrd="1" destOrd="0" presId="urn:microsoft.com/office/officeart/2005/8/layout/venn1"/>
    <dgm:cxn modelId="{3C034CF1-05E6-4EFB-9951-DF4272AFD0C7}" srcId="{559183A1-A17B-4CD9-A2E9-E21E56DF6FC6}" destId="{A722CF5D-779B-479B-89BC-211585E711E8}" srcOrd="2" destOrd="0" parTransId="{99EB279D-0A91-4BB1-8B83-D364EB639136}" sibTransId="{6925B80A-1175-40D7-B2F0-53B928AF2D49}"/>
    <dgm:cxn modelId="{32E93DF6-EC65-48AE-A4AD-B0F13F24BB64}" type="presOf" srcId="{5EC0A731-A9E6-468B-B0A4-26C06F423A45}" destId="{688D6188-D254-4A9C-A6F4-0E10B257C12D}" srcOrd="0" destOrd="4" presId="urn:microsoft.com/office/officeart/2005/8/layout/venn1"/>
    <dgm:cxn modelId="{B951E3FC-F8CF-42EB-BB36-636DC0627375}" type="presOf" srcId="{A722CF5D-779B-479B-89BC-211585E711E8}" destId="{688D6188-D254-4A9C-A6F4-0E10B257C12D}" srcOrd="0" destOrd="3" presId="urn:microsoft.com/office/officeart/2005/8/layout/venn1"/>
    <dgm:cxn modelId="{B8A794FE-F822-4ABA-8782-4D0B16960DEB}" type="presOf" srcId="{6859069E-C703-427D-B0B0-6527C97D5567}" destId="{DFFDC121-328A-4949-86F4-A064BF1E50B8}" srcOrd="0" destOrd="0" presId="urn:microsoft.com/office/officeart/2005/8/layout/venn1"/>
    <dgm:cxn modelId="{C3152ACB-1352-4757-BC52-09A59CB389AF}" type="presParOf" srcId="{0270EA50-F944-4C34-9F4E-2D7DBB739C66}" destId="{2CD4E56E-D132-46BE-A893-FAEC2FEF0E94}" srcOrd="0" destOrd="0" presId="urn:microsoft.com/office/officeart/2005/8/layout/venn1"/>
    <dgm:cxn modelId="{A4A3494C-B6CF-4C09-81B3-C55ACBBDA5B3}" type="presParOf" srcId="{0270EA50-F944-4C34-9F4E-2D7DBB739C66}" destId="{3947CC6A-9EC3-4993-BC48-359447AF5686}" srcOrd="1" destOrd="0" presId="urn:microsoft.com/office/officeart/2005/8/layout/venn1"/>
    <dgm:cxn modelId="{FCA56788-3E64-49AD-A89E-074D72FEDCBB}" type="presParOf" srcId="{0270EA50-F944-4C34-9F4E-2D7DBB739C66}" destId="{DFFDC121-328A-4949-86F4-A064BF1E50B8}" srcOrd="2" destOrd="0" presId="urn:microsoft.com/office/officeart/2005/8/layout/venn1"/>
    <dgm:cxn modelId="{CD76C610-09DC-4624-B01C-7C07B4C305AD}" type="presParOf" srcId="{0270EA50-F944-4C34-9F4E-2D7DBB739C66}" destId="{924A2187-74E9-4BB6-9898-A99D6C115E1B}" srcOrd="3" destOrd="0" presId="urn:microsoft.com/office/officeart/2005/8/layout/venn1"/>
    <dgm:cxn modelId="{7E81DC29-53A4-4485-AA21-E0955C46A0BD}" type="presParOf" srcId="{0270EA50-F944-4C34-9F4E-2D7DBB739C66}" destId="{688D6188-D254-4A9C-A6F4-0E10B257C12D}" srcOrd="4" destOrd="0" presId="urn:microsoft.com/office/officeart/2005/8/layout/venn1"/>
    <dgm:cxn modelId="{FD92BD48-19DC-4671-BC7C-4E8A6CCE5DED}" type="presParOf" srcId="{0270EA50-F944-4C34-9F4E-2D7DBB739C66}" destId="{BFC335E7-B459-4B54-BC81-2740447DFA90}"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21146F-C8C5-405B-B3EA-A0551934FD91}">
      <dsp:nvSpPr>
        <dsp:cNvPr id="0" name=""/>
        <dsp:cNvSpPr/>
      </dsp:nvSpPr>
      <dsp:spPr>
        <a:xfrm>
          <a:off x="1337220" y="757"/>
          <a:ext cx="2875359" cy="143767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s-ES_tradnl" sz="2900" kern="1200"/>
            <a:t>“La programación es una habilidad que se aprende”</a:t>
          </a:r>
          <a:endParaRPr lang="en-US" sz="2900" kern="1200"/>
        </a:p>
      </dsp:txBody>
      <dsp:txXfrm>
        <a:off x="1379328" y="42865"/>
        <a:ext cx="2791143" cy="1353463"/>
      </dsp:txXfrm>
    </dsp:sp>
    <dsp:sp modelId="{56540AE5-F707-4652-BB6B-EC00F3EEEE1C}">
      <dsp:nvSpPr>
        <dsp:cNvPr id="0" name=""/>
        <dsp:cNvSpPr/>
      </dsp:nvSpPr>
      <dsp:spPr>
        <a:xfrm>
          <a:off x="4931419" y="757"/>
          <a:ext cx="2875359" cy="143767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s-ES_tradnl" sz="2900" kern="1200"/>
            <a:t>Se necesitan dos conocimientos diferentes:</a:t>
          </a:r>
          <a:endParaRPr lang="en-US" sz="2900" kern="1200"/>
        </a:p>
      </dsp:txBody>
      <dsp:txXfrm>
        <a:off x="4973527" y="42865"/>
        <a:ext cx="2791143" cy="1353463"/>
      </dsp:txXfrm>
    </dsp:sp>
    <dsp:sp modelId="{E339E57B-5371-404C-801B-080D24116DF8}">
      <dsp:nvSpPr>
        <dsp:cNvPr id="0" name=""/>
        <dsp:cNvSpPr/>
      </dsp:nvSpPr>
      <dsp:spPr>
        <a:xfrm>
          <a:off x="5218955" y="1438437"/>
          <a:ext cx="287535" cy="1078259"/>
        </a:xfrm>
        <a:custGeom>
          <a:avLst/>
          <a:gdLst/>
          <a:ahLst/>
          <a:cxnLst/>
          <a:rect l="0" t="0" r="0" b="0"/>
          <a:pathLst>
            <a:path>
              <a:moveTo>
                <a:pt x="0" y="0"/>
              </a:moveTo>
              <a:lnTo>
                <a:pt x="0" y="1078259"/>
              </a:lnTo>
              <a:lnTo>
                <a:pt x="287535" y="107825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A8052E-7ACD-4C34-84CA-1D27E813850A}">
      <dsp:nvSpPr>
        <dsp:cNvPr id="0" name=""/>
        <dsp:cNvSpPr/>
      </dsp:nvSpPr>
      <dsp:spPr>
        <a:xfrm>
          <a:off x="5506491" y="1797857"/>
          <a:ext cx="2300287" cy="1437679"/>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s-ES_tradnl" sz="1500" kern="1200" dirty="0"/>
            <a:t>Conocer un </a:t>
          </a:r>
          <a:r>
            <a:rPr lang="es-ES_tradnl" sz="1500" kern="1200" dirty="0">
              <a:solidFill>
                <a:schemeClr val="accent2">
                  <a:lumMod val="75000"/>
                </a:schemeClr>
              </a:solidFill>
            </a:rPr>
            <a:t>lenguaje</a:t>
          </a:r>
          <a:r>
            <a:rPr lang="es-ES_tradnl" sz="1500" kern="1200" dirty="0"/>
            <a:t> y su </a:t>
          </a:r>
          <a:r>
            <a:rPr lang="es-ES_tradnl" sz="1500" kern="1200" dirty="0">
              <a:solidFill>
                <a:schemeClr val="accent2">
                  <a:lumMod val="75000"/>
                </a:schemeClr>
              </a:solidFill>
            </a:rPr>
            <a:t>interface</a:t>
          </a:r>
          <a:r>
            <a:rPr lang="es-ES_tradnl" sz="1500" kern="1200" dirty="0"/>
            <a:t>, para que la máquina pueda interpretar, para que esta pueda ser ejecutada por la computadora.</a:t>
          </a:r>
          <a:endParaRPr lang="en-US" sz="1500" kern="1200" dirty="0"/>
        </a:p>
      </dsp:txBody>
      <dsp:txXfrm>
        <a:off x="5548599" y="1839965"/>
        <a:ext cx="2216071" cy="1353463"/>
      </dsp:txXfrm>
    </dsp:sp>
    <dsp:sp modelId="{4153C820-B0D6-4E93-92AD-36AD20D875C5}">
      <dsp:nvSpPr>
        <dsp:cNvPr id="0" name=""/>
        <dsp:cNvSpPr/>
      </dsp:nvSpPr>
      <dsp:spPr>
        <a:xfrm>
          <a:off x="5218955" y="1438437"/>
          <a:ext cx="287535" cy="2875359"/>
        </a:xfrm>
        <a:custGeom>
          <a:avLst/>
          <a:gdLst/>
          <a:ahLst/>
          <a:cxnLst/>
          <a:rect l="0" t="0" r="0" b="0"/>
          <a:pathLst>
            <a:path>
              <a:moveTo>
                <a:pt x="0" y="0"/>
              </a:moveTo>
              <a:lnTo>
                <a:pt x="0" y="2875359"/>
              </a:lnTo>
              <a:lnTo>
                <a:pt x="287535" y="287535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116359-5255-4893-8816-8FFF3A241744}">
      <dsp:nvSpPr>
        <dsp:cNvPr id="0" name=""/>
        <dsp:cNvSpPr/>
      </dsp:nvSpPr>
      <dsp:spPr>
        <a:xfrm>
          <a:off x="5506491" y="3594956"/>
          <a:ext cx="2300287" cy="1437679"/>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s-ES_tradnl" sz="1500" kern="1200" dirty="0"/>
            <a:t>Un </a:t>
          </a:r>
          <a:r>
            <a:rPr lang="es-ES_tradnl" sz="1500" kern="1200" dirty="0">
              <a:solidFill>
                <a:schemeClr val="accent2">
                  <a:lumMod val="75000"/>
                </a:schemeClr>
              </a:solidFill>
            </a:rPr>
            <a:t>mapa</a:t>
          </a:r>
          <a:r>
            <a:rPr lang="es-ES_tradnl" sz="1500" kern="1200" dirty="0"/>
            <a:t>, </a:t>
          </a:r>
          <a:r>
            <a:rPr lang="es-ES_tradnl" sz="1500" kern="1200" dirty="0">
              <a:solidFill>
                <a:schemeClr val="accent2">
                  <a:lumMod val="75000"/>
                </a:schemeClr>
              </a:solidFill>
            </a:rPr>
            <a:t>un plano o receta </a:t>
          </a:r>
          <a:r>
            <a:rPr lang="es-ES_tradnl" sz="1500" kern="1200" dirty="0"/>
            <a:t>que pueda ser escrito en el lenguaje del primer punto.</a:t>
          </a:r>
          <a:endParaRPr lang="en-US" sz="1500" kern="1200" dirty="0"/>
        </a:p>
      </dsp:txBody>
      <dsp:txXfrm>
        <a:off x="5548599" y="3637064"/>
        <a:ext cx="2216071" cy="13534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A8556B-39F6-4867-9102-12900B0F250F}">
      <dsp:nvSpPr>
        <dsp:cNvPr id="0" name=""/>
        <dsp:cNvSpPr/>
      </dsp:nvSpPr>
      <dsp:spPr>
        <a:xfrm>
          <a:off x="2450" y="879656"/>
          <a:ext cx="3786187" cy="1514474"/>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s-ES_tradnl" sz="2400" kern="1200" dirty="0"/>
            <a:t>El lenguaje al que nos referimos es artificial un lenguaje artificial.</a:t>
          </a:r>
          <a:endParaRPr lang="en-US" sz="2400" kern="1200" dirty="0"/>
        </a:p>
      </dsp:txBody>
      <dsp:txXfrm>
        <a:off x="759687" y="879656"/>
        <a:ext cx="2271713" cy="1514474"/>
      </dsp:txXfrm>
    </dsp:sp>
    <dsp:sp modelId="{95A5E8FD-9576-4C38-920D-DE3B623089A1}">
      <dsp:nvSpPr>
        <dsp:cNvPr id="0" name=""/>
        <dsp:cNvSpPr/>
      </dsp:nvSpPr>
      <dsp:spPr>
        <a:xfrm>
          <a:off x="2450" y="2606158"/>
          <a:ext cx="3786187" cy="1514474"/>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s-ES_tradnl" sz="2400" kern="1200"/>
            <a:t>Un lenguaje contiene:</a:t>
          </a:r>
          <a:endParaRPr lang="en-US" sz="2400" kern="1200"/>
        </a:p>
      </dsp:txBody>
      <dsp:txXfrm>
        <a:off x="759687" y="2606158"/>
        <a:ext cx="2271713" cy="1514474"/>
      </dsp:txXfrm>
    </dsp:sp>
    <dsp:sp modelId="{550402C1-70C7-41F2-B194-D94F67651818}">
      <dsp:nvSpPr>
        <dsp:cNvPr id="0" name=""/>
        <dsp:cNvSpPr/>
      </dsp:nvSpPr>
      <dsp:spPr>
        <a:xfrm>
          <a:off x="3296433" y="2734888"/>
          <a:ext cx="3142535" cy="1257014"/>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_tradnl" sz="1600" kern="1200" dirty="0">
              <a:solidFill>
                <a:schemeClr val="accent2">
                  <a:lumMod val="75000"/>
                </a:schemeClr>
              </a:solidFill>
            </a:rPr>
            <a:t>Reglas</a:t>
          </a:r>
          <a:r>
            <a:rPr lang="es-ES_tradnl" sz="1600" kern="1200" dirty="0"/>
            <a:t> de sintaxis que se </a:t>
          </a:r>
          <a:r>
            <a:rPr lang="es-ES" sz="1600" kern="1200" dirty="0"/>
            <a:t>combinan y </a:t>
          </a:r>
          <a:r>
            <a:rPr lang="es-ES" sz="1600" kern="1200" dirty="0">
              <a:solidFill>
                <a:schemeClr val="accent2">
                  <a:lumMod val="75000"/>
                </a:schemeClr>
              </a:solidFill>
            </a:rPr>
            <a:t>ordenan</a:t>
          </a:r>
          <a:r>
            <a:rPr lang="es-ES" sz="1600" kern="1200" dirty="0"/>
            <a:t> las palabras y las expresiones dentro del lenguaje.</a:t>
          </a:r>
          <a:endParaRPr lang="en-US" sz="1600" kern="1200" dirty="0"/>
        </a:p>
      </dsp:txBody>
      <dsp:txXfrm>
        <a:off x="3924940" y="2734888"/>
        <a:ext cx="1885521" cy="1257014"/>
      </dsp:txXfrm>
    </dsp:sp>
    <dsp:sp modelId="{D6CA7DA6-573D-4AA6-A820-C519498DE7F7}">
      <dsp:nvSpPr>
        <dsp:cNvPr id="0" name=""/>
        <dsp:cNvSpPr/>
      </dsp:nvSpPr>
      <dsp:spPr>
        <a:xfrm>
          <a:off x="5999013" y="2734888"/>
          <a:ext cx="3142535" cy="1257014"/>
        </a:xfrm>
        <a:prstGeom prst="chevron">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_tradnl" sz="1600" kern="1200" dirty="0"/>
            <a:t>Una semántica que le de </a:t>
          </a:r>
          <a:r>
            <a:rPr lang="es-ES_tradnl" sz="1600" kern="1200" dirty="0">
              <a:solidFill>
                <a:schemeClr val="accent2">
                  <a:lumMod val="75000"/>
                </a:schemeClr>
              </a:solidFill>
            </a:rPr>
            <a:t>un orden y sentido a las expresiones </a:t>
          </a:r>
          <a:r>
            <a:rPr lang="es-ES_tradnl" sz="1600" kern="1200" dirty="0"/>
            <a:t>de manera que cumplan un objetivo.</a:t>
          </a:r>
          <a:endParaRPr lang="en-US" sz="1600" kern="1200" dirty="0"/>
        </a:p>
      </dsp:txBody>
      <dsp:txXfrm>
        <a:off x="6627520" y="2734888"/>
        <a:ext cx="1885521" cy="12570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D17A90-30AC-4FCE-9184-959215AC013F}">
      <dsp:nvSpPr>
        <dsp:cNvPr id="0" name=""/>
        <dsp:cNvSpPr/>
      </dsp:nvSpPr>
      <dsp:spPr>
        <a:xfrm>
          <a:off x="685799" y="0"/>
          <a:ext cx="7772400" cy="529345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CF4E04-714A-4A1C-8FF1-6F311378D551}">
      <dsp:nvSpPr>
        <dsp:cNvPr id="0" name=""/>
        <dsp:cNvSpPr/>
      </dsp:nvSpPr>
      <dsp:spPr>
        <a:xfrm>
          <a:off x="1117215" y="1588035"/>
          <a:ext cx="3343275" cy="21173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_tradnl" sz="1900" kern="1200" dirty="0"/>
            <a:t>Una </a:t>
          </a:r>
          <a:r>
            <a:rPr lang="es-ES_tradnl" sz="1900" kern="1200" dirty="0">
              <a:solidFill>
                <a:schemeClr val="accent2">
                  <a:lumMod val="75000"/>
                </a:schemeClr>
              </a:solidFill>
            </a:rPr>
            <a:t>interfaz</a:t>
          </a:r>
          <a:r>
            <a:rPr lang="es-ES_tradnl" sz="1900" kern="1200" dirty="0"/>
            <a:t> es la conexión física o funcional que se establece entre dos entidades.</a:t>
          </a:r>
          <a:endParaRPr lang="en-US" sz="1900" kern="1200" dirty="0"/>
        </a:p>
      </dsp:txBody>
      <dsp:txXfrm>
        <a:off x="1220577" y="1691397"/>
        <a:ext cx="3136551" cy="1910656"/>
      </dsp:txXfrm>
    </dsp:sp>
    <dsp:sp modelId="{AC01B32D-091F-4C68-A705-26CFD71817A5}">
      <dsp:nvSpPr>
        <dsp:cNvPr id="0" name=""/>
        <dsp:cNvSpPr/>
      </dsp:nvSpPr>
      <dsp:spPr>
        <a:xfrm>
          <a:off x="4683509" y="1588035"/>
          <a:ext cx="3343275" cy="21173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_tradnl" sz="1900" kern="1200" dirty="0"/>
            <a:t>Componentes de una </a:t>
          </a:r>
          <a:r>
            <a:rPr lang="es-ES_tradnl" sz="1900" kern="1200" dirty="0">
              <a:solidFill>
                <a:schemeClr val="accent2">
                  <a:lumMod val="75000"/>
                </a:schemeClr>
              </a:solidFill>
            </a:rPr>
            <a:t>interfaz</a:t>
          </a:r>
          <a:r>
            <a:rPr lang="es-ES_tradnl" sz="1900" kern="1200" dirty="0"/>
            <a:t> </a:t>
          </a:r>
          <a:r>
            <a:rPr lang="es-ES_tradnl" sz="1900" kern="1200" dirty="0">
              <a:solidFill>
                <a:schemeClr val="accent2">
                  <a:lumMod val="75000"/>
                </a:schemeClr>
              </a:solidFill>
            </a:rPr>
            <a:t>informática</a:t>
          </a:r>
          <a:r>
            <a:rPr lang="es-ES_tradnl" sz="1900" kern="1200" dirty="0"/>
            <a:t>.:</a:t>
          </a:r>
          <a:endParaRPr lang="en-US" sz="1900" kern="1200" dirty="0"/>
        </a:p>
        <a:p>
          <a:pPr marL="114300" lvl="1" indent="-114300" algn="l" defTabSz="666750">
            <a:lnSpc>
              <a:spcPct val="90000"/>
            </a:lnSpc>
            <a:spcBef>
              <a:spcPct val="0"/>
            </a:spcBef>
            <a:spcAft>
              <a:spcPct val="15000"/>
            </a:spcAft>
            <a:buChar char="•"/>
          </a:pPr>
          <a:r>
            <a:rPr lang="es-419" sz="1500" kern="1200"/>
            <a:t>Interface humano - máquina.</a:t>
          </a:r>
          <a:endParaRPr lang="en-US" sz="1500" kern="1200"/>
        </a:p>
        <a:p>
          <a:pPr marL="114300" lvl="1" indent="-114300" algn="l" defTabSz="666750">
            <a:lnSpc>
              <a:spcPct val="90000"/>
            </a:lnSpc>
            <a:spcBef>
              <a:spcPct val="0"/>
            </a:spcBef>
            <a:spcAft>
              <a:spcPct val="15000"/>
            </a:spcAft>
            <a:buChar char="•"/>
          </a:pPr>
          <a:r>
            <a:rPr lang="es-ES_tradnl" sz="1500" kern="1200"/>
            <a:t>Mecanismo o herramienta que posibilita comunicación mediante la representación de un conjunto de objetos, iconos y elementos gráficos.</a:t>
          </a:r>
          <a:endParaRPr lang="en-US" sz="1500" kern="1200"/>
        </a:p>
      </dsp:txBody>
      <dsp:txXfrm>
        <a:off x="4786871" y="1691397"/>
        <a:ext cx="3136551" cy="19106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D4E56E-D132-46BE-A893-FAEC2FEF0E94}">
      <dsp:nvSpPr>
        <dsp:cNvPr id="0" name=""/>
        <dsp:cNvSpPr/>
      </dsp:nvSpPr>
      <dsp:spPr>
        <a:xfrm>
          <a:off x="3148129" y="59327"/>
          <a:ext cx="2847741" cy="2847741"/>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s-ES_tradnl" sz="1100" kern="1200" dirty="0"/>
            <a:t>Esto viene a ser el componente más importante de la programación que involucra una </a:t>
          </a:r>
          <a:r>
            <a:rPr lang="es-ES_tradnl" sz="1100" kern="1200" dirty="0">
              <a:solidFill>
                <a:srgbClr val="FF0000"/>
              </a:solidFill>
            </a:rPr>
            <a:t>estrategia</a:t>
          </a:r>
          <a:r>
            <a:rPr lang="es-ES_tradnl" sz="1100" kern="1200" dirty="0"/>
            <a:t> para definir y solucionar un problema planteado, formalmente lo vamos a conocer como un </a:t>
          </a:r>
          <a:r>
            <a:rPr lang="es-ES_tradnl" sz="1100" kern="1200" dirty="0">
              <a:solidFill>
                <a:schemeClr val="accent2">
                  <a:lumMod val="75000"/>
                </a:schemeClr>
              </a:solidFill>
            </a:rPr>
            <a:t>algoritmo</a:t>
          </a:r>
          <a:r>
            <a:rPr lang="es-ES_tradnl" sz="1100" kern="1200" dirty="0"/>
            <a:t>. </a:t>
          </a:r>
          <a:endParaRPr lang="en-US" sz="1100" kern="1200" dirty="0"/>
        </a:p>
      </dsp:txBody>
      <dsp:txXfrm>
        <a:off x="3527828" y="557682"/>
        <a:ext cx="2088343" cy="1281483"/>
      </dsp:txXfrm>
    </dsp:sp>
    <dsp:sp modelId="{DFFDC121-328A-4949-86F4-A064BF1E50B8}">
      <dsp:nvSpPr>
        <dsp:cNvPr id="0" name=""/>
        <dsp:cNvSpPr/>
      </dsp:nvSpPr>
      <dsp:spPr>
        <a:xfrm>
          <a:off x="4175689" y="1839166"/>
          <a:ext cx="2847741" cy="2847741"/>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s-ES_tradnl" sz="1100" kern="1200" dirty="0"/>
            <a:t>Esta </a:t>
          </a:r>
          <a:r>
            <a:rPr lang="es-ES_tradnl" sz="1100" kern="1200" dirty="0">
              <a:solidFill>
                <a:srgbClr val="FF0000"/>
              </a:solidFill>
            </a:rPr>
            <a:t>estrategia</a:t>
          </a:r>
          <a:r>
            <a:rPr lang="es-ES_tradnl" sz="1100" kern="1200" dirty="0"/>
            <a:t> podemos definirla como </a:t>
          </a:r>
          <a:r>
            <a:rPr lang="es-ES_tradnl" sz="1100" kern="1200" dirty="0">
              <a:solidFill>
                <a:schemeClr val="accent2">
                  <a:lumMod val="75000"/>
                </a:schemeClr>
              </a:solidFill>
            </a:rPr>
            <a:t>modelación de problemas</a:t>
          </a:r>
          <a:r>
            <a:rPr lang="es-ES_tradnl" sz="1100" kern="1200" dirty="0"/>
            <a:t>.</a:t>
          </a:r>
          <a:endParaRPr lang="en-US" sz="1100" kern="1200" dirty="0"/>
        </a:p>
      </dsp:txBody>
      <dsp:txXfrm>
        <a:off x="5046623" y="2574832"/>
        <a:ext cx="1708644" cy="1566257"/>
      </dsp:txXfrm>
    </dsp:sp>
    <dsp:sp modelId="{688D6188-D254-4A9C-A6F4-0E10B257C12D}">
      <dsp:nvSpPr>
        <dsp:cNvPr id="0" name=""/>
        <dsp:cNvSpPr/>
      </dsp:nvSpPr>
      <dsp:spPr>
        <a:xfrm>
          <a:off x="2120569" y="1839166"/>
          <a:ext cx="2847741" cy="2847741"/>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488950">
            <a:lnSpc>
              <a:spcPct val="90000"/>
            </a:lnSpc>
            <a:spcBef>
              <a:spcPct val="0"/>
            </a:spcBef>
            <a:spcAft>
              <a:spcPct val="35000"/>
            </a:spcAft>
            <a:buNone/>
          </a:pPr>
          <a:r>
            <a:rPr lang="es-ES_tradnl" sz="1100" kern="1200" dirty="0"/>
            <a:t>Estructura de un </a:t>
          </a:r>
          <a:r>
            <a:rPr lang="es-ES_tradnl" sz="1100" kern="1200" dirty="0">
              <a:solidFill>
                <a:schemeClr val="accent2">
                  <a:lumMod val="75000"/>
                </a:schemeClr>
              </a:solidFill>
            </a:rPr>
            <a:t>algoritmo</a:t>
          </a:r>
          <a:r>
            <a:rPr lang="es-ES_tradnl" sz="1100" kern="1200" dirty="0"/>
            <a:t>:</a:t>
          </a:r>
          <a:endParaRPr lang="en-US" sz="1100" kern="1200" dirty="0"/>
        </a:p>
        <a:p>
          <a:pPr marL="57150" lvl="1" indent="-57150" algn="l" defTabSz="400050">
            <a:lnSpc>
              <a:spcPct val="90000"/>
            </a:lnSpc>
            <a:spcBef>
              <a:spcPct val="0"/>
            </a:spcBef>
            <a:spcAft>
              <a:spcPct val="15000"/>
            </a:spcAft>
            <a:buChar char="•"/>
          </a:pPr>
          <a:r>
            <a:rPr lang="es-419" sz="900" kern="1200"/>
            <a:t>Constantes.</a:t>
          </a:r>
          <a:endParaRPr lang="en-US" sz="900" kern="1200"/>
        </a:p>
        <a:p>
          <a:pPr marL="57150" lvl="1" indent="-57150" algn="l" defTabSz="400050">
            <a:lnSpc>
              <a:spcPct val="90000"/>
            </a:lnSpc>
            <a:spcBef>
              <a:spcPct val="0"/>
            </a:spcBef>
            <a:spcAft>
              <a:spcPct val="15000"/>
            </a:spcAft>
            <a:buChar char="•"/>
          </a:pPr>
          <a:r>
            <a:rPr lang="es-419" sz="900" kern="1200"/>
            <a:t>Variables.</a:t>
          </a:r>
          <a:endParaRPr lang="en-US" sz="900" kern="1200"/>
        </a:p>
        <a:p>
          <a:pPr marL="57150" lvl="1" indent="-57150" algn="l" defTabSz="400050">
            <a:lnSpc>
              <a:spcPct val="90000"/>
            </a:lnSpc>
            <a:spcBef>
              <a:spcPct val="0"/>
            </a:spcBef>
            <a:spcAft>
              <a:spcPct val="15000"/>
            </a:spcAft>
            <a:buChar char="•"/>
          </a:pPr>
          <a:r>
            <a:rPr lang="es-419" sz="900" kern="1200"/>
            <a:t>Estructuras de datos.</a:t>
          </a:r>
          <a:endParaRPr lang="en-US" sz="900" kern="1200"/>
        </a:p>
        <a:p>
          <a:pPr marL="57150" lvl="1" indent="-57150" algn="l" defTabSz="400050">
            <a:lnSpc>
              <a:spcPct val="90000"/>
            </a:lnSpc>
            <a:spcBef>
              <a:spcPct val="0"/>
            </a:spcBef>
            <a:spcAft>
              <a:spcPct val="15000"/>
            </a:spcAft>
            <a:buChar char="•"/>
          </a:pPr>
          <a:r>
            <a:rPr lang="es-419" sz="900" kern="1200"/>
            <a:t>Objetos</a:t>
          </a:r>
          <a:endParaRPr lang="en-US" sz="900" kern="1200"/>
        </a:p>
        <a:p>
          <a:pPr marL="57150" lvl="1" indent="-57150" algn="l" defTabSz="400050">
            <a:lnSpc>
              <a:spcPct val="90000"/>
            </a:lnSpc>
            <a:spcBef>
              <a:spcPct val="0"/>
            </a:spcBef>
            <a:spcAft>
              <a:spcPct val="15000"/>
            </a:spcAft>
            <a:buChar char="•"/>
          </a:pPr>
          <a:r>
            <a:rPr lang="es-419" sz="900" kern="1200"/>
            <a:t>Cuerpo principal con las instrucciones a ejecutar por dicho algoritmo.</a:t>
          </a:r>
          <a:endParaRPr lang="en-US" sz="900" kern="1200"/>
        </a:p>
      </dsp:txBody>
      <dsp:txXfrm>
        <a:off x="2388731" y="2574832"/>
        <a:ext cx="1708644" cy="15662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2D830B-A0FA-50CB-0116-5294C0B97EC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85E15CE6-1FA2-28AC-029B-58FD09BD34FF}"/>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mn-lt"/>
              </a:defRPr>
            </a:lvl1pPr>
          </a:lstStyle>
          <a:p>
            <a:pPr>
              <a:defRPr/>
            </a:pPr>
            <a:fld id="{C3779E41-5297-4C43-94B7-284BA169418B}" type="datetimeFigureOut">
              <a:rPr lang="en-US" altLang="es-MX"/>
              <a:pPr>
                <a:defRPr/>
              </a:pPr>
              <a:t>9/18/2024</a:t>
            </a:fld>
            <a:endParaRPr lang="en-US" altLang="es-MX"/>
          </a:p>
        </p:txBody>
      </p:sp>
      <p:sp>
        <p:nvSpPr>
          <p:cNvPr id="4" name="Footer Placeholder 3">
            <a:extLst>
              <a:ext uri="{FF2B5EF4-FFF2-40B4-BE49-F238E27FC236}">
                <a16:creationId xmlns:a16="http://schemas.microsoft.com/office/drawing/2014/main" id="{A5ED5E6F-F18B-7AF3-F326-2B4DD5AEDCDB}"/>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881E102D-8768-26DD-1687-E06227CD8604}"/>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fontAlgn="auto" hangingPunct="1">
              <a:spcBef>
                <a:spcPts val="0"/>
              </a:spcBef>
              <a:spcAft>
                <a:spcPts val="0"/>
              </a:spcAft>
              <a:defRPr sz="1200">
                <a:latin typeface="+mn-lt"/>
              </a:defRPr>
            </a:lvl1pPr>
          </a:lstStyle>
          <a:p>
            <a:pPr>
              <a:defRPr/>
            </a:pPr>
            <a:fld id="{295BE5D3-A797-41F2-AEF3-3DC7452F9548}" type="slidenum">
              <a:rPr lang="en-US" altLang="es-MX"/>
              <a:pPr>
                <a:defRPr/>
              </a:pPr>
              <a:t>‹Nº›</a:t>
            </a:fld>
            <a:endParaRPr lang="en-US" altLang="es-MX"/>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2A39AE-8F3C-A5E2-80BF-43AAC231456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432F07E9-5801-6777-ADF2-54A9E102FCF9}"/>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mn-lt"/>
              </a:defRPr>
            </a:lvl1pPr>
          </a:lstStyle>
          <a:p>
            <a:pPr>
              <a:defRPr/>
            </a:pPr>
            <a:fld id="{13C8DE2F-C01D-4E43-86BB-48C75ED79271}" type="datetimeFigureOut">
              <a:rPr lang="en-US" altLang="es-MX"/>
              <a:pPr>
                <a:defRPr/>
              </a:pPr>
              <a:t>9/18/2024</a:t>
            </a:fld>
            <a:endParaRPr lang="en-US" altLang="es-MX"/>
          </a:p>
        </p:txBody>
      </p:sp>
      <p:sp>
        <p:nvSpPr>
          <p:cNvPr id="4" name="Slide Image Placeholder 3">
            <a:extLst>
              <a:ext uri="{FF2B5EF4-FFF2-40B4-BE49-F238E27FC236}">
                <a16:creationId xmlns:a16="http://schemas.microsoft.com/office/drawing/2014/main" id="{1CEFF190-1FF4-DD57-4662-4E59019C5437}"/>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13D63300-F138-7DE0-68AE-0FF3DABD006A}"/>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noProof="0"/>
              <a:t>Click to edit Master text styles</a:t>
            </a:r>
          </a:p>
          <a:p>
            <a:pPr lvl="1"/>
            <a:r>
              <a:rPr lang="es-ES_tradnl" noProof="0"/>
              <a:t>Second level</a:t>
            </a:r>
          </a:p>
          <a:p>
            <a:pPr lvl="2"/>
            <a:r>
              <a:rPr lang="es-ES_tradnl" noProof="0"/>
              <a:t>Third level</a:t>
            </a:r>
          </a:p>
          <a:p>
            <a:pPr lvl="3"/>
            <a:r>
              <a:rPr lang="es-ES_tradnl" noProof="0"/>
              <a:t>Fourth level</a:t>
            </a:r>
          </a:p>
          <a:p>
            <a:pPr lvl="4"/>
            <a:r>
              <a:rPr lang="es-ES_tradnl" noProof="0"/>
              <a:t>Fifth level</a:t>
            </a:r>
            <a:endParaRPr lang="en-US" noProof="0"/>
          </a:p>
        </p:txBody>
      </p:sp>
      <p:sp>
        <p:nvSpPr>
          <p:cNvPr id="6" name="Footer Placeholder 5">
            <a:extLst>
              <a:ext uri="{FF2B5EF4-FFF2-40B4-BE49-F238E27FC236}">
                <a16:creationId xmlns:a16="http://schemas.microsoft.com/office/drawing/2014/main" id="{B4BC96D9-8667-BE03-0E9C-85DF61D50489}"/>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721D01AC-A707-BFD7-9A68-1644BC0B3E8A}"/>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fontAlgn="auto" hangingPunct="1">
              <a:spcBef>
                <a:spcPts val="0"/>
              </a:spcBef>
              <a:spcAft>
                <a:spcPts val="0"/>
              </a:spcAft>
              <a:defRPr sz="1200">
                <a:latin typeface="+mn-lt"/>
              </a:defRPr>
            </a:lvl1pPr>
          </a:lstStyle>
          <a:p>
            <a:pPr>
              <a:defRPr/>
            </a:pPr>
            <a:fld id="{CEFF4ABE-9217-4658-A9BE-F92A9A66C8F4}" type="slidenum">
              <a:rPr lang="en-US" altLang="es-MX"/>
              <a:pPr>
                <a:defRPr/>
              </a:pPr>
              <a:t>‹Nº›</a:t>
            </a:fld>
            <a:endParaRPr lang="en-US" altLang="es-MX"/>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Marcador de imagen de diapositiva 1">
            <a:extLst>
              <a:ext uri="{FF2B5EF4-FFF2-40B4-BE49-F238E27FC236}">
                <a16:creationId xmlns:a16="http://schemas.microsoft.com/office/drawing/2014/main" id="{117C2B7A-2F03-B0BF-4CA2-29B0EE7CB75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Marcador de notas 2">
            <a:extLst>
              <a:ext uri="{FF2B5EF4-FFF2-40B4-BE49-F238E27FC236}">
                <a16:creationId xmlns:a16="http://schemas.microsoft.com/office/drawing/2014/main" id="{4C04F77D-3A34-66C7-D274-278D486BDA8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484" name="Marcador de número de diapositiva 3">
            <a:extLst>
              <a:ext uri="{FF2B5EF4-FFF2-40B4-BE49-F238E27FC236}">
                <a16:creationId xmlns:a16="http://schemas.microsoft.com/office/drawing/2014/main" id="{AA1D58F9-A7A4-6F4D-A01E-7E4DDB43467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AD85A74-4B1C-485A-B8FE-249659D51225}" type="slidenum">
              <a:rPr lang="en-US" altLang="es-MX" smtClean="0">
                <a:ea typeface="MS PGothic" panose="020B0600070205080204" pitchFamily="34" charset="-128"/>
              </a:rPr>
              <a:pPr fontAlgn="base">
                <a:spcBef>
                  <a:spcPct val="0"/>
                </a:spcBef>
                <a:spcAft>
                  <a:spcPct val="0"/>
                </a:spcAft>
              </a:pPr>
              <a:t>2</a:t>
            </a:fld>
            <a:endParaRPr lang="en-US" altLang="es-MX">
              <a:ea typeface="MS PGothic"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a:extLst>
              <a:ext uri="{FF2B5EF4-FFF2-40B4-BE49-F238E27FC236}">
                <a16:creationId xmlns:a16="http://schemas.microsoft.com/office/drawing/2014/main" id="{378C66A5-AE91-11C6-51B4-D5889480FF1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a:extLst>
              <a:ext uri="{FF2B5EF4-FFF2-40B4-BE49-F238E27FC236}">
                <a16:creationId xmlns:a16="http://schemas.microsoft.com/office/drawing/2014/main" id="{0CCA0B50-B507-0D5D-7E29-81BA9A382DB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s-ES_tradnl" altLang="es-MX"/>
              <a:t>En un sentido tenemos una amplia gama de programas que resuelven muchos problemas: aritmética, búsquedas, sorting.</a:t>
            </a:r>
          </a:p>
          <a:p>
            <a:pPr eaLnBrk="1" hangingPunct="1"/>
            <a:endParaRPr lang="es-ES_tradnl" altLang="es-MX"/>
          </a:p>
          <a:p>
            <a:pPr eaLnBrk="1" hangingPunct="1"/>
            <a:r>
              <a:rPr lang="es-ES_tradnl" altLang="es-MX"/>
              <a:t>Otros que nos parecen triviales, necesitan mayor desarrollo, como pueden ser reconocimiento facial, lenguaje natural, decidir que secuencia de acciones hacer, creatividad.</a:t>
            </a:r>
          </a:p>
          <a:p>
            <a:pPr eaLnBrk="1" hangingPunct="1"/>
            <a:endParaRPr lang="en-US" altLang="es-MX"/>
          </a:p>
        </p:txBody>
      </p:sp>
      <p:sp>
        <p:nvSpPr>
          <p:cNvPr id="161796" name="Slide Number Placeholder 3">
            <a:extLst>
              <a:ext uri="{FF2B5EF4-FFF2-40B4-BE49-F238E27FC236}">
                <a16:creationId xmlns:a16="http://schemas.microsoft.com/office/drawing/2014/main" id="{3967B95B-0D64-E475-652B-85C8559717C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fontAlgn="base">
              <a:spcBef>
                <a:spcPct val="0"/>
              </a:spcBef>
              <a:spcAft>
                <a:spcPct val="0"/>
              </a:spcAft>
            </a:pPr>
            <a:fld id="{24F9A512-CE75-47BC-A337-FFDBA47F07C7}" type="slidenum">
              <a:rPr lang="en-US" altLang="es-MX" smtClean="0"/>
              <a:pPr fontAlgn="base">
                <a:spcBef>
                  <a:spcPct val="0"/>
                </a:spcBef>
                <a:spcAft>
                  <a:spcPct val="0"/>
                </a:spcAft>
              </a:pPr>
              <a:t>137</a:t>
            </a:fld>
            <a:endParaRPr lang="en-US" altLang="es-MX"/>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79A466DD-D88A-87EC-AF8E-34A71BE0A165}"/>
              </a:ext>
            </a:extLst>
          </p:cNvPr>
          <p:cNvSpPr/>
          <p:nvPr/>
        </p:nvSpPr>
        <p:spPr>
          <a:xfrm>
            <a:off x="3175" y="6400800"/>
            <a:ext cx="9140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a:extLst>
              <a:ext uri="{FF2B5EF4-FFF2-40B4-BE49-F238E27FC236}">
                <a16:creationId xmlns:a16="http://schemas.microsoft.com/office/drawing/2014/main" id="{06416456-9905-16D6-1AB1-89BB0BED7F0F}"/>
              </a:ext>
            </a:extLst>
          </p:cNvPr>
          <p:cNvSpPr/>
          <p:nvPr/>
        </p:nvSpPr>
        <p:spPr>
          <a:xfrm>
            <a:off x="0" y="6334125"/>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8">
            <a:extLst>
              <a:ext uri="{FF2B5EF4-FFF2-40B4-BE49-F238E27FC236}">
                <a16:creationId xmlns:a16="http://schemas.microsoft.com/office/drawing/2014/main" id="{361F5D61-C896-101C-6334-71ED2D6D33A5}"/>
              </a:ext>
            </a:extLst>
          </p:cNvPr>
          <p:cNvCxnSpPr/>
          <p:nvPr/>
        </p:nvCxnSpPr>
        <p:spPr>
          <a:xfrm>
            <a:off x="906463" y="4343400"/>
            <a:ext cx="740568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822960" y="758952"/>
            <a:ext cx="7543800" cy="3566160"/>
          </a:xfrm>
        </p:spPr>
        <p:txBody>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7" name="Date Placeholder 3">
            <a:extLst>
              <a:ext uri="{FF2B5EF4-FFF2-40B4-BE49-F238E27FC236}">
                <a16:creationId xmlns:a16="http://schemas.microsoft.com/office/drawing/2014/main" id="{6F082979-D2F0-75ED-381F-A26325B1BC74}"/>
              </a:ext>
            </a:extLst>
          </p:cNvPr>
          <p:cNvSpPr>
            <a:spLocks noGrp="1"/>
          </p:cNvSpPr>
          <p:nvPr>
            <p:ph type="dt" sz="half" idx="10"/>
          </p:nvPr>
        </p:nvSpPr>
        <p:spPr/>
        <p:txBody>
          <a:bodyPr/>
          <a:lstStyle>
            <a:lvl1pPr>
              <a:defRPr/>
            </a:lvl1pPr>
          </a:lstStyle>
          <a:p>
            <a:pPr>
              <a:defRPr/>
            </a:pPr>
            <a:fld id="{F476A55A-B49E-4616-BD33-17E718B800A0}" type="datetime1">
              <a:rPr lang="en-US"/>
              <a:pPr>
                <a:defRPr/>
              </a:pPr>
              <a:t>9/18/2024</a:t>
            </a:fld>
            <a:endParaRPr lang="en-US"/>
          </a:p>
        </p:txBody>
      </p:sp>
      <p:sp>
        <p:nvSpPr>
          <p:cNvPr id="8" name="Footer Placeholder 4">
            <a:extLst>
              <a:ext uri="{FF2B5EF4-FFF2-40B4-BE49-F238E27FC236}">
                <a16:creationId xmlns:a16="http://schemas.microsoft.com/office/drawing/2014/main" id="{71FC2E77-D6EB-8455-CF9E-7E99D62F39C9}"/>
              </a:ext>
            </a:extLst>
          </p:cNvPr>
          <p:cNvSpPr>
            <a:spLocks noGrp="1"/>
          </p:cNvSpPr>
          <p:nvPr>
            <p:ph type="ftr" sz="quarter" idx="11"/>
          </p:nvPr>
        </p:nvSpPr>
        <p:spPr/>
        <p:txBody>
          <a:bodyPr/>
          <a:lstStyle>
            <a:lvl1pPr>
              <a:defRPr/>
            </a:lvl1pPr>
          </a:lstStyle>
          <a:p>
            <a:pPr>
              <a:defRPr/>
            </a:pPr>
            <a:r>
              <a:rPr lang="en-US" altLang="es-MX"/>
              <a:t>Fundamentos de Programación</a:t>
            </a:r>
          </a:p>
        </p:txBody>
      </p:sp>
      <p:sp>
        <p:nvSpPr>
          <p:cNvPr id="9" name="Slide Number Placeholder 5">
            <a:extLst>
              <a:ext uri="{FF2B5EF4-FFF2-40B4-BE49-F238E27FC236}">
                <a16:creationId xmlns:a16="http://schemas.microsoft.com/office/drawing/2014/main" id="{110B89B7-8B08-59D5-4B64-972BBED8F574}"/>
              </a:ext>
            </a:extLst>
          </p:cNvPr>
          <p:cNvSpPr>
            <a:spLocks noGrp="1"/>
          </p:cNvSpPr>
          <p:nvPr>
            <p:ph type="sldNum" sz="quarter" idx="12"/>
          </p:nvPr>
        </p:nvSpPr>
        <p:spPr/>
        <p:txBody>
          <a:bodyPr/>
          <a:lstStyle>
            <a:lvl1pPr>
              <a:defRPr/>
            </a:lvl1pPr>
          </a:lstStyle>
          <a:p>
            <a:pPr>
              <a:defRPr/>
            </a:pPr>
            <a:fld id="{67860CB3-B2D9-4B66-875B-AF27520EF6B4}" type="slidenum">
              <a:rPr lang="en-US" altLang="es-MX"/>
              <a:pPr>
                <a:defRPr/>
              </a:pPr>
              <a:t>‹Nº›</a:t>
            </a:fld>
            <a:endParaRPr lang="en-US" altLang="es-MX"/>
          </a:p>
        </p:txBody>
      </p:sp>
    </p:spTree>
    <p:extLst>
      <p:ext uri="{BB962C8B-B14F-4D97-AF65-F5344CB8AC3E}">
        <p14:creationId xmlns:p14="http://schemas.microsoft.com/office/powerpoint/2010/main" val="3218881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91440" rIns="45720" bIns="9144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a:extLst>
              <a:ext uri="{FF2B5EF4-FFF2-40B4-BE49-F238E27FC236}">
                <a16:creationId xmlns:a16="http://schemas.microsoft.com/office/drawing/2014/main" id="{06EFB0B0-A1EE-B6F0-4354-4E42CC826E4F}"/>
              </a:ext>
            </a:extLst>
          </p:cNvPr>
          <p:cNvSpPr>
            <a:spLocks noGrp="1"/>
          </p:cNvSpPr>
          <p:nvPr>
            <p:ph type="dt" sz="half" idx="10"/>
          </p:nvPr>
        </p:nvSpPr>
        <p:spPr/>
        <p:txBody>
          <a:bodyPr/>
          <a:lstStyle>
            <a:lvl1pPr>
              <a:defRPr/>
            </a:lvl1pPr>
          </a:lstStyle>
          <a:p>
            <a:pPr>
              <a:defRPr/>
            </a:pPr>
            <a:fld id="{E380DCFD-7A3F-4A3C-9D3E-93BFC68C9CC5}" type="datetime1">
              <a:rPr lang="en-US"/>
              <a:pPr>
                <a:defRPr/>
              </a:pPr>
              <a:t>9/18/2024</a:t>
            </a:fld>
            <a:endParaRPr lang="en-US"/>
          </a:p>
        </p:txBody>
      </p:sp>
      <p:sp>
        <p:nvSpPr>
          <p:cNvPr id="5" name="Footer Placeholder 4">
            <a:extLst>
              <a:ext uri="{FF2B5EF4-FFF2-40B4-BE49-F238E27FC236}">
                <a16:creationId xmlns:a16="http://schemas.microsoft.com/office/drawing/2014/main" id="{99233289-109A-4EDD-0C6C-FE50245E7503}"/>
              </a:ext>
            </a:extLst>
          </p:cNvPr>
          <p:cNvSpPr>
            <a:spLocks noGrp="1"/>
          </p:cNvSpPr>
          <p:nvPr>
            <p:ph type="ftr" sz="quarter" idx="11"/>
          </p:nvPr>
        </p:nvSpPr>
        <p:spPr/>
        <p:txBody>
          <a:bodyPr/>
          <a:lstStyle>
            <a:lvl1pPr>
              <a:defRPr/>
            </a:lvl1pPr>
          </a:lstStyle>
          <a:p>
            <a:pPr>
              <a:defRPr/>
            </a:pPr>
            <a:r>
              <a:rPr lang="en-US" altLang="es-MX"/>
              <a:t>Fundamentos de Programación</a:t>
            </a:r>
          </a:p>
        </p:txBody>
      </p:sp>
      <p:sp>
        <p:nvSpPr>
          <p:cNvPr id="6" name="Slide Number Placeholder 5">
            <a:extLst>
              <a:ext uri="{FF2B5EF4-FFF2-40B4-BE49-F238E27FC236}">
                <a16:creationId xmlns:a16="http://schemas.microsoft.com/office/drawing/2014/main" id="{60BD49B5-B127-A945-44E6-E3A848000DF5}"/>
              </a:ext>
            </a:extLst>
          </p:cNvPr>
          <p:cNvSpPr>
            <a:spLocks noGrp="1"/>
          </p:cNvSpPr>
          <p:nvPr>
            <p:ph type="sldNum" sz="quarter" idx="12"/>
          </p:nvPr>
        </p:nvSpPr>
        <p:spPr/>
        <p:txBody>
          <a:bodyPr/>
          <a:lstStyle>
            <a:lvl1pPr>
              <a:defRPr/>
            </a:lvl1pPr>
          </a:lstStyle>
          <a:p>
            <a:pPr>
              <a:defRPr/>
            </a:pPr>
            <a:fld id="{0F67E0BF-2AF2-4611-AA4A-B1E0A189C1F3}" type="slidenum">
              <a:rPr lang="en-US" altLang="es-MX"/>
              <a:pPr>
                <a:defRPr/>
              </a:pPr>
              <a:t>‹Nº›</a:t>
            </a:fld>
            <a:endParaRPr lang="en-US" altLang="es-MX"/>
          </a:p>
        </p:txBody>
      </p:sp>
    </p:spTree>
    <p:extLst>
      <p:ext uri="{BB962C8B-B14F-4D97-AF65-F5344CB8AC3E}">
        <p14:creationId xmlns:p14="http://schemas.microsoft.com/office/powerpoint/2010/main" val="1985881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670F841D-CC88-51FF-45FF-3FB33EA12207}"/>
              </a:ext>
            </a:extLst>
          </p:cNvPr>
          <p:cNvSpPr/>
          <p:nvPr/>
        </p:nvSpPr>
        <p:spPr>
          <a:xfrm>
            <a:off x="3175" y="6400800"/>
            <a:ext cx="9140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a:extLst>
              <a:ext uri="{FF2B5EF4-FFF2-40B4-BE49-F238E27FC236}">
                <a16:creationId xmlns:a16="http://schemas.microsoft.com/office/drawing/2014/main" id="{F436B567-2168-EB21-EA91-32D4DA6F63A5}"/>
              </a:ext>
            </a:extLst>
          </p:cNvPr>
          <p:cNvSpPr/>
          <p:nvPr/>
        </p:nvSpPr>
        <p:spPr>
          <a:xfrm>
            <a:off x="0" y="6334125"/>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91440" rIns="45720" bIns="9144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Date Placeholder 3">
            <a:extLst>
              <a:ext uri="{FF2B5EF4-FFF2-40B4-BE49-F238E27FC236}">
                <a16:creationId xmlns:a16="http://schemas.microsoft.com/office/drawing/2014/main" id="{E7554CC5-F7CA-1A4E-DB9B-B11A0374970C}"/>
              </a:ext>
            </a:extLst>
          </p:cNvPr>
          <p:cNvSpPr>
            <a:spLocks noGrp="1"/>
          </p:cNvSpPr>
          <p:nvPr>
            <p:ph type="dt" sz="half" idx="10"/>
          </p:nvPr>
        </p:nvSpPr>
        <p:spPr/>
        <p:txBody>
          <a:bodyPr/>
          <a:lstStyle>
            <a:lvl1pPr>
              <a:defRPr/>
            </a:lvl1pPr>
          </a:lstStyle>
          <a:p>
            <a:pPr>
              <a:defRPr/>
            </a:pPr>
            <a:fld id="{DBF8B067-9C39-4604-82EB-6653E0B2721A}" type="datetime1">
              <a:rPr lang="en-US"/>
              <a:pPr>
                <a:defRPr/>
              </a:pPr>
              <a:t>9/18/2024</a:t>
            </a:fld>
            <a:endParaRPr lang="en-US"/>
          </a:p>
        </p:txBody>
      </p:sp>
      <p:sp>
        <p:nvSpPr>
          <p:cNvPr id="7" name="Footer Placeholder 4">
            <a:extLst>
              <a:ext uri="{FF2B5EF4-FFF2-40B4-BE49-F238E27FC236}">
                <a16:creationId xmlns:a16="http://schemas.microsoft.com/office/drawing/2014/main" id="{1AD8A44B-E8A3-3CEE-4BAE-0100253F6904}"/>
              </a:ext>
            </a:extLst>
          </p:cNvPr>
          <p:cNvSpPr>
            <a:spLocks noGrp="1"/>
          </p:cNvSpPr>
          <p:nvPr>
            <p:ph type="ftr" sz="quarter" idx="11"/>
          </p:nvPr>
        </p:nvSpPr>
        <p:spPr/>
        <p:txBody>
          <a:bodyPr/>
          <a:lstStyle>
            <a:lvl1pPr>
              <a:defRPr/>
            </a:lvl1pPr>
          </a:lstStyle>
          <a:p>
            <a:pPr>
              <a:defRPr/>
            </a:pPr>
            <a:r>
              <a:rPr lang="en-US" altLang="es-MX"/>
              <a:t>Fundamentos de Programación</a:t>
            </a:r>
          </a:p>
        </p:txBody>
      </p:sp>
      <p:sp>
        <p:nvSpPr>
          <p:cNvPr id="8" name="Slide Number Placeholder 5">
            <a:extLst>
              <a:ext uri="{FF2B5EF4-FFF2-40B4-BE49-F238E27FC236}">
                <a16:creationId xmlns:a16="http://schemas.microsoft.com/office/drawing/2014/main" id="{F4EAA5D1-8BAC-CC65-CA3D-61683CD3E9EC}"/>
              </a:ext>
            </a:extLst>
          </p:cNvPr>
          <p:cNvSpPr>
            <a:spLocks noGrp="1"/>
          </p:cNvSpPr>
          <p:nvPr>
            <p:ph type="sldNum" sz="quarter" idx="12"/>
          </p:nvPr>
        </p:nvSpPr>
        <p:spPr/>
        <p:txBody>
          <a:bodyPr/>
          <a:lstStyle>
            <a:lvl1pPr>
              <a:defRPr/>
            </a:lvl1pPr>
          </a:lstStyle>
          <a:p>
            <a:pPr>
              <a:defRPr/>
            </a:pPr>
            <a:fld id="{6F03B09E-8B92-4E52-870D-FE8B6B6058E4}" type="slidenum">
              <a:rPr lang="en-US" altLang="es-MX"/>
              <a:pPr>
                <a:defRPr/>
              </a:pPr>
              <a:t>‹Nº›</a:t>
            </a:fld>
            <a:endParaRPr lang="en-US" altLang="es-MX"/>
          </a:p>
        </p:txBody>
      </p:sp>
    </p:spTree>
    <p:extLst>
      <p:ext uri="{BB962C8B-B14F-4D97-AF65-F5344CB8AC3E}">
        <p14:creationId xmlns:p14="http://schemas.microsoft.com/office/powerpoint/2010/main" val="3932607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6F9B79E7-6098-6BBF-B7A5-CFE3723452FE}"/>
              </a:ext>
            </a:extLst>
          </p:cNvPr>
          <p:cNvSpPr/>
          <p:nvPr/>
        </p:nvSpPr>
        <p:spPr>
          <a:xfrm>
            <a:off x="3175" y="6400800"/>
            <a:ext cx="9140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 name="Straight Connector 8">
            <a:extLst>
              <a:ext uri="{FF2B5EF4-FFF2-40B4-BE49-F238E27FC236}">
                <a16:creationId xmlns:a16="http://schemas.microsoft.com/office/drawing/2014/main" id="{F04E1B03-CD6B-E557-0A1F-C917AE034E4E}"/>
              </a:ext>
            </a:extLst>
          </p:cNvPr>
          <p:cNvCxnSpPr/>
          <p:nvPr/>
        </p:nvCxnSpPr>
        <p:spPr>
          <a:xfrm>
            <a:off x="906463" y="4343400"/>
            <a:ext cx="740568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9">
            <a:extLst>
              <a:ext uri="{FF2B5EF4-FFF2-40B4-BE49-F238E27FC236}">
                <a16:creationId xmlns:a16="http://schemas.microsoft.com/office/drawing/2014/main" id="{DBBAC7FE-851C-6777-7B54-857BCB454BF3}"/>
              </a:ext>
            </a:extLst>
          </p:cNvPr>
          <p:cNvSpPr/>
          <p:nvPr/>
        </p:nvSpPr>
        <p:spPr>
          <a:xfrm>
            <a:off x="0" y="6334125"/>
            <a:ext cx="9144000" cy="66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7" name="Date Placeholder 3">
            <a:extLst>
              <a:ext uri="{FF2B5EF4-FFF2-40B4-BE49-F238E27FC236}">
                <a16:creationId xmlns:a16="http://schemas.microsoft.com/office/drawing/2014/main" id="{297AEFD0-D085-C09F-AFB5-1F6330493655}"/>
              </a:ext>
            </a:extLst>
          </p:cNvPr>
          <p:cNvSpPr>
            <a:spLocks noGrp="1"/>
          </p:cNvSpPr>
          <p:nvPr>
            <p:ph type="dt" sz="half" idx="10"/>
          </p:nvPr>
        </p:nvSpPr>
        <p:spPr/>
        <p:txBody>
          <a:bodyPr/>
          <a:lstStyle>
            <a:lvl1pPr>
              <a:defRPr/>
            </a:lvl1pPr>
          </a:lstStyle>
          <a:p>
            <a:pPr>
              <a:defRPr/>
            </a:pPr>
            <a:fld id="{054A71C2-0278-4523-A501-A68FE86D6BE0}" type="datetime1">
              <a:rPr lang="en-US"/>
              <a:pPr>
                <a:defRPr/>
              </a:pPr>
              <a:t>9/18/2024</a:t>
            </a:fld>
            <a:endParaRPr lang="en-US"/>
          </a:p>
        </p:txBody>
      </p:sp>
      <p:sp>
        <p:nvSpPr>
          <p:cNvPr id="8" name="Footer Placeholder 4">
            <a:extLst>
              <a:ext uri="{FF2B5EF4-FFF2-40B4-BE49-F238E27FC236}">
                <a16:creationId xmlns:a16="http://schemas.microsoft.com/office/drawing/2014/main" id="{CF471790-61A6-BED4-A069-B6148440A938}"/>
              </a:ext>
            </a:extLst>
          </p:cNvPr>
          <p:cNvSpPr>
            <a:spLocks noGrp="1"/>
          </p:cNvSpPr>
          <p:nvPr>
            <p:ph type="ftr" sz="quarter" idx="11"/>
          </p:nvPr>
        </p:nvSpPr>
        <p:spPr/>
        <p:txBody>
          <a:bodyPr/>
          <a:lstStyle>
            <a:lvl1pPr>
              <a:defRPr/>
            </a:lvl1pPr>
          </a:lstStyle>
          <a:p>
            <a:pPr>
              <a:defRPr/>
            </a:pPr>
            <a:r>
              <a:rPr lang="en-US" altLang="es-MX"/>
              <a:t>Fundamentos de Programación</a:t>
            </a:r>
          </a:p>
        </p:txBody>
      </p:sp>
      <p:sp>
        <p:nvSpPr>
          <p:cNvPr id="9" name="Slide Number Placeholder 5">
            <a:extLst>
              <a:ext uri="{FF2B5EF4-FFF2-40B4-BE49-F238E27FC236}">
                <a16:creationId xmlns:a16="http://schemas.microsoft.com/office/drawing/2014/main" id="{BEF277F7-5F71-24E9-3FB5-27069CE735C0}"/>
              </a:ext>
            </a:extLst>
          </p:cNvPr>
          <p:cNvSpPr>
            <a:spLocks noGrp="1"/>
          </p:cNvSpPr>
          <p:nvPr>
            <p:ph type="sldNum" sz="quarter" idx="12"/>
          </p:nvPr>
        </p:nvSpPr>
        <p:spPr/>
        <p:txBody>
          <a:bodyPr/>
          <a:lstStyle>
            <a:lvl1pPr>
              <a:defRPr/>
            </a:lvl1pPr>
          </a:lstStyle>
          <a:p>
            <a:pPr>
              <a:defRPr/>
            </a:pPr>
            <a:fld id="{07BD5AF8-844D-4B08-A331-1FDB787F30EE}" type="slidenum">
              <a:rPr lang="en-US" altLang="es-MX"/>
              <a:pPr>
                <a:defRPr/>
              </a:pPr>
              <a:t>‹Nº›</a:t>
            </a:fld>
            <a:endParaRPr lang="en-US" altLang="es-MX"/>
          </a:p>
        </p:txBody>
      </p:sp>
    </p:spTree>
    <p:extLst>
      <p:ext uri="{BB962C8B-B14F-4D97-AF65-F5344CB8AC3E}">
        <p14:creationId xmlns:p14="http://schemas.microsoft.com/office/powerpoint/2010/main" val="146934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a:extLst>
              <a:ext uri="{FF2B5EF4-FFF2-40B4-BE49-F238E27FC236}">
                <a16:creationId xmlns:a16="http://schemas.microsoft.com/office/drawing/2014/main" id="{CBF9AA8D-200D-2F43-3B4A-3A660B7478F3}"/>
              </a:ext>
            </a:extLst>
          </p:cNvPr>
          <p:cNvSpPr>
            <a:spLocks noGrp="1"/>
          </p:cNvSpPr>
          <p:nvPr>
            <p:ph type="dt" sz="half" idx="10"/>
          </p:nvPr>
        </p:nvSpPr>
        <p:spPr/>
        <p:txBody>
          <a:bodyPr/>
          <a:lstStyle>
            <a:lvl1pPr>
              <a:defRPr/>
            </a:lvl1pPr>
          </a:lstStyle>
          <a:p>
            <a:pPr>
              <a:defRPr/>
            </a:pPr>
            <a:fld id="{2C6A8D44-2C83-4433-BC6A-DE9A7C78D630}" type="datetime1">
              <a:rPr lang="en-US"/>
              <a:pPr>
                <a:defRPr/>
              </a:pPr>
              <a:t>9/18/2024</a:t>
            </a:fld>
            <a:endParaRPr lang="en-US"/>
          </a:p>
        </p:txBody>
      </p:sp>
      <p:sp>
        <p:nvSpPr>
          <p:cNvPr id="5" name="Footer Placeholder 4">
            <a:extLst>
              <a:ext uri="{FF2B5EF4-FFF2-40B4-BE49-F238E27FC236}">
                <a16:creationId xmlns:a16="http://schemas.microsoft.com/office/drawing/2014/main" id="{66856F7B-2AB4-68C9-EBE4-76F0A0188856}"/>
              </a:ext>
            </a:extLst>
          </p:cNvPr>
          <p:cNvSpPr>
            <a:spLocks noGrp="1"/>
          </p:cNvSpPr>
          <p:nvPr>
            <p:ph type="ftr" sz="quarter" idx="11"/>
          </p:nvPr>
        </p:nvSpPr>
        <p:spPr/>
        <p:txBody>
          <a:bodyPr/>
          <a:lstStyle>
            <a:lvl1pPr>
              <a:defRPr/>
            </a:lvl1pPr>
          </a:lstStyle>
          <a:p>
            <a:pPr>
              <a:defRPr/>
            </a:pPr>
            <a:r>
              <a:rPr lang="en-US" altLang="es-MX"/>
              <a:t>Fundamentos de Programación</a:t>
            </a:r>
          </a:p>
        </p:txBody>
      </p:sp>
      <p:sp>
        <p:nvSpPr>
          <p:cNvPr id="6" name="Slide Number Placeholder 5">
            <a:extLst>
              <a:ext uri="{FF2B5EF4-FFF2-40B4-BE49-F238E27FC236}">
                <a16:creationId xmlns:a16="http://schemas.microsoft.com/office/drawing/2014/main" id="{CB2307C5-AD5E-5063-83B4-2AB0C01A5FCB}"/>
              </a:ext>
            </a:extLst>
          </p:cNvPr>
          <p:cNvSpPr>
            <a:spLocks noGrp="1"/>
          </p:cNvSpPr>
          <p:nvPr>
            <p:ph type="sldNum" sz="quarter" idx="12"/>
          </p:nvPr>
        </p:nvSpPr>
        <p:spPr/>
        <p:txBody>
          <a:bodyPr/>
          <a:lstStyle>
            <a:lvl1pPr>
              <a:defRPr/>
            </a:lvl1pPr>
          </a:lstStyle>
          <a:p>
            <a:pPr>
              <a:defRPr/>
            </a:pPr>
            <a:fld id="{12BD4B02-7FA7-4B1B-BC92-6EA44B0A2068}" type="slidenum">
              <a:rPr lang="en-US" altLang="es-MX"/>
              <a:pPr>
                <a:defRPr/>
              </a:pPr>
              <a:t>‹Nº›</a:t>
            </a:fld>
            <a:endParaRPr lang="en-US" altLang="es-MX"/>
          </a:p>
        </p:txBody>
      </p:sp>
    </p:spTree>
    <p:extLst>
      <p:ext uri="{BB962C8B-B14F-4D97-AF65-F5344CB8AC3E}">
        <p14:creationId xmlns:p14="http://schemas.microsoft.com/office/powerpoint/2010/main" val="1345274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0C8BA9E-981C-AA82-590F-E8A2B4689E66}"/>
              </a:ext>
            </a:extLst>
          </p:cNvPr>
          <p:cNvSpPr/>
          <p:nvPr/>
        </p:nvSpPr>
        <p:spPr>
          <a:xfrm>
            <a:off x="3175" y="6400800"/>
            <a:ext cx="9140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 name="Straight Connector 8">
            <a:extLst>
              <a:ext uri="{FF2B5EF4-FFF2-40B4-BE49-F238E27FC236}">
                <a16:creationId xmlns:a16="http://schemas.microsoft.com/office/drawing/2014/main" id="{54AF4CFE-6813-44DA-DA84-6E140930E232}"/>
              </a:ext>
            </a:extLst>
          </p:cNvPr>
          <p:cNvCxnSpPr/>
          <p:nvPr/>
        </p:nvCxnSpPr>
        <p:spPr>
          <a:xfrm>
            <a:off x="906463" y="4343400"/>
            <a:ext cx="740568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9">
            <a:extLst>
              <a:ext uri="{FF2B5EF4-FFF2-40B4-BE49-F238E27FC236}">
                <a16:creationId xmlns:a16="http://schemas.microsoft.com/office/drawing/2014/main" id="{D4309C1E-15B9-47D8-2A5C-82A59E679127}"/>
              </a:ext>
            </a:extLst>
          </p:cNvPr>
          <p:cNvSpPr/>
          <p:nvPr/>
        </p:nvSpPr>
        <p:spPr>
          <a:xfrm>
            <a:off x="0" y="6334125"/>
            <a:ext cx="9144000" cy="66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Ctr="0"/>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22960" y="4453128"/>
            <a:ext cx="7543800" cy="1143000"/>
          </a:xfrm>
        </p:spPr>
        <p:txBody>
          <a:bodyPr lIns="91440" rIns="9144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7" name="Date Placeholder 3">
            <a:extLst>
              <a:ext uri="{FF2B5EF4-FFF2-40B4-BE49-F238E27FC236}">
                <a16:creationId xmlns:a16="http://schemas.microsoft.com/office/drawing/2014/main" id="{118FA53B-2D13-B34E-B279-1AFAD23DCAEF}"/>
              </a:ext>
            </a:extLst>
          </p:cNvPr>
          <p:cNvSpPr>
            <a:spLocks noGrp="1"/>
          </p:cNvSpPr>
          <p:nvPr>
            <p:ph type="dt" sz="half" idx="10"/>
          </p:nvPr>
        </p:nvSpPr>
        <p:spPr/>
        <p:txBody>
          <a:bodyPr/>
          <a:lstStyle>
            <a:lvl1pPr>
              <a:defRPr/>
            </a:lvl1pPr>
          </a:lstStyle>
          <a:p>
            <a:pPr>
              <a:defRPr/>
            </a:pPr>
            <a:fld id="{7A2C57B5-776F-477E-9C62-B4604A6E0CBE}" type="datetime1">
              <a:rPr lang="en-US"/>
              <a:pPr>
                <a:defRPr/>
              </a:pPr>
              <a:t>9/18/2024</a:t>
            </a:fld>
            <a:endParaRPr lang="en-US"/>
          </a:p>
        </p:txBody>
      </p:sp>
      <p:sp>
        <p:nvSpPr>
          <p:cNvPr id="8" name="Footer Placeholder 4">
            <a:extLst>
              <a:ext uri="{FF2B5EF4-FFF2-40B4-BE49-F238E27FC236}">
                <a16:creationId xmlns:a16="http://schemas.microsoft.com/office/drawing/2014/main" id="{5A2845CB-B8E8-1C33-01F7-F149B38F47A8}"/>
              </a:ext>
            </a:extLst>
          </p:cNvPr>
          <p:cNvSpPr>
            <a:spLocks noGrp="1"/>
          </p:cNvSpPr>
          <p:nvPr>
            <p:ph type="ftr" sz="quarter" idx="11"/>
          </p:nvPr>
        </p:nvSpPr>
        <p:spPr/>
        <p:txBody>
          <a:bodyPr/>
          <a:lstStyle>
            <a:lvl1pPr>
              <a:defRPr/>
            </a:lvl1pPr>
          </a:lstStyle>
          <a:p>
            <a:pPr>
              <a:defRPr/>
            </a:pPr>
            <a:r>
              <a:rPr lang="en-US" altLang="es-MX"/>
              <a:t>Fundamentos de Programación</a:t>
            </a:r>
          </a:p>
        </p:txBody>
      </p:sp>
      <p:sp>
        <p:nvSpPr>
          <p:cNvPr id="9" name="Slide Number Placeholder 5">
            <a:extLst>
              <a:ext uri="{FF2B5EF4-FFF2-40B4-BE49-F238E27FC236}">
                <a16:creationId xmlns:a16="http://schemas.microsoft.com/office/drawing/2014/main" id="{9B3AF3E5-5318-1FC0-44E6-FC9674153579}"/>
              </a:ext>
            </a:extLst>
          </p:cNvPr>
          <p:cNvSpPr>
            <a:spLocks noGrp="1"/>
          </p:cNvSpPr>
          <p:nvPr>
            <p:ph type="sldNum" sz="quarter" idx="12"/>
          </p:nvPr>
        </p:nvSpPr>
        <p:spPr/>
        <p:txBody>
          <a:bodyPr/>
          <a:lstStyle>
            <a:lvl1pPr>
              <a:defRPr/>
            </a:lvl1pPr>
          </a:lstStyle>
          <a:p>
            <a:pPr>
              <a:defRPr/>
            </a:pPr>
            <a:fld id="{646964BE-E525-4B0A-9371-134DF1012AE9}" type="slidenum">
              <a:rPr lang="en-US" altLang="es-MX"/>
              <a:pPr>
                <a:defRPr/>
              </a:pPr>
              <a:t>‹Nº›</a:t>
            </a:fld>
            <a:endParaRPr lang="en-US" altLang="es-MX"/>
          </a:p>
        </p:txBody>
      </p:sp>
    </p:spTree>
    <p:extLst>
      <p:ext uri="{BB962C8B-B14F-4D97-AF65-F5344CB8AC3E}">
        <p14:creationId xmlns:p14="http://schemas.microsoft.com/office/powerpoint/2010/main" val="37623624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3">
            <a:extLst>
              <a:ext uri="{FF2B5EF4-FFF2-40B4-BE49-F238E27FC236}">
                <a16:creationId xmlns:a16="http://schemas.microsoft.com/office/drawing/2014/main" id="{4A384D2B-E1B5-D210-B1D1-2858E9099D2B}"/>
              </a:ext>
            </a:extLst>
          </p:cNvPr>
          <p:cNvSpPr>
            <a:spLocks noGrp="1"/>
          </p:cNvSpPr>
          <p:nvPr>
            <p:ph type="dt" sz="half" idx="10"/>
          </p:nvPr>
        </p:nvSpPr>
        <p:spPr/>
        <p:txBody>
          <a:bodyPr/>
          <a:lstStyle>
            <a:lvl1pPr>
              <a:defRPr/>
            </a:lvl1pPr>
          </a:lstStyle>
          <a:p>
            <a:pPr>
              <a:defRPr/>
            </a:pPr>
            <a:fld id="{6A6E2158-1182-459B-82EC-D0619F5E74DD}" type="datetime1">
              <a:rPr lang="en-US"/>
              <a:pPr>
                <a:defRPr/>
              </a:pPr>
              <a:t>9/18/2024</a:t>
            </a:fld>
            <a:endParaRPr lang="en-US"/>
          </a:p>
        </p:txBody>
      </p:sp>
      <p:sp>
        <p:nvSpPr>
          <p:cNvPr id="5" name="Footer Placeholder 4">
            <a:extLst>
              <a:ext uri="{FF2B5EF4-FFF2-40B4-BE49-F238E27FC236}">
                <a16:creationId xmlns:a16="http://schemas.microsoft.com/office/drawing/2014/main" id="{378D2978-39E0-CD7B-74B1-1DF8C83B02CC}"/>
              </a:ext>
            </a:extLst>
          </p:cNvPr>
          <p:cNvSpPr>
            <a:spLocks noGrp="1"/>
          </p:cNvSpPr>
          <p:nvPr>
            <p:ph type="ftr" sz="quarter" idx="11"/>
          </p:nvPr>
        </p:nvSpPr>
        <p:spPr/>
        <p:txBody>
          <a:bodyPr/>
          <a:lstStyle>
            <a:lvl1pPr>
              <a:defRPr/>
            </a:lvl1pPr>
          </a:lstStyle>
          <a:p>
            <a:pPr>
              <a:defRPr/>
            </a:pPr>
            <a:r>
              <a:rPr lang="en-US" altLang="es-MX"/>
              <a:t>Fundamentos de Programación</a:t>
            </a:r>
          </a:p>
        </p:txBody>
      </p:sp>
      <p:sp>
        <p:nvSpPr>
          <p:cNvPr id="6" name="Slide Number Placeholder 5">
            <a:extLst>
              <a:ext uri="{FF2B5EF4-FFF2-40B4-BE49-F238E27FC236}">
                <a16:creationId xmlns:a16="http://schemas.microsoft.com/office/drawing/2014/main" id="{44ED356C-5335-3899-FFE6-BD6AB1CBF3D3}"/>
              </a:ext>
            </a:extLst>
          </p:cNvPr>
          <p:cNvSpPr>
            <a:spLocks noGrp="1"/>
          </p:cNvSpPr>
          <p:nvPr>
            <p:ph type="sldNum" sz="quarter" idx="12"/>
          </p:nvPr>
        </p:nvSpPr>
        <p:spPr/>
        <p:txBody>
          <a:bodyPr/>
          <a:lstStyle>
            <a:lvl1pPr>
              <a:defRPr/>
            </a:lvl1pPr>
          </a:lstStyle>
          <a:p>
            <a:pPr>
              <a:defRPr/>
            </a:pPr>
            <a:fld id="{D5DCA700-2C97-4609-9EEF-8C1B25CA18A5}" type="slidenum">
              <a:rPr lang="en-US" altLang="es-MX"/>
              <a:pPr>
                <a:defRPr/>
              </a:pPr>
              <a:t>‹Nº›</a:t>
            </a:fld>
            <a:endParaRPr lang="en-US" altLang="es-MX"/>
          </a:p>
        </p:txBody>
      </p:sp>
    </p:spTree>
    <p:extLst>
      <p:ext uri="{BB962C8B-B14F-4D97-AF65-F5344CB8AC3E}">
        <p14:creationId xmlns:p14="http://schemas.microsoft.com/office/powerpoint/2010/main" val="41853024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22960" y="2582334"/>
            <a:ext cx="370332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63440" y="2582334"/>
            <a:ext cx="370332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3">
            <a:extLst>
              <a:ext uri="{FF2B5EF4-FFF2-40B4-BE49-F238E27FC236}">
                <a16:creationId xmlns:a16="http://schemas.microsoft.com/office/drawing/2014/main" id="{32AE29D0-CC20-E705-3003-441614BB0FD1}"/>
              </a:ext>
            </a:extLst>
          </p:cNvPr>
          <p:cNvSpPr>
            <a:spLocks noGrp="1"/>
          </p:cNvSpPr>
          <p:nvPr>
            <p:ph type="dt" sz="half" idx="10"/>
          </p:nvPr>
        </p:nvSpPr>
        <p:spPr/>
        <p:txBody>
          <a:bodyPr/>
          <a:lstStyle>
            <a:lvl1pPr>
              <a:defRPr/>
            </a:lvl1pPr>
          </a:lstStyle>
          <a:p>
            <a:pPr>
              <a:defRPr/>
            </a:pPr>
            <a:fld id="{1A152EFB-0704-4553-808D-CD678098C80E}" type="datetime1">
              <a:rPr lang="en-US"/>
              <a:pPr>
                <a:defRPr/>
              </a:pPr>
              <a:t>9/18/2024</a:t>
            </a:fld>
            <a:endParaRPr lang="en-US"/>
          </a:p>
        </p:txBody>
      </p:sp>
      <p:sp>
        <p:nvSpPr>
          <p:cNvPr id="7" name="Footer Placeholder 4">
            <a:extLst>
              <a:ext uri="{FF2B5EF4-FFF2-40B4-BE49-F238E27FC236}">
                <a16:creationId xmlns:a16="http://schemas.microsoft.com/office/drawing/2014/main" id="{1B4ABEEC-39A1-E8FA-9C26-0CEC341D0B36}"/>
              </a:ext>
            </a:extLst>
          </p:cNvPr>
          <p:cNvSpPr>
            <a:spLocks noGrp="1"/>
          </p:cNvSpPr>
          <p:nvPr>
            <p:ph type="ftr" sz="quarter" idx="11"/>
          </p:nvPr>
        </p:nvSpPr>
        <p:spPr/>
        <p:txBody>
          <a:bodyPr/>
          <a:lstStyle>
            <a:lvl1pPr>
              <a:defRPr/>
            </a:lvl1pPr>
          </a:lstStyle>
          <a:p>
            <a:pPr>
              <a:defRPr/>
            </a:pPr>
            <a:r>
              <a:rPr lang="en-US" altLang="es-MX"/>
              <a:t>Fundamentos de Programación</a:t>
            </a:r>
          </a:p>
        </p:txBody>
      </p:sp>
      <p:sp>
        <p:nvSpPr>
          <p:cNvPr id="8" name="Slide Number Placeholder 5">
            <a:extLst>
              <a:ext uri="{FF2B5EF4-FFF2-40B4-BE49-F238E27FC236}">
                <a16:creationId xmlns:a16="http://schemas.microsoft.com/office/drawing/2014/main" id="{05895269-23A9-DD58-78D1-1BD0FF338A69}"/>
              </a:ext>
            </a:extLst>
          </p:cNvPr>
          <p:cNvSpPr>
            <a:spLocks noGrp="1"/>
          </p:cNvSpPr>
          <p:nvPr>
            <p:ph type="sldNum" sz="quarter" idx="12"/>
          </p:nvPr>
        </p:nvSpPr>
        <p:spPr/>
        <p:txBody>
          <a:bodyPr/>
          <a:lstStyle>
            <a:lvl1pPr>
              <a:defRPr/>
            </a:lvl1pPr>
          </a:lstStyle>
          <a:p>
            <a:pPr>
              <a:defRPr/>
            </a:pPr>
            <a:fld id="{CC7F0F1A-AE61-4ED3-9D72-76675AFF2844}" type="slidenum">
              <a:rPr lang="en-US" altLang="es-MX"/>
              <a:pPr>
                <a:defRPr/>
              </a:pPr>
              <a:t>‹Nº›</a:t>
            </a:fld>
            <a:endParaRPr lang="en-US" altLang="es-MX"/>
          </a:p>
        </p:txBody>
      </p:sp>
    </p:spTree>
    <p:extLst>
      <p:ext uri="{BB962C8B-B14F-4D97-AF65-F5344CB8AC3E}">
        <p14:creationId xmlns:p14="http://schemas.microsoft.com/office/powerpoint/2010/main" val="3333172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3">
            <a:extLst>
              <a:ext uri="{FF2B5EF4-FFF2-40B4-BE49-F238E27FC236}">
                <a16:creationId xmlns:a16="http://schemas.microsoft.com/office/drawing/2014/main" id="{EF21E8FD-ED71-2B92-71F6-BD454F54EB81}"/>
              </a:ext>
            </a:extLst>
          </p:cNvPr>
          <p:cNvSpPr>
            <a:spLocks noGrp="1"/>
          </p:cNvSpPr>
          <p:nvPr>
            <p:ph type="dt" sz="half" idx="10"/>
          </p:nvPr>
        </p:nvSpPr>
        <p:spPr/>
        <p:txBody>
          <a:bodyPr/>
          <a:lstStyle>
            <a:lvl1pPr>
              <a:defRPr/>
            </a:lvl1pPr>
          </a:lstStyle>
          <a:p>
            <a:pPr>
              <a:defRPr/>
            </a:pPr>
            <a:fld id="{691551F7-9FEF-4111-BCC0-ED67D4FA60E1}" type="datetime1">
              <a:rPr lang="en-US"/>
              <a:pPr>
                <a:defRPr/>
              </a:pPr>
              <a:t>9/18/2024</a:t>
            </a:fld>
            <a:endParaRPr lang="en-US"/>
          </a:p>
        </p:txBody>
      </p:sp>
      <p:sp>
        <p:nvSpPr>
          <p:cNvPr id="4" name="Footer Placeholder 4">
            <a:extLst>
              <a:ext uri="{FF2B5EF4-FFF2-40B4-BE49-F238E27FC236}">
                <a16:creationId xmlns:a16="http://schemas.microsoft.com/office/drawing/2014/main" id="{5D81AE2A-861D-BF01-2B14-159552B488D1}"/>
              </a:ext>
            </a:extLst>
          </p:cNvPr>
          <p:cNvSpPr>
            <a:spLocks noGrp="1"/>
          </p:cNvSpPr>
          <p:nvPr>
            <p:ph type="ftr" sz="quarter" idx="11"/>
          </p:nvPr>
        </p:nvSpPr>
        <p:spPr/>
        <p:txBody>
          <a:bodyPr/>
          <a:lstStyle>
            <a:lvl1pPr>
              <a:defRPr/>
            </a:lvl1pPr>
          </a:lstStyle>
          <a:p>
            <a:pPr>
              <a:defRPr/>
            </a:pPr>
            <a:r>
              <a:rPr lang="en-US" altLang="es-MX"/>
              <a:t>Fundamentos de Programación</a:t>
            </a:r>
          </a:p>
        </p:txBody>
      </p:sp>
      <p:sp>
        <p:nvSpPr>
          <p:cNvPr id="5" name="Slide Number Placeholder 5">
            <a:extLst>
              <a:ext uri="{FF2B5EF4-FFF2-40B4-BE49-F238E27FC236}">
                <a16:creationId xmlns:a16="http://schemas.microsoft.com/office/drawing/2014/main" id="{20933E36-9BC2-70B9-0CDF-BA4AF9054C5A}"/>
              </a:ext>
            </a:extLst>
          </p:cNvPr>
          <p:cNvSpPr>
            <a:spLocks noGrp="1"/>
          </p:cNvSpPr>
          <p:nvPr>
            <p:ph type="sldNum" sz="quarter" idx="12"/>
          </p:nvPr>
        </p:nvSpPr>
        <p:spPr/>
        <p:txBody>
          <a:bodyPr/>
          <a:lstStyle>
            <a:lvl1pPr>
              <a:defRPr/>
            </a:lvl1pPr>
          </a:lstStyle>
          <a:p>
            <a:pPr>
              <a:defRPr/>
            </a:pPr>
            <a:fld id="{E62257EC-9F50-4E60-A0BF-9CCB337AFD6F}" type="slidenum">
              <a:rPr lang="en-US" altLang="es-MX"/>
              <a:pPr>
                <a:defRPr/>
              </a:pPr>
              <a:t>‹Nº›</a:t>
            </a:fld>
            <a:endParaRPr lang="en-US" altLang="es-MX"/>
          </a:p>
        </p:txBody>
      </p:sp>
    </p:spTree>
    <p:extLst>
      <p:ext uri="{BB962C8B-B14F-4D97-AF65-F5344CB8AC3E}">
        <p14:creationId xmlns:p14="http://schemas.microsoft.com/office/powerpoint/2010/main" val="363824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E5CBB0F-4C26-6DCC-75CE-39995DD23459}"/>
              </a:ext>
            </a:extLst>
          </p:cNvPr>
          <p:cNvSpPr/>
          <p:nvPr/>
        </p:nvSpPr>
        <p:spPr>
          <a:xfrm>
            <a:off x="3175" y="6400800"/>
            <a:ext cx="9140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5">
            <a:extLst>
              <a:ext uri="{FF2B5EF4-FFF2-40B4-BE49-F238E27FC236}">
                <a16:creationId xmlns:a16="http://schemas.microsoft.com/office/drawing/2014/main" id="{8A163BCF-2310-1E6C-EF3C-B5118E111741}"/>
              </a:ext>
            </a:extLst>
          </p:cNvPr>
          <p:cNvSpPr/>
          <p:nvPr/>
        </p:nvSpPr>
        <p:spPr>
          <a:xfrm>
            <a:off x="0" y="6334125"/>
            <a:ext cx="9142413"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6">
            <a:extLst>
              <a:ext uri="{FF2B5EF4-FFF2-40B4-BE49-F238E27FC236}">
                <a16:creationId xmlns:a16="http://schemas.microsoft.com/office/drawing/2014/main" id="{BA79860D-C445-4AD3-85F9-DD4A619BB760}"/>
              </a:ext>
            </a:extLst>
          </p:cNvPr>
          <p:cNvSpPr>
            <a:spLocks noGrp="1"/>
          </p:cNvSpPr>
          <p:nvPr>
            <p:ph type="dt" sz="half" idx="10"/>
          </p:nvPr>
        </p:nvSpPr>
        <p:spPr/>
        <p:txBody>
          <a:bodyPr/>
          <a:lstStyle>
            <a:lvl1pPr>
              <a:defRPr/>
            </a:lvl1pPr>
          </a:lstStyle>
          <a:p>
            <a:pPr>
              <a:defRPr/>
            </a:pPr>
            <a:fld id="{B532B205-603F-4673-99B2-4111812B7D65}" type="datetime1">
              <a:rPr lang="en-US"/>
              <a:pPr>
                <a:defRPr/>
              </a:pPr>
              <a:t>9/18/2024</a:t>
            </a:fld>
            <a:endParaRPr lang="en-US"/>
          </a:p>
        </p:txBody>
      </p:sp>
      <p:sp>
        <p:nvSpPr>
          <p:cNvPr id="5" name="Footer Placeholder 7">
            <a:extLst>
              <a:ext uri="{FF2B5EF4-FFF2-40B4-BE49-F238E27FC236}">
                <a16:creationId xmlns:a16="http://schemas.microsoft.com/office/drawing/2014/main" id="{72BBC105-D8A4-D013-E6D4-172F710B22F8}"/>
              </a:ext>
            </a:extLst>
          </p:cNvPr>
          <p:cNvSpPr>
            <a:spLocks noGrp="1"/>
          </p:cNvSpPr>
          <p:nvPr>
            <p:ph type="ftr" sz="quarter" idx="11"/>
          </p:nvPr>
        </p:nvSpPr>
        <p:spPr/>
        <p:txBody>
          <a:bodyPr/>
          <a:lstStyle>
            <a:lvl1pPr>
              <a:defRPr>
                <a:solidFill>
                  <a:srgbClr val="FFFFFF"/>
                </a:solidFill>
              </a:defRPr>
            </a:lvl1pPr>
          </a:lstStyle>
          <a:p>
            <a:pPr>
              <a:defRPr/>
            </a:pPr>
            <a:r>
              <a:rPr lang="en-US" altLang="es-MX"/>
              <a:t>Fundamentos de Programación</a:t>
            </a:r>
          </a:p>
        </p:txBody>
      </p:sp>
      <p:sp>
        <p:nvSpPr>
          <p:cNvPr id="6" name="Slide Number Placeholder 8">
            <a:extLst>
              <a:ext uri="{FF2B5EF4-FFF2-40B4-BE49-F238E27FC236}">
                <a16:creationId xmlns:a16="http://schemas.microsoft.com/office/drawing/2014/main" id="{EF1FCA17-16C4-B398-752F-B5C7D82B74C6}"/>
              </a:ext>
            </a:extLst>
          </p:cNvPr>
          <p:cNvSpPr>
            <a:spLocks noGrp="1"/>
          </p:cNvSpPr>
          <p:nvPr>
            <p:ph type="sldNum" sz="quarter" idx="12"/>
          </p:nvPr>
        </p:nvSpPr>
        <p:spPr/>
        <p:txBody>
          <a:bodyPr/>
          <a:lstStyle>
            <a:lvl1pPr>
              <a:defRPr/>
            </a:lvl1pPr>
          </a:lstStyle>
          <a:p>
            <a:pPr>
              <a:defRPr/>
            </a:pPr>
            <a:fld id="{775B74DB-FAF8-4963-B66F-00B742CC5272}" type="slidenum">
              <a:rPr lang="en-US" altLang="es-MX"/>
              <a:pPr>
                <a:defRPr/>
              </a:pPr>
              <a:t>‹Nº›</a:t>
            </a:fld>
            <a:endParaRPr lang="en-US" altLang="es-MX"/>
          </a:p>
        </p:txBody>
      </p:sp>
    </p:spTree>
    <p:extLst>
      <p:ext uri="{BB962C8B-B14F-4D97-AF65-F5344CB8AC3E}">
        <p14:creationId xmlns:p14="http://schemas.microsoft.com/office/powerpoint/2010/main" val="15387318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C8D54AF-7C64-2F6C-183A-A9912371309C}"/>
              </a:ext>
            </a:extLst>
          </p:cNvPr>
          <p:cNvSpPr/>
          <p:nvPr/>
        </p:nvSpPr>
        <p:spPr>
          <a:xfrm>
            <a:off x="0" y="0"/>
            <a:ext cx="3038475"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8">
            <a:extLst>
              <a:ext uri="{FF2B5EF4-FFF2-40B4-BE49-F238E27FC236}">
                <a16:creationId xmlns:a16="http://schemas.microsoft.com/office/drawing/2014/main" id="{D6AB05AD-1165-299B-842D-9EE0BE5CDB3F}"/>
              </a:ext>
            </a:extLst>
          </p:cNvPr>
          <p:cNvSpPr/>
          <p:nvPr/>
        </p:nvSpPr>
        <p:spPr>
          <a:xfrm>
            <a:off x="3030538" y="0"/>
            <a:ext cx="4762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a:extLst>
              <a:ext uri="{FF2B5EF4-FFF2-40B4-BE49-F238E27FC236}">
                <a16:creationId xmlns:a16="http://schemas.microsoft.com/office/drawing/2014/main" id="{55E1F55A-14AD-25DE-5CD2-2C23285FADAC}"/>
              </a:ext>
            </a:extLst>
          </p:cNvPr>
          <p:cNvSpPr>
            <a:spLocks noGrp="1"/>
          </p:cNvSpPr>
          <p:nvPr>
            <p:ph type="dt" sz="half" idx="10"/>
          </p:nvPr>
        </p:nvSpPr>
        <p:spPr>
          <a:xfrm>
            <a:off x="349250" y="6459538"/>
            <a:ext cx="1963738" cy="365125"/>
          </a:xfrm>
        </p:spPr>
        <p:txBody>
          <a:bodyPr/>
          <a:lstStyle>
            <a:lvl1pPr algn="l">
              <a:defRPr/>
            </a:lvl1pPr>
          </a:lstStyle>
          <a:p>
            <a:pPr>
              <a:defRPr/>
            </a:pPr>
            <a:fld id="{AC8B3BAB-7ACB-45E2-BF6B-9BB091EC17CF}" type="datetime1">
              <a:rPr lang="en-US"/>
              <a:pPr>
                <a:defRPr/>
              </a:pPr>
              <a:t>9/18/2024</a:t>
            </a:fld>
            <a:endParaRPr lang="en-US"/>
          </a:p>
        </p:txBody>
      </p:sp>
      <p:sp>
        <p:nvSpPr>
          <p:cNvPr id="8" name="Footer Placeholder 5">
            <a:extLst>
              <a:ext uri="{FF2B5EF4-FFF2-40B4-BE49-F238E27FC236}">
                <a16:creationId xmlns:a16="http://schemas.microsoft.com/office/drawing/2014/main" id="{C66FA6B0-6086-5ACF-AAEF-EE1B7390BEA7}"/>
              </a:ext>
            </a:extLst>
          </p:cNvPr>
          <p:cNvSpPr>
            <a:spLocks noGrp="1"/>
          </p:cNvSpPr>
          <p:nvPr>
            <p:ph type="ftr" sz="quarter" idx="11"/>
          </p:nvPr>
        </p:nvSpPr>
        <p:spPr>
          <a:xfrm>
            <a:off x="3600450" y="6459538"/>
            <a:ext cx="3486150" cy="365125"/>
          </a:xfrm>
        </p:spPr>
        <p:txBody>
          <a:bodyPr/>
          <a:lstStyle>
            <a:lvl1pPr algn="l">
              <a:defRPr>
                <a:solidFill>
                  <a:schemeClr val="tx2"/>
                </a:solidFill>
              </a:defRPr>
            </a:lvl1pPr>
          </a:lstStyle>
          <a:p>
            <a:pPr>
              <a:defRPr/>
            </a:pPr>
            <a:r>
              <a:rPr lang="en-US" altLang="es-MX"/>
              <a:t>Fundamentos de Programación</a:t>
            </a:r>
          </a:p>
        </p:txBody>
      </p:sp>
      <p:sp>
        <p:nvSpPr>
          <p:cNvPr id="9" name="Slide Number Placeholder 6">
            <a:extLst>
              <a:ext uri="{FF2B5EF4-FFF2-40B4-BE49-F238E27FC236}">
                <a16:creationId xmlns:a16="http://schemas.microsoft.com/office/drawing/2014/main" id="{7D0C0DD6-047A-5E5B-F437-4F83A88AE1D9}"/>
              </a:ext>
            </a:extLst>
          </p:cNvPr>
          <p:cNvSpPr>
            <a:spLocks noGrp="1"/>
          </p:cNvSpPr>
          <p:nvPr>
            <p:ph type="sldNum" sz="quarter" idx="12"/>
          </p:nvPr>
        </p:nvSpPr>
        <p:spPr/>
        <p:txBody>
          <a:bodyPr/>
          <a:lstStyle>
            <a:lvl1pPr>
              <a:defRPr>
                <a:solidFill>
                  <a:schemeClr val="tx2"/>
                </a:solidFill>
              </a:defRPr>
            </a:lvl1pPr>
          </a:lstStyle>
          <a:p>
            <a:pPr>
              <a:defRPr/>
            </a:pPr>
            <a:fld id="{1BB2CEA2-5A82-47E6-AC73-255095B803BC}" type="slidenum">
              <a:rPr lang="en-US" altLang="es-MX"/>
              <a:pPr>
                <a:defRPr/>
              </a:pPr>
              <a:t>‹Nº›</a:t>
            </a:fld>
            <a:endParaRPr lang="en-US" altLang="es-MX"/>
          </a:p>
        </p:txBody>
      </p:sp>
    </p:spTree>
    <p:extLst>
      <p:ext uri="{BB962C8B-B14F-4D97-AF65-F5344CB8AC3E}">
        <p14:creationId xmlns:p14="http://schemas.microsoft.com/office/powerpoint/2010/main" val="2252135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a:extLst>
              <a:ext uri="{FF2B5EF4-FFF2-40B4-BE49-F238E27FC236}">
                <a16:creationId xmlns:a16="http://schemas.microsoft.com/office/drawing/2014/main" id="{2759BDCE-8ECB-0A96-982A-4322722EBB53}"/>
              </a:ext>
            </a:extLst>
          </p:cNvPr>
          <p:cNvSpPr>
            <a:spLocks noGrp="1"/>
          </p:cNvSpPr>
          <p:nvPr>
            <p:ph type="dt" sz="half" idx="10"/>
          </p:nvPr>
        </p:nvSpPr>
        <p:spPr/>
        <p:txBody>
          <a:bodyPr/>
          <a:lstStyle>
            <a:lvl1pPr>
              <a:defRPr/>
            </a:lvl1pPr>
          </a:lstStyle>
          <a:p>
            <a:pPr>
              <a:defRPr/>
            </a:pPr>
            <a:fld id="{B5407547-CBF1-4FB3-9581-BFF0384CA4F9}" type="datetime1">
              <a:rPr lang="en-US"/>
              <a:pPr>
                <a:defRPr/>
              </a:pPr>
              <a:t>9/18/2024</a:t>
            </a:fld>
            <a:endParaRPr lang="en-US"/>
          </a:p>
        </p:txBody>
      </p:sp>
      <p:sp>
        <p:nvSpPr>
          <p:cNvPr id="5" name="Footer Placeholder 4">
            <a:extLst>
              <a:ext uri="{FF2B5EF4-FFF2-40B4-BE49-F238E27FC236}">
                <a16:creationId xmlns:a16="http://schemas.microsoft.com/office/drawing/2014/main" id="{CF98AF8D-5DA2-2EDC-928E-EA29AF00CC86}"/>
              </a:ext>
            </a:extLst>
          </p:cNvPr>
          <p:cNvSpPr>
            <a:spLocks noGrp="1"/>
          </p:cNvSpPr>
          <p:nvPr>
            <p:ph type="ftr" sz="quarter" idx="11"/>
          </p:nvPr>
        </p:nvSpPr>
        <p:spPr/>
        <p:txBody>
          <a:bodyPr/>
          <a:lstStyle>
            <a:lvl1pPr>
              <a:defRPr/>
            </a:lvl1pPr>
          </a:lstStyle>
          <a:p>
            <a:pPr>
              <a:defRPr/>
            </a:pPr>
            <a:r>
              <a:rPr lang="en-US" altLang="es-MX"/>
              <a:t>Fundamentos de Programación</a:t>
            </a:r>
          </a:p>
        </p:txBody>
      </p:sp>
      <p:sp>
        <p:nvSpPr>
          <p:cNvPr id="6" name="Slide Number Placeholder 5">
            <a:extLst>
              <a:ext uri="{FF2B5EF4-FFF2-40B4-BE49-F238E27FC236}">
                <a16:creationId xmlns:a16="http://schemas.microsoft.com/office/drawing/2014/main" id="{B9223F0A-1535-B2BA-4A77-D86D13667D0B}"/>
              </a:ext>
            </a:extLst>
          </p:cNvPr>
          <p:cNvSpPr>
            <a:spLocks noGrp="1"/>
          </p:cNvSpPr>
          <p:nvPr>
            <p:ph type="sldNum" sz="quarter" idx="12"/>
          </p:nvPr>
        </p:nvSpPr>
        <p:spPr/>
        <p:txBody>
          <a:bodyPr/>
          <a:lstStyle>
            <a:lvl1pPr>
              <a:defRPr/>
            </a:lvl1pPr>
          </a:lstStyle>
          <a:p>
            <a:pPr>
              <a:defRPr/>
            </a:pPr>
            <a:fld id="{DD666AC0-95EF-44A6-BBA4-A0B8D36D2AFD}" type="slidenum">
              <a:rPr lang="en-US" altLang="es-MX"/>
              <a:pPr>
                <a:defRPr/>
              </a:pPr>
              <a:t>‹Nº›</a:t>
            </a:fld>
            <a:endParaRPr lang="en-US" altLang="es-MX"/>
          </a:p>
        </p:txBody>
      </p:sp>
    </p:spTree>
    <p:extLst>
      <p:ext uri="{BB962C8B-B14F-4D97-AF65-F5344CB8AC3E}">
        <p14:creationId xmlns:p14="http://schemas.microsoft.com/office/powerpoint/2010/main" val="28154640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5435464-1067-B947-F3FB-EDC8386FF960}"/>
              </a:ext>
            </a:extLst>
          </p:cNvPr>
          <p:cNvSpPr/>
          <p:nvPr/>
        </p:nvSpPr>
        <p:spPr>
          <a:xfrm>
            <a:off x="0" y="4953000"/>
            <a:ext cx="9142413"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8">
            <a:extLst>
              <a:ext uri="{FF2B5EF4-FFF2-40B4-BE49-F238E27FC236}">
                <a16:creationId xmlns:a16="http://schemas.microsoft.com/office/drawing/2014/main" id="{CB0EC3AB-4EEC-312E-4904-F56DF2534738}"/>
              </a:ext>
            </a:extLst>
          </p:cNvPr>
          <p:cNvSpPr/>
          <p:nvPr/>
        </p:nvSpPr>
        <p:spPr>
          <a:xfrm>
            <a:off x="0" y="4914900"/>
            <a:ext cx="9142413"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noProof="0"/>
              <a:t>Haga clic en el icono para agregar una imagen</a:t>
            </a:r>
            <a:endParaRPr lang="en-US" noProof="0"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a:extLst>
              <a:ext uri="{FF2B5EF4-FFF2-40B4-BE49-F238E27FC236}">
                <a16:creationId xmlns:a16="http://schemas.microsoft.com/office/drawing/2014/main" id="{65F9AF66-6C6E-1FA5-DBD0-E391A313B3DF}"/>
              </a:ext>
            </a:extLst>
          </p:cNvPr>
          <p:cNvSpPr>
            <a:spLocks noGrp="1"/>
          </p:cNvSpPr>
          <p:nvPr>
            <p:ph type="dt" sz="half" idx="10"/>
          </p:nvPr>
        </p:nvSpPr>
        <p:spPr/>
        <p:txBody>
          <a:bodyPr/>
          <a:lstStyle>
            <a:lvl1pPr>
              <a:defRPr/>
            </a:lvl1pPr>
          </a:lstStyle>
          <a:p>
            <a:pPr>
              <a:defRPr/>
            </a:pPr>
            <a:fld id="{FA89B2E9-F981-4178-A202-F35B27C0B9BC}" type="datetime1">
              <a:rPr lang="en-US"/>
              <a:pPr>
                <a:defRPr/>
              </a:pPr>
              <a:t>9/18/2024</a:t>
            </a:fld>
            <a:endParaRPr lang="en-US"/>
          </a:p>
        </p:txBody>
      </p:sp>
      <p:sp>
        <p:nvSpPr>
          <p:cNvPr id="8" name="Footer Placeholder 5">
            <a:extLst>
              <a:ext uri="{FF2B5EF4-FFF2-40B4-BE49-F238E27FC236}">
                <a16:creationId xmlns:a16="http://schemas.microsoft.com/office/drawing/2014/main" id="{B6E5B30C-CCAD-000D-58AC-893B0307BC57}"/>
              </a:ext>
            </a:extLst>
          </p:cNvPr>
          <p:cNvSpPr>
            <a:spLocks noGrp="1"/>
          </p:cNvSpPr>
          <p:nvPr>
            <p:ph type="ftr" sz="quarter" idx="11"/>
          </p:nvPr>
        </p:nvSpPr>
        <p:spPr/>
        <p:txBody>
          <a:bodyPr/>
          <a:lstStyle>
            <a:lvl1pPr>
              <a:defRPr/>
            </a:lvl1pPr>
          </a:lstStyle>
          <a:p>
            <a:pPr>
              <a:defRPr/>
            </a:pPr>
            <a:r>
              <a:rPr lang="en-US" altLang="es-MX"/>
              <a:t>Fundamentos de Programación</a:t>
            </a:r>
          </a:p>
        </p:txBody>
      </p:sp>
      <p:sp>
        <p:nvSpPr>
          <p:cNvPr id="9" name="Slide Number Placeholder 6">
            <a:extLst>
              <a:ext uri="{FF2B5EF4-FFF2-40B4-BE49-F238E27FC236}">
                <a16:creationId xmlns:a16="http://schemas.microsoft.com/office/drawing/2014/main" id="{D0EDFC17-04C7-D74F-CA53-1274BDFE0313}"/>
              </a:ext>
            </a:extLst>
          </p:cNvPr>
          <p:cNvSpPr>
            <a:spLocks noGrp="1"/>
          </p:cNvSpPr>
          <p:nvPr>
            <p:ph type="sldNum" sz="quarter" idx="12"/>
          </p:nvPr>
        </p:nvSpPr>
        <p:spPr/>
        <p:txBody>
          <a:bodyPr/>
          <a:lstStyle>
            <a:lvl1pPr>
              <a:defRPr/>
            </a:lvl1pPr>
          </a:lstStyle>
          <a:p>
            <a:pPr>
              <a:defRPr/>
            </a:pPr>
            <a:fld id="{03A0BDF9-C160-4471-A800-9BDB7677EFA3}" type="slidenum">
              <a:rPr lang="en-US" altLang="es-MX"/>
              <a:pPr>
                <a:defRPr/>
              </a:pPr>
              <a:t>‹Nº›</a:t>
            </a:fld>
            <a:endParaRPr lang="en-US" altLang="es-MX"/>
          </a:p>
        </p:txBody>
      </p:sp>
    </p:spTree>
    <p:extLst>
      <p:ext uri="{BB962C8B-B14F-4D97-AF65-F5344CB8AC3E}">
        <p14:creationId xmlns:p14="http://schemas.microsoft.com/office/powerpoint/2010/main" val="11432516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a:extLst>
              <a:ext uri="{FF2B5EF4-FFF2-40B4-BE49-F238E27FC236}">
                <a16:creationId xmlns:a16="http://schemas.microsoft.com/office/drawing/2014/main" id="{A9E00A6D-2315-80A9-BE7C-5EDA311A9A83}"/>
              </a:ext>
            </a:extLst>
          </p:cNvPr>
          <p:cNvSpPr>
            <a:spLocks noGrp="1"/>
          </p:cNvSpPr>
          <p:nvPr>
            <p:ph type="dt" sz="half" idx="10"/>
          </p:nvPr>
        </p:nvSpPr>
        <p:spPr/>
        <p:txBody>
          <a:bodyPr/>
          <a:lstStyle>
            <a:lvl1pPr>
              <a:defRPr/>
            </a:lvl1pPr>
          </a:lstStyle>
          <a:p>
            <a:pPr>
              <a:defRPr/>
            </a:pPr>
            <a:fld id="{6E96FA55-4668-4519-B3B7-46D035DCDBA6}" type="datetime1">
              <a:rPr lang="en-US"/>
              <a:pPr>
                <a:defRPr/>
              </a:pPr>
              <a:t>9/18/2024</a:t>
            </a:fld>
            <a:endParaRPr lang="en-US"/>
          </a:p>
        </p:txBody>
      </p:sp>
      <p:sp>
        <p:nvSpPr>
          <p:cNvPr id="5" name="Footer Placeholder 4">
            <a:extLst>
              <a:ext uri="{FF2B5EF4-FFF2-40B4-BE49-F238E27FC236}">
                <a16:creationId xmlns:a16="http://schemas.microsoft.com/office/drawing/2014/main" id="{AABC4359-1E19-28EB-E0EE-0AD58C4E0225}"/>
              </a:ext>
            </a:extLst>
          </p:cNvPr>
          <p:cNvSpPr>
            <a:spLocks noGrp="1"/>
          </p:cNvSpPr>
          <p:nvPr>
            <p:ph type="ftr" sz="quarter" idx="11"/>
          </p:nvPr>
        </p:nvSpPr>
        <p:spPr/>
        <p:txBody>
          <a:bodyPr/>
          <a:lstStyle>
            <a:lvl1pPr>
              <a:defRPr/>
            </a:lvl1pPr>
          </a:lstStyle>
          <a:p>
            <a:pPr>
              <a:defRPr/>
            </a:pPr>
            <a:r>
              <a:rPr lang="en-US" altLang="es-MX"/>
              <a:t>Fundamentos de Programación</a:t>
            </a:r>
          </a:p>
        </p:txBody>
      </p:sp>
      <p:sp>
        <p:nvSpPr>
          <p:cNvPr id="6" name="Slide Number Placeholder 5">
            <a:extLst>
              <a:ext uri="{FF2B5EF4-FFF2-40B4-BE49-F238E27FC236}">
                <a16:creationId xmlns:a16="http://schemas.microsoft.com/office/drawing/2014/main" id="{4B1B41E6-1646-44EE-3012-E5A8B8A39692}"/>
              </a:ext>
            </a:extLst>
          </p:cNvPr>
          <p:cNvSpPr>
            <a:spLocks noGrp="1"/>
          </p:cNvSpPr>
          <p:nvPr>
            <p:ph type="sldNum" sz="quarter" idx="12"/>
          </p:nvPr>
        </p:nvSpPr>
        <p:spPr/>
        <p:txBody>
          <a:bodyPr/>
          <a:lstStyle>
            <a:lvl1pPr>
              <a:defRPr/>
            </a:lvl1pPr>
          </a:lstStyle>
          <a:p>
            <a:pPr>
              <a:defRPr/>
            </a:pPr>
            <a:fld id="{C8C0E0AB-2948-4EC1-A820-0C265D3780FE}" type="slidenum">
              <a:rPr lang="en-US" altLang="es-MX"/>
              <a:pPr>
                <a:defRPr/>
              </a:pPr>
              <a:t>‹Nº›</a:t>
            </a:fld>
            <a:endParaRPr lang="en-US" altLang="es-MX"/>
          </a:p>
        </p:txBody>
      </p:sp>
    </p:spTree>
    <p:extLst>
      <p:ext uri="{BB962C8B-B14F-4D97-AF65-F5344CB8AC3E}">
        <p14:creationId xmlns:p14="http://schemas.microsoft.com/office/powerpoint/2010/main" val="4181412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101F8BC-1244-71B0-4685-9A564593E5DC}"/>
              </a:ext>
            </a:extLst>
          </p:cNvPr>
          <p:cNvSpPr/>
          <p:nvPr/>
        </p:nvSpPr>
        <p:spPr>
          <a:xfrm>
            <a:off x="3175" y="6400800"/>
            <a:ext cx="9140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a:extLst>
              <a:ext uri="{FF2B5EF4-FFF2-40B4-BE49-F238E27FC236}">
                <a16:creationId xmlns:a16="http://schemas.microsoft.com/office/drawing/2014/main" id="{07FFE225-4DC5-A512-45C1-5F1234258D52}"/>
              </a:ext>
            </a:extLst>
          </p:cNvPr>
          <p:cNvSpPr/>
          <p:nvPr/>
        </p:nvSpPr>
        <p:spPr>
          <a:xfrm>
            <a:off x="0" y="6334125"/>
            <a:ext cx="9144000"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Date Placeholder 3">
            <a:extLst>
              <a:ext uri="{FF2B5EF4-FFF2-40B4-BE49-F238E27FC236}">
                <a16:creationId xmlns:a16="http://schemas.microsoft.com/office/drawing/2014/main" id="{B112DA0E-4B47-A6EA-B892-313B6ED9FFBA}"/>
              </a:ext>
            </a:extLst>
          </p:cNvPr>
          <p:cNvSpPr>
            <a:spLocks noGrp="1"/>
          </p:cNvSpPr>
          <p:nvPr>
            <p:ph type="dt" sz="half" idx="10"/>
          </p:nvPr>
        </p:nvSpPr>
        <p:spPr/>
        <p:txBody>
          <a:bodyPr/>
          <a:lstStyle>
            <a:lvl1pPr>
              <a:defRPr/>
            </a:lvl1pPr>
          </a:lstStyle>
          <a:p>
            <a:pPr>
              <a:defRPr/>
            </a:pPr>
            <a:fld id="{A7C1A628-1934-4910-968D-2AA612D10D3F}" type="datetime1">
              <a:rPr lang="en-US"/>
              <a:pPr>
                <a:defRPr/>
              </a:pPr>
              <a:t>9/18/2024</a:t>
            </a:fld>
            <a:endParaRPr lang="en-US"/>
          </a:p>
        </p:txBody>
      </p:sp>
      <p:sp>
        <p:nvSpPr>
          <p:cNvPr id="7" name="Footer Placeholder 4">
            <a:extLst>
              <a:ext uri="{FF2B5EF4-FFF2-40B4-BE49-F238E27FC236}">
                <a16:creationId xmlns:a16="http://schemas.microsoft.com/office/drawing/2014/main" id="{085D3952-B2BD-0B66-62D6-E622A87EDD1A}"/>
              </a:ext>
            </a:extLst>
          </p:cNvPr>
          <p:cNvSpPr>
            <a:spLocks noGrp="1"/>
          </p:cNvSpPr>
          <p:nvPr>
            <p:ph type="ftr" sz="quarter" idx="11"/>
          </p:nvPr>
        </p:nvSpPr>
        <p:spPr/>
        <p:txBody>
          <a:bodyPr/>
          <a:lstStyle>
            <a:lvl1pPr>
              <a:defRPr/>
            </a:lvl1pPr>
          </a:lstStyle>
          <a:p>
            <a:pPr>
              <a:defRPr/>
            </a:pPr>
            <a:r>
              <a:rPr lang="en-US" altLang="es-MX"/>
              <a:t>Fundamentos de Programación</a:t>
            </a:r>
          </a:p>
        </p:txBody>
      </p:sp>
      <p:sp>
        <p:nvSpPr>
          <p:cNvPr id="8" name="Slide Number Placeholder 5">
            <a:extLst>
              <a:ext uri="{FF2B5EF4-FFF2-40B4-BE49-F238E27FC236}">
                <a16:creationId xmlns:a16="http://schemas.microsoft.com/office/drawing/2014/main" id="{2F7B4C4B-0F60-8618-340A-F121D34EAF74}"/>
              </a:ext>
            </a:extLst>
          </p:cNvPr>
          <p:cNvSpPr>
            <a:spLocks noGrp="1"/>
          </p:cNvSpPr>
          <p:nvPr>
            <p:ph type="sldNum" sz="quarter" idx="12"/>
          </p:nvPr>
        </p:nvSpPr>
        <p:spPr/>
        <p:txBody>
          <a:bodyPr/>
          <a:lstStyle>
            <a:lvl1pPr>
              <a:defRPr/>
            </a:lvl1pPr>
          </a:lstStyle>
          <a:p>
            <a:pPr>
              <a:defRPr/>
            </a:pPr>
            <a:fld id="{8C3A646A-9429-4F5C-B496-F21DBAE45F71}" type="slidenum">
              <a:rPr lang="en-US" altLang="es-MX"/>
              <a:pPr>
                <a:defRPr/>
              </a:pPr>
              <a:t>‹Nº›</a:t>
            </a:fld>
            <a:endParaRPr lang="en-US" altLang="es-MX"/>
          </a:p>
        </p:txBody>
      </p:sp>
    </p:spTree>
    <p:extLst>
      <p:ext uri="{BB962C8B-B14F-4D97-AF65-F5344CB8AC3E}">
        <p14:creationId xmlns:p14="http://schemas.microsoft.com/office/powerpoint/2010/main" val="1023263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7788173B-0C2B-6628-0E12-D1F1CB8B0A09}"/>
              </a:ext>
            </a:extLst>
          </p:cNvPr>
          <p:cNvSpPr/>
          <p:nvPr/>
        </p:nvSpPr>
        <p:spPr>
          <a:xfrm>
            <a:off x="3175" y="6400800"/>
            <a:ext cx="9140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a:extLst>
              <a:ext uri="{FF2B5EF4-FFF2-40B4-BE49-F238E27FC236}">
                <a16:creationId xmlns:a16="http://schemas.microsoft.com/office/drawing/2014/main" id="{E1762EB3-7295-8E0C-4722-5A571B46DE34}"/>
              </a:ext>
            </a:extLst>
          </p:cNvPr>
          <p:cNvSpPr/>
          <p:nvPr/>
        </p:nvSpPr>
        <p:spPr>
          <a:xfrm>
            <a:off x="0" y="6334125"/>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8">
            <a:extLst>
              <a:ext uri="{FF2B5EF4-FFF2-40B4-BE49-F238E27FC236}">
                <a16:creationId xmlns:a16="http://schemas.microsoft.com/office/drawing/2014/main" id="{2D541AEA-866B-DE56-C352-05D049F89117}"/>
              </a:ext>
            </a:extLst>
          </p:cNvPr>
          <p:cNvCxnSpPr/>
          <p:nvPr/>
        </p:nvCxnSpPr>
        <p:spPr>
          <a:xfrm>
            <a:off x="906463" y="4343400"/>
            <a:ext cx="740568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22960" y="758952"/>
            <a:ext cx="7543800" cy="3566160"/>
          </a:xfrm>
        </p:spPr>
        <p:txBody>
          <a:bodyPr anchorCtr="0"/>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22960" y="4453128"/>
            <a:ext cx="7543800" cy="1143000"/>
          </a:xfrm>
        </p:spPr>
        <p:txBody>
          <a:bodyPr lIns="91440" rIns="9144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7" name="Date Placeholder 3">
            <a:extLst>
              <a:ext uri="{FF2B5EF4-FFF2-40B4-BE49-F238E27FC236}">
                <a16:creationId xmlns:a16="http://schemas.microsoft.com/office/drawing/2014/main" id="{93260F37-DD4F-FC25-2369-8D9311DFAEA3}"/>
              </a:ext>
            </a:extLst>
          </p:cNvPr>
          <p:cNvSpPr>
            <a:spLocks noGrp="1"/>
          </p:cNvSpPr>
          <p:nvPr>
            <p:ph type="dt" sz="half" idx="10"/>
          </p:nvPr>
        </p:nvSpPr>
        <p:spPr/>
        <p:txBody>
          <a:bodyPr/>
          <a:lstStyle>
            <a:lvl1pPr>
              <a:defRPr/>
            </a:lvl1pPr>
          </a:lstStyle>
          <a:p>
            <a:pPr>
              <a:defRPr/>
            </a:pPr>
            <a:fld id="{C611F5E5-B743-4BCD-A410-AAB27D912022}" type="datetime1">
              <a:rPr lang="en-US"/>
              <a:pPr>
                <a:defRPr/>
              </a:pPr>
              <a:t>9/18/2024</a:t>
            </a:fld>
            <a:endParaRPr lang="en-US"/>
          </a:p>
        </p:txBody>
      </p:sp>
      <p:sp>
        <p:nvSpPr>
          <p:cNvPr id="8" name="Footer Placeholder 4">
            <a:extLst>
              <a:ext uri="{FF2B5EF4-FFF2-40B4-BE49-F238E27FC236}">
                <a16:creationId xmlns:a16="http://schemas.microsoft.com/office/drawing/2014/main" id="{1E95ECBA-CDA8-E8A0-015A-46BC24DD80FD}"/>
              </a:ext>
            </a:extLst>
          </p:cNvPr>
          <p:cNvSpPr>
            <a:spLocks noGrp="1"/>
          </p:cNvSpPr>
          <p:nvPr>
            <p:ph type="ftr" sz="quarter" idx="11"/>
          </p:nvPr>
        </p:nvSpPr>
        <p:spPr/>
        <p:txBody>
          <a:bodyPr/>
          <a:lstStyle>
            <a:lvl1pPr>
              <a:defRPr/>
            </a:lvl1pPr>
          </a:lstStyle>
          <a:p>
            <a:pPr>
              <a:defRPr/>
            </a:pPr>
            <a:r>
              <a:rPr lang="en-US" altLang="es-MX"/>
              <a:t>Fundamentos de Programación</a:t>
            </a:r>
          </a:p>
        </p:txBody>
      </p:sp>
      <p:sp>
        <p:nvSpPr>
          <p:cNvPr id="9" name="Slide Number Placeholder 5">
            <a:extLst>
              <a:ext uri="{FF2B5EF4-FFF2-40B4-BE49-F238E27FC236}">
                <a16:creationId xmlns:a16="http://schemas.microsoft.com/office/drawing/2014/main" id="{419B3702-D871-9090-B17C-47458802884B}"/>
              </a:ext>
            </a:extLst>
          </p:cNvPr>
          <p:cNvSpPr>
            <a:spLocks noGrp="1"/>
          </p:cNvSpPr>
          <p:nvPr>
            <p:ph type="sldNum" sz="quarter" idx="12"/>
          </p:nvPr>
        </p:nvSpPr>
        <p:spPr/>
        <p:txBody>
          <a:bodyPr/>
          <a:lstStyle>
            <a:lvl1pPr>
              <a:defRPr/>
            </a:lvl1pPr>
          </a:lstStyle>
          <a:p>
            <a:pPr>
              <a:defRPr/>
            </a:pPr>
            <a:fld id="{ACE8D065-5BB6-4DAF-92AB-23BC447EAD6A}" type="slidenum">
              <a:rPr lang="en-US" altLang="es-MX"/>
              <a:pPr>
                <a:defRPr/>
              </a:pPr>
              <a:t>‹Nº›</a:t>
            </a:fld>
            <a:endParaRPr lang="en-US" altLang="es-MX"/>
          </a:p>
        </p:txBody>
      </p:sp>
    </p:spTree>
    <p:extLst>
      <p:ext uri="{BB962C8B-B14F-4D97-AF65-F5344CB8AC3E}">
        <p14:creationId xmlns:p14="http://schemas.microsoft.com/office/powerpoint/2010/main" val="921968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3">
            <a:extLst>
              <a:ext uri="{FF2B5EF4-FFF2-40B4-BE49-F238E27FC236}">
                <a16:creationId xmlns:a16="http://schemas.microsoft.com/office/drawing/2014/main" id="{CDC368F8-B550-932F-C8DF-358B1E8BCD76}"/>
              </a:ext>
            </a:extLst>
          </p:cNvPr>
          <p:cNvSpPr>
            <a:spLocks noGrp="1"/>
          </p:cNvSpPr>
          <p:nvPr>
            <p:ph type="dt" sz="half" idx="10"/>
          </p:nvPr>
        </p:nvSpPr>
        <p:spPr/>
        <p:txBody>
          <a:bodyPr/>
          <a:lstStyle>
            <a:lvl1pPr>
              <a:defRPr/>
            </a:lvl1pPr>
          </a:lstStyle>
          <a:p>
            <a:pPr>
              <a:defRPr/>
            </a:pPr>
            <a:fld id="{CA392839-1D25-4520-8A37-702330E8F349}" type="datetime1">
              <a:rPr lang="en-US"/>
              <a:pPr>
                <a:defRPr/>
              </a:pPr>
              <a:t>9/18/2024</a:t>
            </a:fld>
            <a:endParaRPr lang="en-US"/>
          </a:p>
        </p:txBody>
      </p:sp>
      <p:sp>
        <p:nvSpPr>
          <p:cNvPr id="5" name="Footer Placeholder 4">
            <a:extLst>
              <a:ext uri="{FF2B5EF4-FFF2-40B4-BE49-F238E27FC236}">
                <a16:creationId xmlns:a16="http://schemas.microsoft.com/office/drawing/2014/main" id="{D24B79E8-407B-53B6-4AB7-15D39838F924}"/>
              </a:ext>
            </a:extLst>
          </p:cNvPr>
          <p:cNvSpPr>
            <a:spLocks noGrp="1"/>
          </p:cNvSpPr>
          <p:nvPr>
            <p:ph type="ftr" sz="quarter" idx="11"/>
          </p:nvPr>
        </p:nvSpPr>
        <p:spPr/>
        <p:txBody>
          <a:bodyPr/>
          <a:lstStyle>
            <a:lvl1pPr>
              <a:defRPr/>
            </a:lvl1pPr>
          </a:lstStyle>
          <a:p>
            <a:pPr>
              <a:defRPr/>
            </a:pPr>
            <a:r>
              <a:rPr lang="en-US" altLang="es-MX"/>
              <a:t>Fundamentos de Programación</a:t>
            </a:r>
          </a:p>
        </p:txBody>
      </p:sp>
      <p:sp>
        <p:nvSpPr>
          <p:cNvPr id="6" name="Slide Number Placeholder 5">
            <a:extLst>
              <a:ext uri="{FF2B5EF4-FFF2-40B4-BE49-F238E27FC236}">
                <a16:creationId xmlns:a16="http://schemas.microsoft.com/office/drawing/2014/main" id="{25B67979-4C18-38D3-F711-F9A0951D1B66}"/>
              </a:ext>
            </a:extLst>
          </p:cNvPr>
          <p:cNvSpPr>
            <a:spLocks noGrp="1"/>
          </p:cNvSpPr>
          <p:nvPr>
            <p:ph type="sldNum" sz="quarter" idx="12"/>
          </p:nvPr>
        </p:nvSpPr>
        <p:spPr/>
        <p:txBody>
          <a:bodyPr/>
          <a:lstStyle>
            <a:lvl1pPr>
              <a:defRPr/>
            </a:lvl1pPr>
          </a:lstStyle>
          <a:p>
            <a:pPr>
              <a:defRPr/>
            </a:pPr>
            <a:fld id="{3CC1ACD5-5862-4AF5-BF0C-C083A88A1122}" type="slidenum">
              <a:rPr lang="en-US" altLang="es-MX"/>
              <a:pPr>
                <a:defRPr/>
              </a:pPr>
              <a:t>‹Nº›</a:t>
            </a:fld>
            <a:endParaRPr lang="en-US" altLang="es-MX"/>
          </a:p>
        </p:txBody>
      </p:sp>
    </p:spTree>
    <p:extLst>
      <p:ext uri="{BB962C8B-B14F-4D97-AF65-F5344CB8AC3E}">
        <p14:creationId xmlns:p14="http://schemas.microsoft.com/office/powerpoint/2010/main" val="1747783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22960" y="2582334"/>
            <a:ext cx="370332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63440" y="2582334"/>
            <a:ext cx="370332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3">
            <a:extLst>
              <a:ext uri="{FF2B5EF4-FFF2-40B4-BE49-F238E27FC236}">
                <a16:creationId xmlns:a16="http://schemas.microsoft.com/office/drawing/2014/main" id="{B6D50C05-5727-C20A-FE2B-BD43E5245AD6}"/>
              </a:ext>
            </a:extLst>
          </p:cNvPr>
          <p:cNvSpPr>
            <a:spLocks noGrp="1"/>
          </p:cNvSpPr>
          <p:nvPr>
            <p:ph type="dt" sz="half" idx="10"/>
          </p:nvPr>
        </p:nvSpPr>
        <p:spPr/>
        <p:txBody>
          <a:bodyPr/>
          <a:lstStyle>
            <a:lvl1pPr>
              <a:defRPr/>
            </a:lvl1pPr>
          </a:lstStyle>
          <a:p>
            <a:pPr>
              <a:defRPr/>
            </a:pPr>
            <a:fld id="{903B597A-50D6-492F-A737-B0F4545F1D5D}" type="datetime1">
              <a:rPr lang="en-US"/>
              <a:pPr>
                <a:defRPr/>
              </a:pPr>
              <a:t>9/18/2024</a:t>
            </a:fld>
            <a:endParaRPr lang="en-US"/>
          </a:p>
        </p:txBody>
      </p:sp>
      <p:sp>
        <p:nvSpPr>
          <p:cNvPr id="7" name="Footer Placeholder 4">
            <a:extLst>
              <a:ext uri="{FF2B5EF4-FFF2-40B4-BE49-F238E27FC236}">
                <a16:creationId xmlns:a16="http://schemas.microsoft.com/office/drawing/2014/main" id="{3F04BEDE-C719-A643-B22E-1A6B644D51EA}"/>
              </a:ext>
            </a:extLst>
          </p:cNvPr>
          <p:cNvSpPr>
            <a:spLocks noGrp="1"/>
          </p:cNvSpPr>
          <p:nvPr>
            <p:ph type="ftr" sz="quarter" idx="11"/>
          </p:nvPr>
        </p:nvSpPr>
        <p:spPr/>
        <p:txBody>
          <a:bodyPr/>
          <a:lstStyle>
            <a:lvl1pPr>
              <a:defRPr/>
            </a:lvl1pPr>
          </a:lstStyle>
          <a:p>
            <a:pPr>
              <a:defRPr/>
            </a:pPr>
            <a:r>
              <a:rPr lang="en-US" altLang="es-MX"/>
              <a:t>Fundamentos de Programación</a:t>
            </a:r>
          </a:p>
        </p:txBody>
      </p:sp>
      <p:sp>
        <p:nvSpPr>
          <p:cNvPr id="8" name="Slide Number Placeholder 5">
            <a:extLst>
              <a:ext uri="{FF2B5EF4-FFF2-40B4-BE49-F238E27FC236}">
                <a16:creationId xmlns:a16="http://schemas.microsoft.com/office/drawing/2014/main" id="{0F09E33D-C3C0-D41B-A301-D8E3B332B471}"/>
              </a:ext>
            </a:extLst>
          </p:cNvPr>
          <p:cNvSpPr>
            <a:spLocks noGrp="1"/>
          </p:cNvSpPr>
          <p:nvPr>
            <p:ph type="sldNum" sz="quarter" idx="12"/>
          </p:nvPr>
        </p:nvSpPr>
        <p:spPr/>
        <p:txBody>
          <a:bodyPr/>
          <a:lstStyle>
            <a:lvl1pPr>
              <a:defRPr/>
            </a:lvl1pPr>
          </a:lstStyle>
          <a:p>
            <a:pPr>
              <a:defRPr/>
            </a:pPr>
            <a:fld id="{686EA6CD-06A8-4B4A-9A85-3FA330407E03}" type="slidenum">
              <a:rPr lang="en-US" altLang="es-MX"/>
              <a:pPr>
                <a:defRPr/>
              </a:pPr>
              <a:t>‹Nº›</a:t>
            </a:fld>
            <a:endParaRPr lang="en-US" altLang="es-MX"/>
          </a:p>
        </p:txBody>
      </p:sp>
    </p:spTree>
    <p:extLst>
      <p:ext uri="{BB962C8B-B14F-4D97-AF65-F5344CB8AC3E}">
        <p14:creationId xmlns:p14="http://schemas.microsoft.com/office/powerpoint/2010/main" val="145800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3">
            <a:extLst>
              <a:ext uri="{FF2B5EF4-FFF2-40B4-BE49-F238E27FC236}">
                <a16:creationId xmlns:a16="http://schemas.microsoft.com/office/drawing/2014/main" id="{3D8598A3-3A50-434A-D337-62ADAB7027F2}"/>
              </a:ext>
            </a:extLst>
          </p:cNvPr>
          <p:cNvSpPr>
            <a:spLocks noGrp="1"/>
          </p:cNvSpPr>
          <p:nvPr>
            <p:ph type="dt" sz="half" idx="10"/>
          </p:nvPr>
        </p:nvSpPr>
        <p:spPr/>
        <p:txBody>
          <a:bodyPr/>
          <a:lstStyle>
            <a:lvl1pPr>
              <a:defRPr/>
            </a:lvl1pPr>
          </a:lstStyle>
          <a:p>
            <a:pPr>
              <a:defRPr/>
            </a:pPr>
            <a:fld id="{F0B19716-7287-4702-95C6-3E75968067FF}" type="datetime1">
              <a:rPr lang="en-US"/>
              <a:pPr>
                <a:defRPr/>
              </a:pPr>
              <a:t>9/18/2024</a:t>
            </a:fld>
            <a:endParaRPr lang="en-US"/>
          </a:p>
        </p:txBody>
      </p:sp>
      <p:sp>
        <p:nvSpPr>
          <p:cNvPr id="4" name="Footer Placeholder 4">
            <a:extLst>
              <a:ext uri="{FF2B5EF4-FFF2-40B4-BE49-F238E27FC236}">
                <a16:creationId xmlns:a16="http://schemas.microsoft.com/office/drawing/2014/main" id="{8AB5DA1C-D594-3F81-FD27-96C790AF73CE}"/>
              </a:ext>
            </a:extLst>
          </p:cNvPr>
          <p:cNvSpPr>
            <a:spLocks noGrp="1"/>
          </p:cNvSpPr>
          <p:nvPr>
            <p:ph type="ftr" sz="quarter" idx="11"/>
          </p:nvPr>
        </p:nvSpPr>
        <p:spPr/>
        <p:txBody>
          <a:bodyPr/>
          <a:lstStyle>
            <a:lvl1pPr>
              <a:defRPr/>
            </a:lvl1pPr>
          </a:lstStyle>
          <a:p>
            <a:pPr>
              <a:defRPr/>
            </a:pPr>
            <a:r>
              <a:rPr lang="en-US" altLang="es-MX"/>
              <a:t>Fundamentos de Programación</a:t>
            </a:r>
          </a:p>
        </p:txBody>
      </p:sp>
      <p:sp>
        <p:nvSpPr>
          <p:cNvPr id="5" name="Slide Number Placeholder 5">
            <a:extLst>
              <a:ext uri="{FF2B5EF4-FFF2-40B4-BE49-F238E27FC236}">
                <a16:creationId xmlns:a16="http://schemas.microsoft.com/office/drawing/2014/main" id="{03D20722-F72B-24B5-AB14-B7E884FF97F2}"/>
              </a:ext>
            </a:extLst>
          </p:cNvPr>
          <p:cNvSpPr>
            <a:spLocks noGrp="1"/>
          </p:cNvSpPr>
          <p:nvPr>
            <p:ph type="sldNum" sz="quarter" idx="12"/>
          </p:nvPr>
        </p:nvSpPr>
        <p:spPr/>
        <p:txBody>
          <a:bodyPr/>
          <a:lstStyle>
            <a:lvl1pPr>
              <a:defRPr/>
            </a:lvl1pPr>
          </a:lstStyle>
          <a:p>
            <a:pPr>
              <a:defRPr/>
            </a:pPr>
            <a:fld id="{82E3132B-CA39-4219-9E51-8977A009E909}" type="slidenum">
              <a:rPr lang="en-US" altLang="es-MX"/>
              <a:pPr>
                <a:defRPr/>
              </a:pPr>
              <a:t>‹Nº›</a:t>
            </a:fld>
            <a:endParaRPr lang="en-US" altLang="es-MX"/>
          </a:p>
        </p:txBody>
      </p:sp>
    </p:spTree>
    <p:extLst>
      <p:ext uri="{BB962C8B-B14F-4D97-AF65-F5344CB8AC3E}">
        <p14:creationId xmlns:p14="http://schemas.microsoft.com/office/powerpoint/2010/main" val="1343220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A09866B-9FD4-D3DA-780C-F00DAC5D042F}"/>
              </a:ext>
            </a:extLst>
          </p:cNvPr>
          <p:cNvSpPr/>
          <p:nvPr/>
        </p:nvSpPr>
        <p:spPr>
          <a:xfrm>
            <a:off x="3175" y="6400800"/>
            <a:ext cx="9140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5">
            <a:extLst>
              <a:ext uri="{FF2B5EF4-FFF2-40B4-BE49-F238E27FC236}">
                <a16:creationId xmlns:a16="http://schemas.microsoft.com/office/drawing/2014/main" id="{5E364CAA-7684-8382-1672-E88D15C8BCDF}"/>
              </a:ext>
            </a:extLst>
          </p:cNvPr>
          <p:cNvSpPr/>
          <p:nvPr/>
        </p:nvSpPr>
        <p:spPr>
          <a:xfrm>
            <a:off x="0" y="6334125"/>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6">
            <a:extLst>
              <a:ext uri="{FF2B5EF4-FFF2-40B4-BE49-F238E27FC236}">
                <a16:creationId xmlns:a16="http://schemas.microsoft.com/office/drawing/2014/main" id="{C3DD087D-A1F4-D8A2-90D6-C3CC0EC3D552}"/>
              </a:ext>
            </a:extLst>
          </p:cNvPr>
          <p:cNvSpPr>
            <a:spLocks noGrp="1"/>
          </p:cNvSpPr>
          <p:nvPr>
            <p:ph type="dt" sz="half" idx="10"/>
          </p:nvPr>
        </p:nvSpPr>
        <p:spPr/>
        <p:txBody>
          <a:bodyPr/>
          <a:lstStyle>
            <a:lvl1pPr>
              <a:defRPr/>
            </a:lvl1pPr>
          </a:lstStyle>
          <a:p>
            <a:pPr>
              <a:defRPr/>
            </a:pPr>
            <a:fld id="{7228D01A-D79F-4867-B5A8-4D163CCB8FA6}" type="datetime1">
              <a:rPr lang="en-US"/>
              <a:pPr>
                <a:defRPr/>
              </a:pPr>
              <a:t>9/18/2024</a:t>
            </a:fld>
            <a:endParaRPr lang="en-US"/>
          </a:p>
        </p:txBody>
      </p:sp>
      <p:sp>
        <p:nvSpPr>
          <p:cNvPr id="5" name="Footer Placeholder 7">
            <a:extLst>
              <a:ext uri="{FF2B5EF4-FFF2-40B4-BE49-F238E27FC236}">
                <a16:creationId xmlns:a16="http://schemas.microsoft.com/office/drawing/2014/main" id="{5470F61F-0C8E-7BE0-312F-071F7B2C1C7E}"/>
              </a:ext>
            </a:extLst>
          </p:cNvPr>
          <p:cNvSpPr>
            <a:spLocks noGrp="1"/>
          </p:cNvSpPr>
          <p:nvPr>
            <p:ph type="ftr" sz="quarter" idx="11"/>
          </p:nvPr>
        </p:nvSpPr>
        <p:spPr/>
        <p:txBody>
          <a:bodyPr/>
          <a:lstStyle>
            <a:lvl1pPr>
              <a:defRPr>
                <a:solidFill>
                  <a:srgbClr val="FFFFFF"/>
                </a:solidFill>
              </a:defRPr>
            </a:lvl1pPr>
          </a:lstStyle>
          <a:p>
            <a:pPr>
              <a:defRPr/>
            </a:pPr>
            <a:r>
              <a:rPr lang="en-US" altLang="es-MX"/>
              <a:t>Fundamentos de Programación</a:t>
            </a:r>
          </a:p>
        </p:txBody>
      </p:sp>
      <p:sp>
        <p:nvSpPr>
          <p:cNvPr id="6" name="Slide Number Placeholder 8">
            <a:extLst>
              <a:ext uri="{FF2B5EF4-FFF2-40B4-BE49-F238E27FC236}">
                <a16:creationId xmlns:a16="http://schemas.microsoft.com/office/drawing/2014/main" id="{56B2CD79-DBB8-D56F-46C2-FCE4E09B26D7}"/>
              </a:ext>
            </a:extLst>
          </p:cNvPr>
          <p:cNvSpPr>
            <a:spLocks noGrp="1"/>
          </p:cNvSpPr>
          <p:nvPr>
            <p:ph type="sldNum" sz="quarter" idx="12"/>
          </p:nvPr>
        </p:nvSpPr>
        <p:spPr/>
        <p:txBody>
          <a:bodyPr/>
          <a:lstStyle>
            <a:lvl1pPr>
              <a:defRPr/>
            </a:lvl1pPr>
          </a:lstStyle>
          <a:p>
            <a:pPr>
              <a:defRPr/>
            </a:pPr>
            <a:fld id="{43FE6DD9-E907-42AA-BCCB-917DA83402E3}" type="slidenum">
              <a:rPr lang="en-US" altLang="es-MX"/>
              <a:pPr>
                <a:defRPr/>
              </a:pPr>
              <a:t>‹Nº›</a:t>
            </a:fld>
            <a:endParaRPr lang="en-US" altLang="es-MX"/>
          </a:p>
        </p:txBody>
      </p:sp>
    </p:spTree>
    <p:extLst>
      <p:ext uri="{BB962C8B-B14F-4D97-AF65-F5344CB8AC3E}">
        <p14:creationId xmlns:p14="http://schemas.microsoft.com/office/powerpoint/2010/main" val="3723212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0BCDE5C-B455-9191-EF01-E1F9F4471326}"/>
              </a:ext>
            </a:extLst>
          </p:cNvPr>
          <p:cNvSpPr/>
          <p:nvPr/>
        </p:nvSpPr>
        <p:spPr>
          <a:xfrm>
            <a:off x="0" y="0"/>
            <a:ext cx="3038475"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8">
            <a:extLst>
              <a:ext uri="{FF2B5EF4-FFF2-40B4-BE49-F238E27FC236}">
                <a16:creationId xmlns:a16="http://schemas.microsoft.com/office/drawing/2014/main" id="{182A1E14-8489-4E60-FB10-1CCF97E2E23B}"/>
              </a:ext>
            </a:extLst>
          </p:cNvPr>
          <p:cNvSpPr/>
          <p:nvPr/>
        </p:nvSpPr>
        <p:spPr>
          <a:xfrm>
            <a:off x="3030538" y="0"/>
            <a:ext cx="476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a:extLst>
              <a:ext uri="{FF2B5EF4-FFF2-40B4-BE49-F238E27FC236}">
                <a16:creationId xmlns:a16="http://schemas.microsoft.com/office/drawing/2014/main" id="{3FED721C-73DD-3A28-C80A-240690EF567E}"/>
              </a:ext>
            </a:extLst>
          </p:cNvPr>
          <p:cNvSpPr>
            <a:spLocks noGrp="1"/>
          </p:cNvSpPr>
          <p:nvPr>
            <p:ph type="dt" sz="half" idx="10"/>
          </p:nvPr>
        </p:nvSpPr>
        <p:spPr>
          <a:xfrm>
            <a:off x="349250" y="6459538"/>
            <a:ext cx="1963738" cy="365125"/>
          </a:xfrm>
        </p:spPr>
        <p:txBody>
          <a:bodyPr/>
          <a:lstStyle>
            <a:lvl1pPr algn="l">
              <a:defRPr/>
            </a:lvl1pPr>
          </a:lstStyle>
          <a:p>
            <a:pPr>
              <a:defRPr/>
            </a:pPr>
            <a:fld id="{8B1BD752-3ADA-4C2F-937F-DA630B2743C6}" type="datetime1">
              <a:rPr lang="en-US"/>
              <a:pPr>
                <a:defRPr/>
              </a:pPr>
              <a:t>9/18/2024</a:t>
            </a:fld>
            <a:endParaRPr lang="en-US"/>
          </a:p>
        </p:txBody>
      </p:sp>
      <p:sp>
        <p:nvSpPr>
          <p:cNvPr id="8" name="Footer Placeholder 5">
            <a:extLst>
              <a:ext uri="{FF2B5EF4-FFF2-40B4-BE49-F238E27FC236}">
                <a16:creationId xmlns:a16="http://schemas.microsoft.com/office/drawing/2014/main" id="{A0571AB3-166F-3DA5-C183-DD64CB3883D9}"/>
              </a:ext>
            </a:extLst>
          </p:cNvPr>
          <p:cNvSpPr>
            <a:spLocks noGrp="1"/>
          </p:cNvSpPr>
          <p:nvPr>
            <p:ph type="ftr" sz="quarter" idx="11"/>
          </p:nvPr>
        </p:nvSpPr>
        <p:spPr>
          <a:xfrm>
            <a:off x="3600450" y="6459538"/>
            <a:ext cx="3486150" cy="365125"/>
          </a:xfrm>
        </p:spPr>
        <p:txBody>
          <a:bodyPr/>
          <a:lstStyle>
            <a:lvl1pPr algn="l">
              <a:defRPr>
                <a:solidFill>
                  <a:schemeClr val="tx2"/>
                </a:solidFill>
              </a:defRPr>
            </a:lvl1pPr>
          </a:lstStyle>
          <a:p>
            <a:pPr>
              <a:defRPr/>
            </a:pPr>
            <a:r>
              <a:rPr lang="en-US" altLang="es-MX"/>
              <a:t>Fundamentos de Programación</a:t>
            </a:r>
          </a:p>
        </p:txBody>
      </p:sp>
      <p:sp>
        <p:nvSpPr>
          <p:cNvPr id="9" name="Slide Number Placeholder 6">
            <a:extLst>
              <a:ext uri="{FF2B5EF4-FFF2-40B4-BE49-F238E27FC236}">
                <a16:creationId xmlns:a16="http://schemas.microsoft.com/office/drawing/2014/main" id="{E0AD6301-3ED4-3FA3-EE2E-19F6E7EB1980}"/>
              </a:ext>
            </a:extLst>
          </p:cNvPr>
          <p:cNvSpPr>
            <a:spLocks noGrp="1"/>
          </p:cNvSpPr>
          <p:nvPr>
            <p:ph type="sldNum" sz="quarter" idx="12"/>
          </p:nvPr>
        </p:nvSpPr>
        <p:spPr/>
        <p:txBody>
          <a:bodyPr/>
          <a:lstStyle>
            <a:lvl1pPr>
              <a:defRPr>
                <a:solidFill>
                  <a:schemeClr val="tx2"/>
                </a:solidFill>
              </a:defRPr>
            </a:lvl1pPr>
          </a:lstStyle>
          <a:p>
            <a:pPr>
              <a:defRPr/>
            </a:pPr>
            <a:fld id="{8705C927-DAA3-47C7-9928-C6D7E0F034A1}" type="slidenum">
              <a:rPr lang="en-US" altLang="es-MX"/>
              <a:pPr>
                <a:defRPr/>
              </a:pPr>
              <a:t>‹Nº›</a:t>
            </a:fld>
            <a:endParaRPr lang="en-US" altLang="es-MX"/>
          </a:p>
        </p:txBody>
      </p:sp>
    </p:spTree>
    <p:extLst>
      <p:ext uri="{BB962C8B-B14F-4D97-AF65-F5344CB8AC3E}">
        <p14:creationId xmlns:p14="http://schemas.microsoft.com/office/powerpoint/2010/main" val="212969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DE4A8507-0F52-33E4-94EA-213C83E23356}"/>
              </a:ext>
            </a:extLst>
          </p:cNvPr>
          <p:cNvSpPr/>
          <p:nvPr/>
        </p:nvSpPr>
        <p:spPr>
          <a:xfrm>
            <a:off x="0" y="4914900"/>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oAutofit/>
          </a:bodyPr>
          <a:lstStyle>
            <a:lvl1pPr>
              <a:defRPr sz="3600" b="0">
                <a:solidFill>
                  <a:schemeClr val="tx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2" y="0"/>
            <a:ext cx="9143989" cy="4915076"/>
          </a:xfrm>
          <a:solidFill>
            <a:schemeClr val="bg1">
              <a:lumMod val="50000"/>
              <a:lumOff val="50000"/>
            </a:schemeClr>
          </a:solidFill>
        </p:spPr>
        <p:txBody>
          <a:bodyPr lIns="457200" tIns="45720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noProof="0"/>
              <a:t>Haga clic en el icono para agregar una imagen</a:t>
            </a:r>
            <a:endParaRPr lang="en-US" noProof="0" dirty="0"/>
          </a:p>
        </p:txBody>
      </p:sp>
      <p:sp>
        <p:nvSpPr>
          <p:cNvPr id="4" name="Text Placeholder 3"/>
          <p:cNvSpPr>
            <a:spLocks noGrp="1"/>
          </p:cNvSpPr>
          <p:nvPr>
            <p:ph type="body" sz="half" idx="2"/>
          </p:nvPr>
        </p:nvSpPr>
        <p:spPr>
          <a:xfrm>
            <a:off x="822959" y="5907023"/>
            <a:ext cx="7589520"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6" name="Date Placeholder 4">
            <a:extLst>
              <a:ext uri="{FF2B5EF4-FFF2-40B4-BE49-F238E27FC236}">
                <a16:creationId xmlns:a16="http://schemas.microsoft.com/office/drawing/2014/main" id="{2F8F8BBB-3BDB-D7FC-4D5F-DF18635EAEB6}"/>
              </a:ext>
            </a:extLst>
          </p:cNvPr>
          <p:cNvSpPr>
            <a:spLocks noGrp="1"/>
          </p:cNvSpPr>
          <p:nvPr>
            <p:ph type="dt" sz="half" idx="10"/>
          </p:nvPr>
        </p:nvSpPr>
        <p:spPr/>
        <p:txBody>
          <a:bodyPr/>
          <a:lstStyle>
            <a:lvl1pPr>
              <a:defRPr>
                <a:solidFill>
                  <a:schemeClr val="tx2"/>
                </a:solidFill>
              </a:defRPr>
            </a:lvl1pPr>
          </a:lstStyle>
          <a:p>
            <a:pPr>
              <a:defRPr/>
            </a:pPr>
            <a:fld id="{F7611931-3CD9-4164-AE31-DD22E13DE8BE}" type="datetime1">
              <a:rPr lang="en-US"/>
              <a:pPr>
                <a:defRPr/>
              </a:pPr>
              <a:t>9/18/2024</a:t>
            </a:fld>
            <a:endParaRPr lang="en-US"/>
          </a:p>
        </p:txBody>
      </p:sp>
      <p:sp>
        <p:nvSpPr>
          <p:cNvPr id="7" name="Footer Placeholder 5">
            <a:extLst>
              <a:ext uri="{FF2B5EF4-FFF2-40B4-BE49-F238E27FC236}">
                <a16:creationId xmlns:a16="http://schemas.microsoft.com/office/drawing/2014/main" id="{EA3C0CF1-4582-C65E-D577-42CF02623F0C}"/>
              </a:ext>
            </a:extLst>
          </p:cNvPr>
          <p:cNvSpPr>
            <a:spLocks noGrp="1"/>
          </p:cNvSpPr>
          <p:nvPr>
            <p:ph type="ftr" sz="quarter" idx="11"/>
          </p:nvPr>
        </p:nvSpPr>
        <p:spPr/>
        <p:txBody>
          <a:bodyPr/>
          <a:lstStyle>
            <a:lvl1pPr>
              <a:defRPr>
                <a:solidFill>
                  <a:schemeClr val="tx2"/>
                </a:solidFill>
              </a:defRPr>
            </a:lvl1pPr>
          </a:lstStyle>
          <a:p>
            <a:pPr>
              <a:defRPr/>
            </a:pPr>
            <a:r>
              <a:rPr lang="en-US" altLang="es-MX"/>
              <a:t>Fundamentos de Programación</a:t>
            </a:r>
          </a:p>
        </p:txBody>
      </p:sp>
      <p:sp>
        <p:nvSpPr>
          <p:cNvPr id="8" name="Slide Number Placeholder 6">
            <a:extLst>
              <a:ext uri="{FF2B5EF4-FFF2-40B4-BE49-F238E27FC236}">
                <a16:creationId xmlns:a16="http://schemas.microsoft.com/office/drawing/2014/main" id="{3A284805-A8DC-7C61-0BDE-4A8912C80A49}"/>
              </a:ext>
            </a:extLst>
          </p:cNvPr>
          <p:cNvSpPr>
            <a:spLocks noGrp="1"/>
          </p:cNvSpPr>
          <p:nvPr>
            <p:ph type="sldNum" sz="quarter" idx="12"/>
          </p:nvPr>
        </p:nvSpPr>
        <p:spPr/>
        <p:txBody>
          <a:bodyPr/>
          <a:lstStyle>
            <a:lvl1pPr>
              <a:defRPr>
                <a:solidFill>
                  <a:schemeClr val="tx2"/>
                </a:solidFill>
              </a:defRPr>
            </a:lvl1pPr>
          </a:lstStyle>
          <a:p>
            <a:pPr>
              <a:defRPr/>
            </a:pPr>
            <a:fld id="{89420704-A1AB-4002-A5BA-F91B886C211C}" type="slidenum">
              <a:rPr lang="en-US" altLang="es-MX"/>
              <a:pPr>
                <a:defRPr/>
              </a:pPr>
              <a:t>‹Nº›</a:t>
            </a:fld>
            <a:endParaRPr lang="en-US" altLang="es-MX"/>
          </a:p>
        </p:txBody>
      </p:sp>
    </p:spTree>
    <p:extLst>
      <p:ext uri="{BB962C8B-B14F-4D97-AF65-F5344CB8AC3E}">
        <p14:creationId xmlns:p14="http://schemas.microsoft.com/office/powerpoint/2010/main" val="2105280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A5D154-5F1D-6AA3-7C93-BC99F6A6F2B1}"/>
              </a:ext>
            </a:extLst>
          </p:cNvPr>
          <p:cNvSpPr/>
          <p:nvPr/>
        </p:nvSpPr>
        <p:spPr>
          <a:xfrm>
            <a:off x="0" y="6400800"/>
            <a:ext cx="9144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4B4C7762-58BB-F0F3-E332-F0DB146737E4}"/>
              </a:ext>
            </a:extLst>
          </p:cNvPr>
          <p:cNvSpPr/>
          <p:nvPr/>
        </p:nvSpPr>
        <p:spPr>
          <a:xfrm>
            <a:off x="0" y="6334125"/>
            <a:ext cx="9144000" cy="66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a:extLst>
              <a:ext uri="{FF2B5EF4-FFF2-40B4-BE49-F238E27FC236}">
                <a16:creationId xmlns:a16="http://schemas.microsoft.com/office/drawing/2014/main" id="{E38CFD16-2E7F-1742-422D-2FF25F4DBA2D}"/>
              </a:ext>
            </a:extLst>
          </p:cNvPr>
          <p:cNvSpPr>
            <a:spLocks noGrp="1"/>
          </p:cNvSpPr>
          <p:nvPr>
            <p:ph type="title"/>
          </p:nvPr>
        </p:nvSpPr>
        <p:spPr>
          <a:xfrm>
            <a:off x="822325" y="287338"/>
            <a:ext cx="7543800" cy="144938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1029" name="Text Placeholder 2">
            <a:extLst>
              <a:ext uri="{FF2B5EF4-FFF2-40B4-BE49-F238E27FC236}">
                <a16:creationId xmlns:a16="http://schemas.microsoft.com/office/drawing/2014/main" id="{BC888669-7728-A55F-8214-72449B6F08A5}"/>
              </a:ext>
            </a:extLst>
          </p:cNvPr>
          <p:cNvSpPr>
            <a:spLocks noGrp="1" noChangeArrowheads="1"/>
          </p:cNvSpPr>
          <p:nvPr>
            <p:ph type="body" idx="1"/>
          </p:nvPr>
        </p:nvSpPr>
        <p:spPr bwMode="auto">
          <a:xfrm>
            <a:off x="822325" y="1846263"/>
            <a:ext cx="75438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s-ES" altLang="es-MX"/>
              <a:t>Haga clic para modificar los estilos de texto del patrón</a:t>
            </a:r>
          </a:p>
          <a:p>
            <a:pPr lvl="1"/>
            <a:r>
              <a:rPr lang="es-ES" altLang="es-MX"/>
              <a:t>Segundo nivel</a:t>
            </a:r>
          </a:p>
          <a:p>
            <a:pPr lvl="2"/>
            <a:r>
              <a:rPr lang="es-ES" altLang="es-MX"/>
              <a:t>Tercer nivel</a:t>
            </a:r>
          </a:p>
          <a:p>
            <a:pPr lvl="3"/>
            <a:r>
              <a:rPr lang="es-ES" altLang="es-MX"/>
              <a:t>Cuarto nivel</a:t>
            </a:r>
          </a:p>
          <a:p>
            <a:pPr lvl="4"/>
            <a:r>
              <a:rPr lang="es-ES" altLang="es-MX"/>
              <a:t>Quinto nivel</a:t>
            </a:r>
            <a:endParaRPr lang="en-US" altLang="es-MX"/>
          </a:p>
        </p:txBody>
      </p:sp>
      <p:sp>
        <p:nvSpPr>
          <p:cNvPr id="4" name="Date Placeholder 3">
            <a:extLst>
              <a:ext uri="{FF2B5EF4-FFF2-40B4-BE49-F238E27FC236}">
                <a16:creationId xmlns:a16="http://schemas.microsoft.com/office/drawing/2014/main" id="{9BBAB8F5-F2C9-C050-BF0E-881DEDEAC529}"/>
              </a:ext>
            </a:extLst>
          </p:cNvPr>
          <p:cNvSpPr>
            <a:spLocks noGrp="1"/>
          </p:cNvSpPr>
          <p:nvPr>
            <p:ph type="dt" sz="half" idx="2"/>
          </p:nvPr>
        </p:nvSpPr>
        <p:spPr>
          <a:xfrm>
            <a:off x="822325" y="6459538"/>
            <a:ext cx="1854200" cy="365125"/>
          </a:xfrm>
          <a:prstGeom prst="rect">
            <a:avLst/>
          </a:prstGeom>
        </p:spPr>
        <p:txBody>
          <a:bodyPr vert="horz" lIns="91440" tIns="45720" rIns="91440" bIns="45720" rtlCol="0" anchor="ctr"/>
          <a:lstStyle>
            <a:lvl1pPr algn="l">
              <a:defRPr sz="900">
                <a:solidFill>
                  <a:srgbClr val="FFFFFF"/>
                </a:solidFill>
              </a:defRPr>
            </a:lvl1pPr>
          </a:lstStyle>
          <a:p>
            <a:pPr>
              <a:defRPr/>
            </a:pPr>
            <a:fld id="{50A71934-E067-4A3C-B629-25461E0D6EE2}" type="datetime1">
              <a:rPr lang="en-US"/>
              <a:pPr>
                <a:defRPr/>
              </a:pPr>
              <a:t>9/18/2024</a:t>
            </a:fld>
            <a:endParaRPr lang="en-US"/>
          </a:p>
        </p:txBody>
      </p:sp>
      <p:sp>
        <p:nvSpPr>
          <p:cNvPr id="5" name="Footer Placeholder 4">
            <a:extLst>
              <a:ext uri="{FF2B5EF4-FFF2-40B4-BE49-F238E27FC236}">
                <a16:creationId xmlns:a16="http://schemas.microsoft.com/office/drawing/2014/main" id="{3D061995-F13F-2E09-5F8A-A74E1880A7EF}"/>
              </a:ext>
            </a:extLst>
          </p:cNvPr>
          <p:cNvSpPr>
            <a:spLocks noGrp="1"/>
          </p:cNvSpPr>
          <p:nvPr>
            <p:ph type="ftr" sz="quarter" idx="3"/>
          </p:nvPr>
        </p:nvSpPr>
        <p:spPr>
          <a:xfrm>
            <a:off x="2765425" y="6459538"/>
            <a:ext cx="3616325"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en-US" altLang="es-MX"/>
              <a:t>Fundamentos de Programación</a:t>
            </a:r>
          </a:p>
        </p:txBody>
      </p:sp>
      <p:sp>
        <p:nvSpPr>
          <p:cNvPr id="6" name="Slide Number Placeholder 5">
            <a:extLst>
              <a:ext uri="{FF2B5EF4-FFF2-40B4-BE49-F238E27FC236}">
                <a16:creationId xmlns:a16="http://schemas.microsoft.com/office/drawing/2014/main" id="{DB5C5F1B-ADAD-72FF-E8F3-AA862B62BEB1}"/>
              </a:ext>
            </a:extLst>
          </p:cNvPr>
          <p:cNvSpPr>
            <a:spLocks noGrp="1"/>
          </p:cNvSpPr>
          <p:nvPr>
            <p:ph type="sldNum" sz="quarter" idx="4"/>
          </p:nvPr>
        </p:nvSpPr>
        <p:spPr>
          <a:xfrm>
            <a:off x="7424738" y="6459538"/>
            <a:ext cx="984250" cy="365125"/>
          </a:xfrm>
          <a:prstGeom prst="rect">
            <a:avLst/>
          </a:prstGeom>
        </p:spPr>
        <p:txBody>
          <a:bodyPr vert="horz" lIns="91440" tIns="45720" rIns="91440" bIns="45720" rtlCol="0" anchor="ctr"/>
          <a:lstStyle>
            <a:lvl1pPr algn="r">
              <a:defRPr sz="1050">
                <a:solidFill>
                  <a:srgbClr val="FFFFFF"/>
                </a:solidFill>
              </a:defRPr>
            </a:lvl1pPr>
          </a:lstStyle>
          <a:p>
            <a:pPr>
              <a:defRPr/>
            </a:pPr>
            <a:fld id="{0212275E-DAFC-431C-96A4-90011C25C717}" type="slidenum">
              <a:rPr lang="en-US" altLang="es-MX"/>
              <a:pPr>
                <a:defRPr/>
              </a:pPr>
              <a:t>‹Nº›</a:t>
            </a:fld>
            <a:endParaRPr lang="en-US" altLang="es-MX"/>
          </a:p>
        </p:txBody>
      </p:sp>
      <p:cxnSp>
        <p:nvCxnSpPr>
          <p:cNvPr id="10" name="Straight Connector 9">
            <a:extLst>
              <a:ext uri="{FF2B5EF4-FFF2-40B4-BE49-F238E27FC236}">
                <a16:creationId xmlns:a16="http://schemas.microsoft.com/office/drawing/2014/main" id="{BBC45A31-CA5A-14EA-2306-EA3FA0D5CFAE}"/>
              </a:ext>
            </a:extLst>
          </p:cNvPr>
          <p:cNvCxnSpPr/>
          <p:nvPr/>
        </p:nvCxnSpPr>
        <p:spPr>
          <a:xfrm>
            <a:off x="895350" y="1738313"/>
            <a:ext cx="747553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
            <a:extLst>
              <a:ext uri="{FF2B5EF4-FFF2-40B4-BE49-F238E27FC236}">
                <a16:creationId xmlns:a16="http://schemas.microsoft.com/office/drawing/2014/main" id="{A03C4EA7-39E4-4439-E3A4-CE4E771BAB2B}"/>
              </a:ext>
            </a:extLst>
          </p:cNvPr>
          <p:cNvSpPr>
            <a:spLocks noChangeArrowheads="1"/>
          </p:cNvSpPr>
          <p:nvPr userDrawn="1"/>
        </p:nvSpPr>
        <p:spPr bwMode="auto">
          <a:xfrm>
            <a:off x="0" y="0"/>
            <a:ext cx="9144000" cy="1287463"/>
          </a:xfrm>
          <a:prstGeom prst="rect">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pic>
        <p:nvPicPr>
          <p:cNvPr id="1035" name="0 Imagen">
            <a:extLst>
              <a:ext uri="{FF2B5EF4-FFF2-40B4-BE49-F238E27FC236}">
                <a16:creationId xmlns:a16="http://schemas.microsoft.com/office/drawing/2014/main" id="{E5612FCA-98A7-2686-99D1-030B729B9C8E}"/>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478713" y="6246813"/>
            <a:ext cx="1223962"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617" r:id="rId1"/>
    <p:sldLayoutId id="2147484596" r:id="rId2"/>
    <p:sldLayoutId id="2147484618" r:id="rId3"/>
    <p:sldLayoutId id="2147484597" r:id="rId4"/>
    <p:sldLayoutId id="2147484598" r:id="rId5"/>
    <p:sldLayoutId id="2147484599" r:id="rId6"/>
    <p:sldLayoutId id="2147484619" r:id="rId7"/>
    <p:sldLayoutId id="2147484620" r:id="rId8"/>
    <p:sldLayoutId id="2147484621" r:id="rId9"/>
    <p:sldLayoutId id="2147484600" r:id="rId10"/>
    <p:sldLayoutId id="2147484622" r:id="rId11"/>
  </p:sldLayoutIdLst>
  <p:hf hdr="0"/>
  <p:txStyles>
    <p:titleStyle>
      <a:lvl1pPr algn="l" rtl="0" eaLnBrk="0" fontAlgn="base" hangingPunct="0">
        <a:lnSpc>
          <a:spcPct val="85000"/>
        </a:lnSpc>
        <a:spcBef>
          <a:spcPct val="0"/>
        </a:spcBef>
        <a:spcAft>
          <a:spcPct val="0"/>
        </a:spcAft>
        <a:defRPr sz="4800" kern="1200" spc="-50">
          <a:solidFill>
            <a:srgbClr val="FFFFFF"/>
          </a:solidFill>
          <a:latin typeface="+mj-lt"/>
          <a:ea typeface="+mj-ea"/>
          <a:cs typeface="+mj-cs"/>
        </a:defRPr>
      </a:lvl1pPr>
      <a:lvl2pPr algn="l" rtl="0" eaLnBrk="0" fontAlgn="base" hangingPunct="0">
        <a:lnSpc>
          <a:spcPct val="85000"/>
        </a:lnSpc>
        <a:spcBef>
          <a:spcPct val="0"/>
        </a:spcBef>
        <a:spcAft>
          <a:spcPct val="0"/>
        </a:spcAft>
        <a:defRPr sz="4800">
          <a:solidFill>
            <a:srgbClr val="FFFFFF"/>
          </a:solidFill>
          <a:latin typeface="Calibri Light" panose="020F0302020204030204" pitchFamily="34" charset="0"/>
        </a:defRPr>
      </a:lvl2pPr>
      <a:lvl3pPr algn="l" rtl="0" eaLnBrk="0" fontAlgn="base" hangingPunct="0">
        <a:lnSpc>
          <a:spcPct val="85000"/>
        </a:lnSpc>
        <a:spcBef>
          <a:spcPct val="0"/>
        </a:spcBef>
        <a:spcAft>
          <a:spcPct val="0"/>
        </a:spcAft>
        <a:defRPr sz="4800">
          <a:solidFill>
            <a:srgbClr val="FFFFFF"/>
          </a:solidFill>
          <a:latin typeface="Calibri Light" panose="020F0302020204030204" pitchFamily="34" charset="0"/>
        </a:defRPr>
      </a:lvl3pPr>
      <a:lvl4pPr algn="l" rtl="0" eaLnBrk="0" fontAlgn="base" hangingPunct="0">
        <a:lnSpc>
          <a:spcPct val="85000"/>
        </a:lnSpc>
        <a:spcBef>
          <a:spcPct val="0"/>
        </a:spcBef>
        <a:spcAft>
          <a:spcPct val="0"/>
        </a:spcAft>
        <a:defRPr sz="4800">
          <a:solidFill>
            <a:srgbClr val="FFFFFF"/>
          </a:solidFill>
          <a:latin typeface="Calibri Light" panose="020F0302020204030204" pitchFamily="34" charset="0"/>
        </a:defRPr>
      </a:lvl4pPr>
      <a:lvl5pPr algn="l" rtl="0" eaLnBrk="0" fontAlgn="base" hangingPunct="0">
        <a:lnSpc>
          <a:spcPct val="85000"/>
        </a:lnSpc>
        <a:spcBef>
          <a:spcPct val="0"/>
        </a:spcBef>
        <a:spcAft>
          <a:spcPct val="0"/>
        </a:spcAft>
        <a:defRPr sz="4800">
          <a:solidFill>
            <a:srgbClr val="FFFFFF"/>
          </a:solidFill>
          <a:latin typeface="Calibri Light" panose="020F0302020204030204" pitchFamily="34" charset="0"/>
        </a:defRPr>
      </a:lvl5pPr>
      <a:lvl6pPr marL="457200" algn="l" rtl="0" fontAlgn="base">
        <a:lnSpc>
          <a:spcPct val="85000"/>
        </a:lnSpc>
        <a:spcBef>
          <a:spcPct val="0"/>
        </a:spcBef>
        <a:spcAft>
          <a:spcPct val="0"/>
        </a:spcAft>
        <a:defRPr sz="4800">
          <a:solidFill>
            <a:srgbClr val="FFFFFF"/>
          </a:solidFill>
          <a:latin typeface="Calibri Light" panose="020F0302020204030204" pitchFamily="34" charset="0"/>
        </a:defRPr>
      </a:lvl6pPr>
      <a:lvl7pPr marL="914400" algn="l" rtl="0" fontAlgn="base">
        <a:lnSpc>
          <a:spcPct val="85000"/>
        </a:lnSpc>
        <a:spcBef>
          <a:spcPct val="0"/>
        </a:spcBef>
        <a:spcAft>
          <a:spcPct val="0"/>
        </a:spcAft>
        <a:defRPr sz="4800">
          <a:solidFill>
            <a:srgbClr val="FFFFFF"/>
          </a:solidFill>
          <a:latin typeface="Calibri Light" panose="020F0302020204030204" pitchFamily="34" charset="0"/>
        </a:defRPr>
      </a:lvl7pPr>
      <a:lvl8pPr marL="1371600" algn="l" rtl="0" fontAlgn="base">
        <a:lnSpc>
          <a:spcPct val="85000"/>
        </a:lnSpc>
        <a:spcBef>
          <a:spcPct val="0"/>
        </a:spcBef>
        <a:spcAft>
          <a:spcPct val="0"/>
        </a:spcAft>
        <a:defRPr sz="4800">
          <a:solidFill>
            <a:srgbClr val="FFFFFF"/>
          </a:solidFill>
          <a:latin typeface="Calibri Light" panose="020F0302020204030204" pitchFamily="34" charset="0"/>
        </a:defRPr>
      </a:lvl8pPr>
      <a:lvl9pPr marL="1828800" algn="l" rtl="0" fontAlgn="base">
        <a:lnSpc>
          <a:spcPct val="85000"/>
        </a:lnSpc>
        <a:spcBef>
          <a:spcPct val="0"/>
        </a:spcBef>
        <a:spcAft>
          <a:spcPct val="0"/>
        </a:spcAft>
        <a:defRPr sz="4800">
          <a:solidFill>
            <a:srgbClr val="FFFFFF"/>
          </a:solidFill>
          <a:latin typeface="Calibri Light" panose="020F0302020204030204" pitchFamily="34" charset="0"/>
        </a:defRPr>
      </a:lvl9pPr>
    </p:titleStyle>
    <p:bodyStyle>
      <a:lvl1pPr marL="90488" indent="-90488" algn="l" rtl="0" eaLnBrk="0" fontAlgn="base" hangingPunct="0">
        <a:lnSpc>
          <a:spcPct val="90000"/>
        </a:lnSpc>
        <a:spcBef>
          <a:spcPts val="1200"/>
        </a:spcBef>
        <a:spcAft>
          <a:spcPts val="200"/>
        </a:spcAft>
        <a:buClr>
          <a:srgbClr val="B5AE53"/>
        </a:buClr>
        <a:buSzPct val="100000"/>
        <a:buFont typeface="Calibri" panose="020F0502020204030204" pitchFamily="34" charset="0"/>
        <a:buChar char=" "/>
        <a:defRPr sz="2000" kern="1200">
          <a:solidFill>
            <a:srgbClr val="FFFFFF"/>
          </a:solidFill>
          <a:latin typeface="+mn-lt"/>
          <a:ea typeface="+mn-ea"/>
          <a:cs typeface="+mn-cs"/>
        </a:defRPr>
      </a:lvl1pPr>
      <a:lvl2pPr marL="382588"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kern="1200">
          <a:solidFill>
            <a:srgbClr val="FFFFFF"/>
          </a:solidFill>
          <a:latin typeface="+mn-lt"/>
          <a:ea typeface="+mn-ea"/>
          <a:cs typeface="+mn-cs"/>
        </a:defRPr>
      </a:lvl2pPr>
      <a:lvl3pPr marL="566738"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3pPr>
      <a:lvl4pPr marL="749300"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4pPr>
      <a:lvl5pPr marL="931863"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5832505-28CF-6DD2-5E3C-40EEA797B95F}"/>
              </a:ext>
            </a:extLst>
          </p:cNvPr>
          <p:cNvSpPr/>
          <p:nvPr/>
        </p:nvSpPr>
        <p:spPr>
          <a:xfrm>
            <a:off x="0" y="6400800"/>
            <a:ext cx="9144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4261E964-866E-2B5B-F591-1B4FC8BA5397}"/>
              </a:ext>
            </a:extLst>
          </p:cNvPr>
          <p:cNvSpPr/>
          <p:nvPr/>
        </p:nvSpPr>
        <p:spPr>
          <a:xfrm>
            <a:off x="0" y="6334125"/>
            <a:ext cx="9144000" cy="66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a:extLst>
              <a:ext uri="{FF2B5EF4-FFF2-40B4-BE49-F238E27FC236}">
                <a16:creationId xmlns:a16="http://schemas.microsoft.com/office/drawing/2014/main" id="{52CC2773-E750-9FE9-73D8-674D2C11B28C}"/>
              </a:ext>
            </a:extLst>
          </p:cNvPr>
          <p:cNvSpPr>
            <a:spLocks noGrp="1"/>
          </p:cNvSpPr>
          <p:nvPr>
            <p:ph type="title"/>
          </p:nvPr>
        </p:nvSpPr>
        <p:spPr>
          <a:xfrm>
            <a:off x="822325" y="287338"/>
            <a:ext cx="7543800" cy="144938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2053" name="Text Placeholder 2">
            <a:extLst>
              <a:ext uri="{FF2B5EF4-FFF2-40B4-BE49-F238E27FC236}">
                <a16:creationId xmlns:a16="http://schemas.microsoft.com/office/drawing/2014/main" id="{CD4DD4BC-EAE4-D3B1-743D-DFBBDB018080}"/>
              </a:ext>
            </a:extLst>
          </p:cNvPr>
          <p:cNvSpPr>
            <a:spLocks noGrp="1" noChangeArrowheads="1"/>
          </p:cNvSpPr>
          <p:nvPr>
            <p:ph type="body" idx="1"/>
          </p:nvPr>
        </p:nvSpPr>
        <p:spPr bwMode="auto">
          <a:xfrm>
            <a:off x="822325" y="1846263"/>
            <a:ext cx="75438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s-ES" altLang="es-MX"/>
              <a:t>Haga clic para modificar los estilos de texto del patrón</a:t>
            </a:r>
          </a:p>
          <a:p>
            <a:pPr lvl="1"/>
            <a:r>
              <a:rPr lang="es-ES" altLang="es-MX"/>
              <a:t>Segundo nivel</a:t>
            </a:r>
          </a:p>
          <a:p>
            <a:pPr lvl="2"/>
            <a:r>
              <a:rPr lang="es-ES" altLang="es-MX"/>
              <a:t>Tercer nivel</a:t>
            </a:r>
          </a:p>
          <a:p>
            <a:pPr lvl="3"/>
            <a:r>
              <a:rPr lang="es-ES" altLang="es-MX"/>
              <a:t>Cuarto nivel</a:t>
            </a:r>
          </a:p>
          <a:p>
            <a:pPr lvl="4"/>
            <a:r>
              <a:rPr lang="es-ES" altLang="es-MX"/>
              <a:t>Quinto nivel</a:t>
            </a:r>
            <a:endParaRPr lang="en-US" altLang="es-MX"/>
          </a:p>
        </p:txBody>
      </p:sp>
      <p:sp>
        <p:nvSpPr>
          <p:cNvPr id="4" name="Date Placeholder 3">
            <a:extLst>
              <a:ext uri="{FF2B5EF4-FFF2-40B4-BE49-F238E27FC236}">
                <a16:creationId xmlns:a16="http://schemas.microsoft.com/office/drawing/2014/main" id="{5FC5EC8F-5E2A-D4E9-9E99-31C48183E05D}"/>
              </a:ext>
            </a:extLst>
          </p:cNvPr>
          <p:cNvSpPr>
            <a:spLocks noGrp="1"/>
          </p:cNvSpPr>
          <p:nvPr>
            <p:ph type="dt" sz="half" idx="2"/>
          </p:nvPr>
        </p:nvSpPr>
        <p:spPr>
          <a:xfrm>
            <a:off x="822325" y="6459538"/>
            <a:ext cx="1854200" cy="365125"/>
          </a:xfrm>
          <a:prstGeom prst="rect">
            <a:avLst/>
          </a:prstGeom>
        </p:spPr>
        <p:txBody>
          <a:bodyPr vert="horz" lIns="91440" tIns="45720" rIns="91440" bIns="45720" rtlCol="0" anchor="ctr"/>
          <a:lstStyle>
            <a:lvl1pPr algn="l">
              <a:defRPr sz="900">
                <a:solidFill>
                  <a:srgbClr val="FFFFFF"/>
                </a:solidFill>
              </a:defRPr>
            </a:lvl1pPr>
          </a:lstStyle>
          <a:p>
            <a:pPr>
              <a:defRPr/>
            </a:pPr>
            <a:fld id="{8C52536B-5CE4-4C9D-83FA-588070A39216}" type="datetime1">
              <a:rPr lang="en-US"/>
              <a:pPr>
                <a:defRPr/>
              </a:pPr>
              <a:t>9/18/2024</a:t>
            </a:fld>
            <a:endParaRPr lang="en-US"/>
          </a:p>
        </p:txBody>
      </p:sp>
      <p:sp>
        <p:nvSpPr>
          <p:cNvPr id="5" name="Footer Placeholder 4">
            <a:extLst>
              <a:ext uri="{FF2B5EF4-FFF2-40B4-BE49-F238E27FC236}">
                <a16:creationId xmlns:a16="http://schemas.microsoft.com/office/drawing/2014/main" id="{6517E1C5-4DAA-7FC3-114D-C76A96114202}"/>
              </a:ext>
            </a:extLst>
          </p:cNvPr>
          <p:cNvSpPr>
            <a:spLocks noGrp="1"/>
          </p:cNvSpPr>
          <p:nvPr>
            <p:ph type="ftr" sz="quarter" idx="3"/>
          </p:nvPr>
        </p:nvSpPr>
        <p:spPr>
          <a:xfrm>
            <a:off x="2765425" y="6459538"/>
            <a:ext cx="3616325"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en-US" altLang="es-MX"/>
              <a:t>Fundamentos de Programación</a:t>
            </a:r>
          </a:p>
        </p:txBody>
      </p:sp>
      <p:sp>
        <p:nvSpPr>
          <p:cNvPr id="6" name="Slide Number Placeholder 5">
            <a:extLst>
              <a:ext uri="{FF2B5EF4-FFF2-40B4-BE49-F238E27FC236}">
                <a16:creationId xmlns:a16="http://schemas.microsoft.com/office/drawing/2014/main" id="{72A5448E-173E-0AE2-0F65-30E7620E3BC8}"/>
              </a:ext>
            </a:extLst>
          </p:cNvPr>
          <p:cNvSpPr>
            <a:spLocks noGrp="1"/>
          </p:cNvSpPr>
          <p:nvPr>
            <p:ph type="sldNum" sz="quarter" idx="4"/>
          </p:nvPr>
        </p:nvSpPr>
        <p:spPr>
          <a:xfrm>
            <a:off x="7424738" y="6459538"/>
            <a:ext cx="984250" cy="365125"/>
          </a:xfrm>
          <a:prstGeom prst="rect">
            <a:avLst/>
          </a:prstGeom>
        </p:spPr>
        <p:txBody>
          <a:bodyPr vert="horz" lIns="91440" tIns="45720" rIns="91440" bIns="45720" rtlCol="0" anchor="ctr"/>
          <a:lstStyle>
            <a:lvl1pPr algn="r">
              <a:defRPr sz="1050">
                <a:solidFill>
                  <a:srgbClr val="FFFFFF"/>
                </a:solidFill>
              </a:defRPr>
            </a:lvl1pPr>
          </a:lstStyle>
          <a:p>
            <a:pPr>
              <a:defRPr/>
            </a:pPr>
            <a:fld id="{A3AB0A41-C2C5-44F6-A183-973A2617B667}" type="slidenum">
              <a:rPr lang="en-US" altLang="es-MX"/>
              <a:pPr>
                <a:defRPr/>
              </a:pPr>
              <a:t>‹Nº›</a:t>
            </a:fld>
            <a:endParaRPr lang="en-US" altLang="es-MX"/>
          </a:p>
        </p:txBody>
      </p:sp>
      <p:cxnSp>
        <p:nvCxnSpPr>
          <p:cNvPr id="10" name="Straight Connector 9">
            <a:extLst>
              <a:ext uri="{FF2B5EF4-FFF2-40B4-BE49-F238E27FC236}">
                <a16:creationId xmlns:a16="http://schemas.microsoft.com/office/drawing/2014/main" id="{242D0523-CD81-EBCB-7D5E-E92F9906B5B5}"/>
              </a:ext>
            </a:extLst>
          </p:cNvPr>
          <p:cNvCxnSpPr/>
          <p:nvPr/>
        </p:nvCxnSpPr>
        <p:spPr>
          <a:xfrm>
            <a:off x="895350" y="1738313"/>
            <a:ext cx="747553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
            <a:extLst>
              <a:ext uri="{FF2B5EF4-FFF2-40B4-BE49-F238E27FC236}">
                <a16:creationId xmlns:a16="http://schemas.microsoft.com/office/drawing/2014/main" id="{7C03D544-2448-3F99-3403-EA4DC31BACA9}"/>
              </a:ext>
            </a:extLst>
          </p:cNvPr>
          <p:cNvSpPr>
            <a:spLocks noChangeArrowheads="1"/>
          </p:cNvSpPr>
          <p:nvPr userDrawn="1"/>
        </p:nvSpPr>
        <p:spPr bwMode="auto">
          <a:xfrm>
            <a:off x="0" y="0"/>
            <a:ext cx="9144000" cy="1287463"/>
          </a:xfrm>
          <a:prstGeom prst="rect">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pic>
        <p:nvPicPr>
          <p:cNvPr id="2059" name="0 Imagen">
            <a:extLst>
              <a:ext uri="{FF2B5EF4-FFF2-40B4-BE49-F238E27FC236}">
                <a16:creationId xmlns:a16="http://schemas.microsoft.com/office/drawing/2014/main" id="{A7380EE8-5168-25B9-6AE1-3D2A3214C80E}"/>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478713" y="6246813"/>
            <a:ext cx="1223962"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623" r:id="rId1"/>
    <p:sldLayoutId id="2147484601" r:id="rId2"/>
    <p:sldLayoutId id="2147484624" r:id="rId3"/>
    <p:sldLayoutId id="2147484602" r:id="rId4"/>
    <p:sldLayoutId id="2147484603" r:id="rId5"/>
    <p:sldLayoutId id="2147484604" r:id="rId6"/>
    <p:sldLayoutId id="2147484625" r:id="rId7"/>
    <p:sldLayoutId id="2147484626" r:id="rId8"/>
    <p:sldLayoutId id="2147484627" r:id="rId9"/>
    <p:sldLayoutId id="2147484605" r:id="rId10"/>
    <p:sldLayoutId id="2147484628" r:id="rId11"/>
  </p:sldLayoutIdLst>
  <p:hf hdr="0"/>
  <p:txStyles>
    <p:title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2pPr>
      <a:lvl3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3pPr>
      <a:lvl4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4pPr>
      <a:lvl5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a:lnSpc>
          <a:spcPct val="85000"/>
        </a:lnSpc>
        <a:spcBef>
          <a:spcPct val="0"/>
        </a:spcBef>
        <a:spcAft>
          <a:spcPct val="0"/>
        </a:spcAft>
        <a:defRPr sz="4800">
          <a:solidFill>
            <a:srgbClr val="404040"/>
          </a:solidFill>
          <a:latin typeface="Calibri Light" panose="020F0302020204030204" pitchFamily="34" charset="0"/>
        </a:defRPr>
      </a:lvl9pPr>
    </p:titleStyle>
    <p:body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10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hyperlink" Target="https://software1278.webnode.es/blog/conceptos-basicos-de-logica-de-programacion-/" TargetMode="Externa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slideLayout" Target="../slideLayouts/slideLayout7.xml"/><Relationship Id="rId5" Type="http://schemas.openxmlformats.org/officeDocument/2006/relationships/image" Target="../media/image69.wmf"/><Relationship Id="rId4" Type="http://schemas.openxmlformats.org/officeDocument/2006/relationships/image" Target="../media/image68.wmf"/></Relationships>
</file>

<file path=ppt/slides/_rels/slide133.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slideLayout" Target="../slideLayouts/slideLayout7.xml"/><Relationship Id="rId5" Type="http://schemas.openxmlformats.org/officeDocument/2006/relationships/image" Target="../media/image69.wmf"/><Relationship Id="rId4" Type="http://schemas.openxmlformats.org/officeDocument/2006/relationships/image" Target="../media/image68.wmf"/></Relationships>
</file>

<file path=ppt/slides/_rels/slide134.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slideLayout" Target="../slideLayouts/slideLayout7.xml"/><Relationship Id="rId5" Type="http://schemas.openxmlformats.org/officeDocument/2006/relationships/image" Target="../media/image69.wmf"/><Relationship Id="rId4" Type="http://schemas.openxmlformats.org/officeDocument/2006/relationships/image" Target="../media/image68.wmf"/></Relationships>
</file>

<file path=ppt/slides/_rels/slide135.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slideLayout" Target="../slideLayouts/slideLayout7.xml"/><Relationship Id="rId5" Type="http://schemas.openxmlformats.org/officeDocument/2006/relationships/image" Target="../media/image69.wmf"/><Relationship Id="rId4" Type="http://schemas.openxmlformats.org/officeDocument/2006/relationships/image" Target="../media/image68.wmf"/></Relationships>
</file>

<file path=ppt/slides/_rels/slide136.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slideLayout" Target="../slideLayouts/slideLayout7.xml"/><Relationship Id="rId5" Type="http://schemas.openxmlformats.org/officeDocument/2006/relationships/image" Target="../media/image69.wmf"/><Relationship Id="rId4" Type="http://schemas.openxmlformats.org/officeDocument/2006/relationships/image" Target="../media/image68.wmf"/></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hyperlink" Target="https://www.geeksforgeeks.org/c-program-for-tower-of-hanoi/" TargetMode="External"/><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visualstudio.microsoft.com/es/downloads/" TargetMode="Externa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C9C16643-0184-B410-72D4-3309399A5DC1}"/>
              </a:ext>
            </a:extLst>
          </p:cNvPr>
          <p:cNvSpPr>
            <a:spLocks noGrp="1"/>
          </p:cNvSpPr>
          <p:nvPr>
            <p:ph type="ctrTitle"/>
          </p:nvPr>
        </p:nvSpPr>
        <p:spPr>
          <a:xfrm>
            <a:off x="822325" y="758825"/>
            <a:ext cx="7543800" cy="2773363"/>
          </a:xfrm>
        </p:spPr>
        <p:txBody>
          <a:bodyPr/>
          <a:lstStyle/>
          <a:p>
            <a:pPr algn="ctr" eaLnBrk="1" fontAlgn="auto" hangingPunct="1">
              <a:spcAft>
                <a:spcPts val="0"/>
              </a:spcAft>
              <a:defRPr/>
            </a:pPr>
            <a:r>
              <a:rPr lang="es-419" altLang="es-MX" sz="2000" i="1" dirty="0">
                <a:solidFill>
                  <a:schemeClr val="tx1"/>
                </a:solidFill>
              </a:rPr>
              <a:t>DAA05A</a:t>
            </a:r>
            <a:br>
              <a:rPr lang="es-419" altLang="es-MX" dirty="0">
                <a:solidFill>
                  <a:schemeClr val="tx1"/>
                </a:solidFill>
              </a:rPr>
            </a:br>
            <a:r>
              <a:rPr lang="es-419" altLang="es-MX" dirty="0">
                <a:solidFill>
                  <a:schemeClr val="tx1"/>
                </a:solidFill>
              </a:rPr>
              <a:t>Fundamentos de Programación</a:t>
            </a:r>
          </a:p>
        </p:txBody>
      </p:sp>
      <p:sp>
        <p:nvSpPr>
          <p:cNvPr id="6147" name="Subtitle 2">
            <a:extLst>
              <a:ext uri="{FF2B5EF4-FFF2-40B4-BE49-F238E27FC236}">
                <a16:creationId xmlns:a16="http://schemas.microsoft.com/office/drawing/2014/main" id="{6862F76C-6B6F-AD8E-B4BA-8C1FA92A92C9}"/>
              </a:ext>
            </a:extLst>
          </p:cNvPr>
          <p:cNvSpPr>
            <a:spLocks noGrp="1"/>
          </p:cNvSpPr>
          <p:nvPr>
            <p:ph type="subTitle" idx="1"/>
          </p:nvPr>
        </p:nvSpPr>
        <p:spPr>
          <a:xfrm>
            <a:off x="825500" y="4456113"/>
            <a:ext cx="7543800" cy="428625"/>
          </a:xfrm>
        </p:spPr>
        <p:txBody>
          <a:bodyPr rtlCol="0"/>
          <a:lstStyle/>
          <a:p>
            <a:pPr algn="ctr" eaLnBrk="1" fontAlgn="auto" hangingPunct="1">
              <a:defRPr/>
            </a:pPr>
            <a:r>
              <a:rPr lang="es-419" altLang="es-MX" i="1" dirty="0">
                <a:solidFill>
                  <a:schemeClr val="tx1"/>
                </a:solidFill>
              </a:rPr>
              <a:t>Profesor. José Blancas</a:t>
            </a:r>
          </a:p>
        </p:txBody>
      </p:sp>
      <p:sp>
        <p:nvSpPr>
          <p:cNvPr id="18436" name="Date Placeholder 1">
            <a:extLst>
              <a:ext uri="{FF2B5EF4-FFF2-40B4-BE49-F238E27FC236}">
                <a16:creationId xmlns:a16="http://schemas.microsoft.com/office/drawing/2014/main" id="{040C8821-5C8F-780A-DA71-4A666F40637A}"/>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83A1B45-6668-42D5-9488-B71C092D044B}" type="datetime1">
              <a:rPr lang="en-US" altLang="en-US" smtClean="0">
                <a:solidFill>
                  <a:srgbClr val="FFFFFF"/>
                </a:solidFill>
              </a:rPr>
              <a:pPr/>
              <a:t>9/18/2024</a:t>
            </a:fld>
            <a:endParaRPr lang="en-US" altLang="en-US">
              <a:solidFill>
                <a:srgbClr val="FFFFFF"/>
              </a:solidFill>
            </a:endParaRPr>
          </a:p>
        </p:txBody>
      </p:sp>
      <p:sp>
        <p:nvSpPr>
          <p:cNvPr id="6149" name="Footer Placeholder 4">
            <a:extLst>
              <a:ext uri="{FF2B5EF4-FFF2-40B4-BE49-F238E27FC236}">
                <a16:creationId xmlns:a16="http://schemas.microsoft.com/office/drawing/2014/main" id="{C117E78A-8435-0388-E515-CFA9EDDD574A}"/>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dirty="0" err="1">
                <a:solidFill>
                  <a:srgbClr val="898989"/>
                </a:solidFill>
              </a:rPr>
              <a:t>Fundamentos</a:t>
            </a:r>
            <a:r>
              <a:rPr lang="en-US" altLang="es-MX" sz="1200" dirty="0">
                <a:solidFill>
                  <a:srgbClr val="898989"/>
                </a:solidFill>
              </a:rPr>
              <a:t> de </a:t>
            </a:r>
            <a:r>
              <a:rPr lang="en-US" altLang="es-MX" sz="1200" dirty="0" err="1">
                <a:solidFill>
                  <a:srgbClr val="898989"/>
                </a:solidFill>
              </a:rPr>
              <a:t>Programación</a:t>
            </a:r>
            <a:endParaRPr lang="en-US" altLang="es-MX" sz="1200" dirty="0">
              <a:solidFill>
                <a:srgbClr val="898989"/>
              </a:solidFill>
            </a:endParaRPr>
          </a:p>
        </p:txBody>
      </p:sp>
      <p:sp>
        <p:nvSpPr>
          <p:cNvPr id="3" name="Marcador de número de diapositiva 2">
            <a:extLst>
              <a:ext uri="{FF2B5EF4-FFF2-40B4-BE49-F238E27FC236}">
                <a16:creationId xmlns:a16="http://schemas.microsoft.com/office/drawing/2014/main" id="{8E1DA223-2C4F-8145-6CDE-380D512B3748}"/>
              </a:ext>
            </a:extLst>
          </p:cNvPr>
          <p:cNvSpPr>
            <a:spLocks noGrp="1"/>
          </p:cNvSpPr>
          <p:nvPr>
            <p:ph type="sldNum" sz="quarter" idx="12"/>
          </p:nvPr>
        </p:nvSpPr>
        <p:spPr/>
        <p:txBody>
          <a:bodyPr/>
          <a:lstStyle/>
          <a:p>
            <a:pPr>
              <a:defRPr/>
            </a:pPr>
            <a:fld id="{49CC33C5-BA3E-4B61-ADFF-2112F8391288}" type="slidenum">
              <a:rPr lang="en-US" altLang="es-MX"/>
              <a:pPr>
                <a:defRPr/>
              </a:pPr>
              <a:t>1</a:t>
            </a:fld>
            <a:endParaRPr lang="en-US" altLang="es-MX"/>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185ADC60-92F1-FCFB-B397-3655832B7DF6}"/>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pic>
        <p:nvPicPr>
          <p:cNvPr id="28675" name="Imagen 4">
            <a:extLst>
              <a:ext uri="{FF2B5EF4-FFF2-40B4-BE49-F238E27FC236}">
                <a16:creationId xmlns:a16="http://schemas.microsoft.com/office/drawing/2014/main" id="{C1F8B620-3DB9-9419-3566-B93A24F4C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363" y="77788"/>
            <a:ext cx="3136900"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CuadroTexto 5">
            <a:extLst>
              <a:ext uri="{FF2B5EF4-FFF2-40B4-BE49-F238E27FC236}">
                <a16:creationId xmlns:a16="http://schemas.microsoft.com/office/drawing/2014/main" id="{A830B4E3-1C6E-F98D-1716-44F1639450BB}"/>
              </a:ext>
            </a:extLst>
          </p:cNvPr>
          <p:cNvSpPr txBox="1">
            <a:spLocks noChangeArrowheads="1"/>
          </p:cNvSpPr>
          <p:nvPr/>
        </p:nvSpPr>
        <p:spPr bwMode="auto">
          <a:xfrm>
            <a:off x="946150" y="5259388"/>
            <a:ext cx="7061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s-MX" altLang="es-MX"/>
              <a:t>Una vez instalado, encontrarás dos íconos de instalación, el programa y el</a:t>
            </a:r>
          </a:p>
          <a:p>
            <a:r>
              <a:rPr lang="es-MX" altLang="es-MX"/>
              <a:t>instalador.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2882" name="Date Placeholder 3">
            <a:extLst>
              <a:ext uri="{FF2B5EF4-FFF2-40B4-BE49-F238E27FC236}">
                <a16:creationId xmlns:a16="http://schemas.microsoft.com/office/drawing/2014/main" id="{12EDC328-730D-4EF6-E6CE-9DA2506AEEE3}"/>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C5DDE0E2-8049-49D7-B048-7CC8814319CF}"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DAAC3245-C1E2-8879-1B2B-C2638D69FCE1}"/>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DA651F72-DC85-23C0-1983-809ECDD6A80C}"/>
              </a:ext>
            </a:extLst>
          </p:cNvPr>
          <p:cNvSpPr>
            <a:spLocks noGrp="1"/>
          </p:cNvSpPr>
          <p:nvPr>
            <p:ph type="sldNum" sz="quarter" idx="12"/>
          </p:nvPr>
        </p:nvSpPr>
        <p:spPr/>
        <p:txBody>
          <a:bodyPr/>
          <a:lstStyle/>
          <a:p>
            <a:pPr>
              <a:defRPr/>
            </a:pPr>
            <a:fld id="{5C2A1246-EE3A-48D1-B4EF-312A91979E4C}" type="slidenum">
              <a:rPr lang="en-US" altLang="es-MX"/>
              <a:pPr>
                <a:defRPr/>
              </a:pPr>
              <a:t>100</a:t>
            </a:fld>
            <a:endParaRPr lang="en-US" altLang="es-MX"/>
          </a:p>
        </p:txBody>
      </p:sp>
      <p:sp>
        <p:nvSpPr>
          <p:cNvPr id="43010" name="Title 1">
            <a:extLst>
              <a:ext uri="{FF2B5EF4-FFF2-40B4-BE49-F238E27FC236}">
                <a16:creationId xmlns:a16="http://schemas.microsoft.com/office/drawing/2014/main" id="{8156E779-9E06-6837-6C7F-D9E1A0A02A45}"/>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a:t>
            </a:r>
            <a:br>
              <a:rPr lang="es-ES_tradnl" altLang="es-MX" sz="1600" dirty="0">
                <a:solidFill>
                  <a:schemeClr val="bg1"/>
                </a:solidFill>
                <a:latin typeface="Arial" panose="020B0604020202020204" pitchFamily="34" charset="0"/>
                <a:cs typeface="Arial" panose="020B0604020202020204" pitchFamily="34" charset="0"/>
              </a:rPr>
            </a:br>
            <a:r>
              <a:rPr lang="es-419" sz="2800" dirty="0">
                <a:solidFill>
                  <a:schemeClr val="bg1"/>
                </a:solidFill>
              </a:rPr>
              <a:t>Como convertir un </a:t>
            </a:r>
            <a:r>
              <a:rPr lang="es-419" sz="2800" dirty="0" err="1">
                <a:solidFill>
                  <a:srgbClr val="0070C0"/>
                </a:solidFill>
              </a:rPr>
              <a:t>string</a:t>
            </a:r>
            <a:r>
              <a:rPr lang="es-419" sz="2800" dirty="0">
                <a:solidFill>
                  <a:schemeClr val="bg1"/>
                </a:solidFill>
              </a:rPr>
              <a:t> en un número</a:t>
            </a:r>
            <a:endParaRPr lang="es-ES_tradnl" altLang="es-MX" sz="2800" dirty="0">
              <a:solidFill>
                <a:schemeClr val="bg1"/>
              </a:solidFill>
              <a:latin typeface="Arial" panose="020B0604020202020204" pitchFamily="34" charset="0"/>
              <a:cs typeface="Arial" panose="020B0604020202020204" pitchFamily="34" charset="0"/>
            </a:endParaRPr>
          </a:p>
        </p:txBody>
      </p:sp>
      <p:sp>
        <p:nvSpPr>
          <p:cNvPr id="128006" name="Marcador de contenido 2">
            <a:extLst>
              <a:ext uri="{FF2B5EF4-FFF2-40B4-BE49-F238E27FC236}">
                <a16:creationId xmlns:a16="http://schemas.microsoft.com/office/drawing/2014/main" id="{D54721FD-A6F7-BD3A-7B0D-2C2971520DEE}"/>
              </a:ext>
            </a:extLst>
          </p:cNvPr>
          <p:cNvSpPr txBox="1">
            <a:spLocks noChangeArrowheads="1"/>
          </p:cNvSpPr>
          <p:nvPr/>
        </p:nvSpPr>
        <p:spPr bwMode="auto">
          <a:xfrm>
            <a:off x="317500" y="1004888"/>
            <a:ext cx="8199438" cy="4364037"/>
          </a:xfrm>
          <a:prstGeom prst="rect">
            <a:avLst/>
          </a:prstGeom>
          <a:noFill/>
          <a:ln>
            <a:noFill/>
          </a:ln>
        </p:spPr>
        <p:txBody>
          <a:bodyPr/>
          <a:lstStyle>
            <a:lvl1pPr marL="90488" indent="-90488">
              <a:lnSpc>
                <a:spcPct val="90000"/>
              </a:lnSpc>
              <a:spcBef>
                <a:spcPts val="1200"/>
              </a:spcBef>
              <a:spcAft>
                <a:spcPts val="200"/>
              </a:spcAft>
              <a:buClr>
                <a:srgbClr val="B5AE53"/>
              </a:buClr>
              <a:buSzPct val="100000"/>
              <a:buFont typeface="Calibri" panose="020F0502020204030204" pitchFamily="34" charset="0"/>
              <a:buChar char=" "/>
              <a:defRPr sz="2000">
                <a:solidFill>
                  <a:srgbClr val="FFFFFF"/>
                </a:solidFill>
                <a:latin typeface="Calibri" panose="020F0502020204030204" pitchFamily="34" charset="0"/>
              </a:defRPr>
            </a:lvl1pPr>
            <a:lvl2pPr marL="382588" indent="-182563">
              <a:lnSpc>
                <a:spcPct val="90000"/>
              </a:lnSpc>
              <a:spcBef>
                <a:spcPts val="200"/>
              </a:spcBef>
              <a:spcAft>
                <a:spcPts val="400"/>
              </a:spcAft>
              <a:buClr>
                <a:srgbClr val="B5AE53"/>
              </a:buClr>
              <a:buFont typeface="Calibri" panose="020F0502020204030204" pitchFamily="34" charset="0"/>
              <a:buChar char="◦"/>
              <a:defRPr>
                <a:solidFill>
                  <a:srgbClr val="FFFFFF"/>
                </a:solidFill>
                <a:latin typeface="Calibri" panose="020F0502020204030204" pitchFamily="34" charset="0"/>
              </a:defRPr>
            </a:lvl2pPr>
            <a:lvl3pPr marL="566738"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3pPr>
            <a:lvl4pPr marL="749300"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4pPr>
            <a:lvl5pPr marL="931863"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9pPr>
          </a:lstStyle>
          <a:p>
            <a:pPr>
              <a:defRPr/>
            </a:pPr>
            <a:r>
              <a:rPr lang="es-419" dirty="0">
                <a:solidFill>
                  <a:schemeClr val="bg1"/>
                </a:solidFill>
              </a:rPr>
              <a:t>Método: </a:t>
            </a:r>
            <a:r>
              <a:rPr lang="es-419" dirty="0" err="1">
                <a:solidFill>
                  <a:srgbClr val="0070C0"/>
                </a:solidFill>
              </a:rPr>
              <a:t>tipo_variable.Parse</a:t>
            </a:r>
            <a:endParaRPr lang="es-419" dirty="0">
              <a:solidFill>
                <a:srgbClr val="0070C0"/>
              </a:solidFill>
            </a:endParaRPr>
          </a:p>
          <a:p>
            <a:pPr>
              <a:defRPr/>
            </a:pPr>
            <a:r>
              <a:rPr lang="es-419" dirty="0">
                <a:solidFill>
                  <a:schemeClr val="bg1"/>
                </a:solidFill>
              </a:rPr>
              <a:t>Puedes convertir un </a:t>
            </a:r>
            <a:r>
              <a:rPr lang="es-419" dirty="0" err="1">
                <a:solidFill>
                  <a:schemeClr val="bg1"/>
                </a:solidFill>
              </a:rPr>
              <a:t>string</a:t>
            </a:r>
            <a:r>
              <a:rPr lang="es-419" dirty="0">
                <a:solidFill>
                  <a:schemeClr val="bg1"/>
                </a:solidFill>
              </a:rPr>
              <a:t> a un número llamando al método </a:t>
            </a:r>
            <a:r>
              <a:rPr lang="es-419" dirty="0" err="1">
                <a:solidFill>
                  <a:srgbClr val="0070C0"/>
                </a:solidFill>
              </a:rPr>
              <a:t>Parse</a:t>
            </a:r>
            <a:r>
              <a:rPr lang="es-419" dirty="0">
                <a:solidFill>
                  <a:schemeClr val="bg1"/>
                </a:solidFill>
              </a:rPr>
              <a:t>, que se encuentra en los tipos de variable numéricos (</a:t>
            </a:r>
            <a:r>
              <a:rPr lang="es-419" dirty="0" err="1">
                <a:solidFill>
                  <a:srgbClr val="0070C0"/>
                </a:solidFill>
              </a:rPr>
              <a:t>int</a:t>
            </a:r>
            <a:r>
              <a:rPr lang="es-419" dirty="0">
                <a:solidFill>
                  <a:schemeClr val="bg1"/>
                </a:solidFill>
              </a:rPr>
              <a:t>, </a:t>
            </a:r>
            <a:r>
              <a:rPr lang="es-419" dirty="0" err="1">
                <a:solidFill>
                  <a:srgbClr val="0070C0"/>
                </a:solidFill>
              </a:rPr>
              <a:t>long</a:t>
            </a:r>
            <a:r>
              <a:rPr lang="es-419" dirty="0">
                <a:solidFill>
                  <a:schemeClr val="bg1"/>
                </a:solidFill>
              </a:rPr>
              <a:t>, </a:t>
            </a:r>
            <a:r>
              <a:rPr lang="es-419" dirty="0" err="1">
                <a:solidFill>
                  <a:srgbClr val="0070C0"/>
                </a:solidFill>
              </a:rPr>
              <a:t>double</a:t>
            </a:r>
            <a:r>
              <a:rPr lang="es-419" dirty="0">
                <a:solidFill>
                  <a:schemeClr val="bg1"/>
                </a:solidFill>
              </a:rPr>
              <a:t>, </a:t>
            </a:r>
            <a:r>
              <a:rPr lang="es-419" dirty="0">
                <a:solidFill>
                  <a:srgbClr val="0070C0"/>
                </a:solidFill>
              </a:rPr>
              <a:t>short</a:t>
            </a:r>
            <a:r>
              <a:rPr lang="es-419" dirty="0">
                <a:solidFill>
                  <a:schemeClr val="bg1"/>
                </a:solidFill>
              </a:rPr>
              <a:t>, </a:t>
            </a:r>
            <a:r>
              <a:rPr lang="es-419" dirty="0" err="1">
                <a:solidFill>
                  <a:srgbClr val="0070C0"/>
                </a:solidFill>
              </a:rPr>
              <a:t>float</a:t>
            </a:r>
            <a:r>
              <a:rPr lang="es-419" dirty="0">
                <a:solidFill>
                  <a:schemeClr val="bg1"/>
                </a:solidFill>
              </a:rPr>
              <a:t>, </a:t>
            </a:r>
            <a:r>
              <a:rPr lang="es-419" dirty="0">
                <a:solidFill>
                  <a:srgbClr val="0070C0"/>
                </a:solidFill>
              </a:rPr>
              <a:t>decimal</a:t>
            </a:r>
            <a:r>
              <a:rPr lang="es-419" dirty="0">
                <a:solidFill>
                  <a:schemeClr val="bg1"/>
                </a:solidFill>
              </a:rPr>
              <a:t>, </a:t>
            </a:r>
            <a:r>
              <a:rPr lang="es-419" dirty="0" err="1">
                <a:solidFill>
                  <a:schemeClr val="bg1"/>
                </a:solidFill>
              </a:rPr>
              <a:t>etc</a:t>
            </a:r>
            <a:r>
              <a:rPr lang="es-419" dirty="0">
                <a:solidFill>
                  <a:schemeClr val="bg1"/>
                </a:solidFill>
              </a:rPr>
              <a:t>).</a:t>
            </a:r>
          </a:p>
          <a:p>
            <a:pPr marL="0" indent="0">
              <a:buFont typeface="Calibri" panose="020F0502020204030204" pitchFamily="34" charset="0"/>
              <a:buNone/>
              <a:defRPr/>
            </a:pPr>
            <a:r>
              <a:rPr lang="es-419" dirty="0">
                <a:solidFill>
                  <a:schemeClr val="bg1"/>
                </a:solidFill>
              </a:rPr>
              <a:t>Ejemplo:</a:t>
            </a:r>
          </a:p>
          <a:p>
            <a:pPr>
              <a:defRPr/>
            </a:pP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edad</a:t>
            </a:r>
            <a:r>
              <a:rPr lang="en-US" sz="1800" dirty="0">
                <a:solidFill>
                  <a:srgbClr val="000000"/>
                </a:solidFill>
                <a:latin typeface="Cascadia Mono" panose="020B0609020000020004" pitchFamily="49" charset="0"/>
              </a:rPr>
              <a:t> = 0;</a:t>
            </a:r>
          </a:p>
          <a:p>
            <a:pPr>
              <a:defRPr/>
            </a:pP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"Dame </a:t>
            </a:r>
            <a:r>
              <a:rPr lang="en-US" sz="1800" dirty="0" err="1">
                <a:solidFill>
                  <a:srgbClr val="A31515"/>
                </a:solidFill>
                <a:latin typeface="Cascadia Mono" panose="020B0609020000020004" pitchFamily="49" charset="0"/>
              </a:rPr>
              <a:t>tu</a:t>
            </a:r>
            <a:r>
              <a:rPr lang="en-US" sz="1800" dirty="0">
                <a:solidFill>
                  <a:srgbClr val="A31515"/>
                </a:solidFill>
                <a:latin typeface="Cascadia Mono" panose="020B0609020000020004" pitchFamily="49" charset="0"/>
              </a:rPr>
              <a:t> </a:t>
            </a:r>
            <a:r>
              <a:rPr lang="en-US" sz="1800" dirty="0" err="1">
                <a:solidFill>
                  <a:srgbClr val="A31515"/>
                </a:solidFill>
                <a:latin typeface="Cascadia Mono" panose="020B0609020000020004" pitchFamily="49" charset="0"/>
              </a:rPr>
              <a:t>edad</a:t>
            </a:r>
            <a:r>
              <a:rPr lang="en-US" sz="1800" dirty="0">
                <a:solidFill>
                  <a:srgbClr val="A31515"/>
                </a:solidFill>
                <a:latin typeface="Cascadia Mono" panose="020B0609020000020004" pitchFamily="49" charset="0"/>
              </a:rPr>
              <a:t> : "</a:t>
            </a:r>
            <a:r>
              <a:rPr lang="en-US" sz="1800" dirty="0">
                <a:solidFill>
                  <a:srgbClr val="000000"/>
                </a:solidFill>
                <a:latin typeface="Cascadia Mono" panose="020B0609020000020004" pitchFamily="49" charset="0"/>
              </a:rPr>
              <a:t>);</a:t>
            </a:r>
          </a:p>
          <a:p>
            <a:pPr>
              <a:defRPr/>
            </a:pPr>
            <a:r>
              <a:rPr lang="en-US" sz="1800" dirty="0" err="1">
                <a:solidFill>
                  <a:srgbClr val="000000"/>
                </a:solidFill>
                <a:latin typeface="Cascadia Mono" panose="020B0609020000020004" pitchFamily="49" charset="0"/>
              </a:rPr>
              <a:t>edad</a:t>
            </a:r>
            <a:r>
              <a:rPr lang="en-US" sz="1800" dirty="0">
                <a:solidFill>
                  <a:srgbClr val="000000"/>
                </a:solidFill>
                <a:latin typeface="Cascadia Mono" panose="020B0609020000020004" pitchFamily="49" charset="0"/>
              </a:rPr>
              <a:t> = </a:t>
            </a:r>
            <a:r>
              <a:rPr lang="en-US" sz="1800" dirty="0" err="1">
                <a:solidFill>
                  <a:srgbClr val="0000FF"/>
                </a:solidFill>
                <a:latin typeface="Cascadia Mono" panose="020B0609020000020004" pitchFamily="49" charset="0"/>
              </a:rPr>
              <a:t>int</a:t>
            </a:r>
            <a:r>
              <a:rPr lang="en-US" sz="1800" dirty="0" err="1">
                <a:solidFill>
                  <a:srgbClr val="000000"/>
                </a:solidFill>
                <a:latin typeface="Cascadia Mono" panose="020B0609020000020004" pitchFamily="49" charset="0"/>
              </a:rPr>
              <a:t>.Parse</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Console.ReadLine</a:t>
            </a:r>
            <a:r>
              <a:rPr lang="en-US" sz="1800" dirty="0">
                <a:solidFill>
                  <a:srgbClr val="000000"/>
                </a:solidFill>
                <a:latin typeface="Cascadia Mono" panose="020B0609020000020004" pitchFamily="49" charset="0"/>
              </a:rPr>
              <a:t>());</a:t>
            </a:r>
          </a:p>
          <a:p>
            <a:pPr>
              <a:defRPr/>
            </a:pPr>
            <a:r>
              <a:rPr lang="es-ES" sz="1800" dirty="0" err="1">
                <a:solidFill>
                  <a:srgbClr val="000000"/>
                </a:solidFill>
                <a:latin typeface="Cascadia Mono" panose="020B0609020000020004" pitchFamily="49" charset="0"/>
              </a:rPr>
              <a:t>Console.WriteLine</a:t>
            </a:r>
            <a:r>
              <a:rPr lang="es-ES" sz="1800" dirty="0">
                <a:solidFill>
                  <a:srgbClr val="000000"/>
                </a:solidFill>
                <a:latin typeface="Cascadia Mono" panose="020B0609020000020004" pitchFamily="49" charset="0"/>
              </a:rPr>
              <a:t>(</a:t>
            </a:r>
            <a:r>
              <a:rPr lang="es-ES" sz="1800" dirty="0">
                <a:solidFill>
                  <a:srgbClr val="A31515"/>
                </a:solidFill>
                <a:latin typeface="Cascadia Mono" panose="020B0609020000020004" pitchFamily="49" charset="0"/>
              </a:rPr>
              <a:t>"Tu edad es : "</a:t>
            </a:r>
            <a:r>
              <a:rPr lang="es-ES" sz="1800" dirty="0">
                <a:solidFill>
                  <a:srgbClr val="000000"/>
                </a:solidFill>
                <a:latin typeface="Cascadia Mono" panose="020B0609020000020004" pitchFamily="49" charset="0"/>
              </a:rPr>
              <a:t> + edad);</a:t>
            </a:r>
            <a:endParaRPr lang="es-419" dirty="0">
              <a:solidFill>
                <a:schemeClr val="bg1"/>
              </a:solidFill>
            </a:endParaRPr>
          </a:p>
          <a:p>
            <a:pPr>
              <a:defRPr/>
            </a:pPr>
            <a:endParaRPr lang="es-419" altLang="en-US" dirty="0">
              <a:solidFill>
                <a:srgbClr val="0070C0"/>
              </a:solidFill>
            </a:endParaRPr>
          </a:p>
          <a:p>
            <a:pPr>
              <a:defRPr/>
            </a:pPr>
            <a:endParaRPr lang="es-419" altLang="en-US" dirty="0">
              <a:solidFill>
                <a:schemeClr val="bg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C41E71-2526-230F-0489-6D94BA3FC6F3}"/>
              </a:ext>
            </a:extLst>
          </p:cNvPr>
          <p:cNvSpPr>
            <a:spLocks noGrp="1"/>
          </p:cNvSpPr>
          <p:nvPr>
            <p:ph type="ctrTitle"/>
          </p:nvPr>
        </p:nvSpPr>
        <p:spPr>
          <a:xfrm>
            <a:off x="873125" y="442913"/>
            <a:ext cx="7543800" cy="3567112"/>
          </a:xfrm>
        </p:spPr>
        <p:txBody>
          <a:bodyPr>
            <a:noAutofit/>
          </a:bodyPr>
          <a:lstStyle/>
          <a:p>
            <a:pPr eaLnBrk="1" hangingPunct="1">
              <a:defRPr/>
            </a:pPr>
            <a:r>
              <a:rPr lang="es-MX" sz="6000" dirty="0"/>
              <a:t>Teoría.</a:t>
            </a:r>
          </a:p>
        </p:txBody>
      </p:sp>
      <p:sp>
        <p:nvSpPr>
          <p:cNvPr id="3" name="Subtítulo 2">
            <a:extLst>
              <a:ext uri="{FF2B5EF4-FFF2-40B4-BE49-F238E27FC236}">
                <a16:creationId xmlns:a16="http://schemas.microsoft.com/office/drawing/2014/main" id="{4FFCBA02-E760-9DF8-CF95-252C542E1F9D}"/>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D19A3B-F76B-0C5E-5CE6-371504F577E4}"/>
              </a:ext>
            </a:extLst>
          </p:cNvPr>
          <p:cNvSpPr>
            <a:spLocks noGrp="1"/>
          </p:cNvSpPr>
          <p:nvPr>
            <p:ph type="ctrTitle"/>
          </p:nvPr>
        </p:nvSpPr>
        <p:spPr>
          <a:xfrm>
            <a:off x="873125" y="442913"/>
            <a:ext cx="7543800" cy="3567112"/>
          </a:xfrm>
        </p:spPr>
        <p:txBody>
          <a:bodyPr>
            <a:noAutofit/>
          </a:bodyPr>
          <a:lstStyle/>
          <a:p>
            <a:pPr eaLnBrk="1" hangingPunct="1">
              <a:defRPr/>
            </a:pPr>
            <a:r>
              <a:rPr lang="es-MX" sz="6000" dirty="0"/>
              <a:t>Reordenar.</a:t>
            </a:r>
          </a:p>
        </p:txBody>
      </p:sp>
      <p:sp>
        <p:nvSpPr>
          <p:cNvPr id="3" name="Subtítulo 2">
            <a:extLst>
              <a:ext uri="{FF2B5EF4-FFF2-40B4-BE49-F238E27FC236}">
                <a16:creationId xmlns:a16="http://schemas.microsoft.com/office/drawing/2014/main" id="{20F308FA-F74F-08D7-4DFB-F018718BA644}"/>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5954" name="Date Placeholder 3">
            <a:extLst>
              <a:ext uri="{FF2B5EF4-FFF2-40B4-BE49-F238E27FC236}">
                <a16:creationId xmlns:a16="http://schemas.microsoft.com/office/drawing/2014/main" id="{1368C14A-4D51-45C7-63A3-82EEF7B90D0D}"/>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D94BD061-A25C-4656-96BD-981FDA6E76C4}" type="datetime1">
              <a:rPr lang="en-US" altLang="en-US" smtClean="0">
                <a:solidFill>
                  <a:srgbClr val="FFFFFF"/>
                </a:solidFill>
              </a:rPr>
              <a:pPr/>
              <a:t>9/18/2024</a:t>
            </a:fld>
            <a:endParaRPr lang="en-US" altLang="en-US">
              <a:solidFill>
                <a:srgbClr val="FFFFFF"/>
              </a:solidFill>
            </a:endParaRPr>
          </a:p>
        </p:txBody>
      </p:sp>
      <p:sp>
        <p:nvSpPr>
          <p:cNvPr id="32772" name="Footer Placeholder 1">
            <a:extLst>
              <a:ext uri="{FF2B5EF4-FFF2-40B4-BE49-F238E27FC236}">
                <a16:creationId xmlns:a16="http://schemas.microsoft.com/office/drawing/2014/main" id="{14F31D6D-2EDC-33EC-DC35-C33EC620D1B4}"/>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50700746-5F54-F4F2-DA7E-63983036C2E1}"/>
              </a:ext>
            </a:extLst>
          </p:cNvPr>
          <p:cNvSpPr>
            <a:spLocks noGrp="1"/>
          </p:cNvSpPr>
          <p:nvPr>
            <p:ph type="sldNum" sz="quarter" idx="12"/>
          </p:nvPr>
        </p:nvSpPr>
        <p:spPr/>
        <p:txBody>
          <a:bodyPr/>
          <a:lstStyle/>
          <a:p>
            <a:pPr>
              <a:defRPr/>
            </a:pPr>
            <a:fld id="{8904D613-C70C-40AD-A08A-C66581F191E1}" type="slidenum">
              <a:rPr lang="en-US" altLang="es-MX"/>
              <a:pPr>
                <a:defRPr/>
              </a:pPr>
              <a:t>103</a:t>
            </a:fld>
            <a:endParaRPr lang="en-US" altLang="es-MX"/>
          </a:p>
        </p:txBody>
      </p:sp>
      <p:sp>
        <p:nvSpPr>
          <p:cNvPr id="32770" name="Title 1">
            <a:extLst>
              <a:ext uri="{FF2B5EF4-FFF2-40B4-BE49-F238E27FC236}">
                <a16:creationId xmlns:a16="http://schemas.microsoft.com/office/drawing/2014/main" id="{340A3B4C-ED11-B12A-ED55-EFBCC6DFBB39}"/>
              </a:ext>
            </a:extLst>
          </p:cNvPr>
          <p:cNvSpPr>
            <a:spLocks noGrp="1"/>
          </p:cNvSpPr>
          <p:nvPr>
            <p:ph type="title" idx="4294967295"/>
          </p:nvPr>
        </p:nvSpPr>
        <p:spPr>
          <a:xfrm>
            <a:off x="0" y="287338"/>
            <a:ext cx="9144000" cy="600075"/>
          </a:xfrm>
        </p:spPr>
        <p:txBody>
          <a:bodyPr>
            <a:normAutofit fontScale="90000"/>
          </a:bodyPr>
          <a:lstStyle/>
          <a:p>
            <a:pPr algn="ctr" eaLnBrk="1" fontAlgn="auto" hangingPunct="1">
              <a:spcAft>
                <a:spcPts val="0"/>
              </a:spcAft>
              <a:defRPr/>
            </a:pPr>
            <a:r>
              <a:rPr lang="es-ES_tradnl" altLang="es-MX" sz="1800" dirty="0">
                <a:solidFill>
                  <a:schemeClr val="bg1"/>
                </a:solidFill>
                <a:latin typeface="Arial" panose="020B0604020202020204" pitchFamily="34" charset="0"/>
                <a:cs typeface="Arial" panose="020B0604020202020204" pitchFamily="34" charset="0"/>
              </a:rPr>
              <a:t>Concepto Básico #1 </a:t>
            </a:r>
            <a:br>
              <a:rPr lang="es-ES_tradnl" altLang="es-MX" sz="2800" dirty="0">
                <a:solidFill>
                  <a:schemeClr val="bg1"/>
                </a:solidFill>
                <a:latin typeface="Arial" panose="020B0604020202020204" pitchFamily="34" charset="0"/>
                <a:cs typeface="Arial" panose="020B0604020202020204" pitchFamily="34" charset="0"/>
              </a:rPr>
            </a:br>
            <a:r>
              <a:rPr lang="es-ES_tradnl" altLang="es-MX" sz="2800" dirty="0">
                <a:solidFill>
                  <a:srgbClr val="FFC000"/>
                </a:solidFill>
                <a:latin typeface="Arial" panose="020B0604020202020204" pitchFamily="34" charset="0"/>
                <a:cs typeface="Arial" panose="020B0604020202020204" pitchFamily="34" charset="0"/>
              </a:rPr>
              <a:t>Proceso</a:t>
            </a:r>
          </a:p>
        </p:txBody>
      </p:sp>
      <p:sp>
        <p:nvSpPr>
          <p:cNvPr id="3" name="Content Placeholder 2">
            <a:extLst>
              <a:ext uri="{FF2B5EF4-FFF2-40B4-BE49-F238E27FC236}">
                <a16:creationId xmlns:a16="http://schemas.microsoft.com/office/drawing/2014/main" id="{A0E5540D-E3C0-E9C3-A849-0E286BEB0290}"/>
              </a:ext>
            </a:extLst>
          </p:cNvPr>
          <p:cNvSpPr>
            <a:spLocks noGrp="1"/>
          </p:cNvSpPr>
          <p:nvPr>
            <p:ph idx="4294967295"/>
          </p:nvPr>
        </p:nvSpPr>
        <p:spPr>
          <a:xfrm>
            <a:off x="571500" y="890588"/>
            <a:ext cx="8229600" cy="5102225"/>
          </a:xfrm>
        </p:spPr>
        <p:txBody>
          <a:bodyPr rtlCol="0">
            <a:normAutofit/>
          </a:bodyPr>
          <a:lstStyle/>
          <a:p>
            <a:pPr marL="0" indent="0" eaLnBrk="1" fontAlgn="auto" hangingPunct="1">
              <a:buClr>
                <a:schemeClr val="accent3"/>
              </a:buClr>
              <a:buFont typeface="Arial" panose="020B0604020202020204" pitchFamily="34" charset="0"/>
              <a:buNone/>
              <a:defRPr/>
            </a:pPr>
            <a:endParaRPr lang="es-ES_tradnl" altLang="es-MX" sz="2400" dirty="0">
              <a:solidFill>
                <a:schemeClr val="tx1">
                  <a:lumMod val="75000"/>
                  <a:lumOff val="25000"/>
                </a:schemeClr>
              </a:solidFill>
            </a:endParaRPr>
          </a:p>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“Una unidad de actividad que se caracteriza por </a:t>
            </a:r>
            <a:r>
              <a:rPr lang="es-ES_tradnl" altLang="es-MX" sz="2400" dirty="0">
                <a:solidFill>
                  <a:srgbClr val="FFC000"/>
                </a:solidFill>
              </a:rPr>
              <a:t>la ejecución de una secuencia de instrucciones</a:t>
            </a:r>
            <a:r>
              <a:rPr lang="es-ES_tradnl" altLang="es-MX" sz="2400" dirty="0">
                <a:solidFill>
                  <a:schemeClr val="bg1"/>
                </a:solidFill>
              </a:rPr>
              <a:t>, un estado actual, y el uso de recursos asociados al proceso”</a:t>
            </a: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Ejemplo de un proceso.</a:t>
            </a: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91440" indent="-91440" eaLnBrk="1" fontAlgn="auto" hangingPunct="1">
              <a:buClr>
                <a:schemeClr val="accent3"/>
              </a:buClr>
              <a:buFont typeface="Arial" charset="0"/>
              <a:buChar char="•"/>
              <a:defRPr/>
            </a:pPr>
            <a:r>
              <a:rPr lang="es-ES_tradnl" altLang="es-MX" sz="2400" dirty="0">
                <a:solidFill>
                  <a:schemeClr val="bg1"/>
                </a:solidFill>
              </a:rPr>
              <a:t>Una receta de cocina y todos los utensilios e ingredientes necesarios para la preparación de la misma.</a:t>
            </a:r>
          </a:p>
        </p:txBody>
      </p:sp>
      <p:pic>
        <p:nvPicPr>
          <p:cNvPr id="125959" name="Picture 2" descr="Image result for preparando una receta">
            <a:extLst>
              <a:ext uri="{FF2B5EF4-FFF2-40B4-BE49-F238E27FC236}">
                <a16:creationId xmlns:a16="http://schemas.microsoft.com/office/drawing/2014/main" id="{381B5AD9-0C06-BADA-14FC-13C74477D1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0575" y="2259013"/>
            <a:ext cx="162083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6978" name="Date Placeholder 3">
            <a:extLst>
              <a:ext uri="{FF2B5EF4-FFF2-40B4-BE49-F238E27FC236}">
                <a16:creationId xmlns:a16="http://schemas.microsoft.com/office/drawing/2014/main" id="{4EFDFD5D-0C16-1F14-50A9-E34CA2450E24}"/>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CB6F38BD-51DD-4BDB-B28D-3DCF42F343F9}" type="datetime1">
              <a:rPr lang="en-US" altLang="en-US" smtClean="0">
                <a:solidFill>
                  <a:srgbClr val="FFFFFF"/>
                </a:solidFill>
              </a:rPr>
              <a:pPr/>
              <a:t>9/18/2024</a:t>
            </a:fld>
            <a:endParaRPr lang="en-US" altLang="en-US">
              <a:solidFill>
                <a:srgbClr val="FFFFFF"/>
              </a:solidFill>
            </a:endParaRPr>
          </a:p>
        </p:txBody>
      </p:sp>
      <p:sp>
        <p:nvSpPr>
          <p:cNvPr id="33796" name="Footer Placeholder 1">
            <a:extLst>
              <a:ext uri="{FF2B5EF4-FFF2-40B4-BE49-F238E27FC236}">
                <a16:creationId xmlns:a16="http://schemas.microsoft.com/office/drawing/2014/main" id="{E081C379-F029-D250-92A1-1FF39FEFCA78}"/>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F7B2CD1F-F5AB-20D0-37D5-C47A06A9A3B6}"/>
              </a:ext>
            </a:extLst>
          </p:cNvPr>
          <p:cNvSpPr>
            <a:spLocks noGrp="1"/>
          </p:cNvSpPr>
          <p:nvPr>
            <p:ph type="sldNum" sz="quarter" idx="12"/>
          </p:nvPr>
        </p:nvSpPr>
        <p:spPr/>
        <p:txBody>
          <a:bodyPr/>
          <a:lstStyle/>
          <a:p>
            <a:pPr>
              <a:defRPr/>
            </a:pPr>
            <a:fld id="{DC8D39AA-8A0D-4A76-AC67-0A4D51F0E217}" type="slidenum">
              <a:rPr lang="en-US" altLang="es-MX"/>
              <a:pPr>
                <a:defRPr/>
              </a:pPr>
              <a:t>104</a:t>
            </a:fld>
            <a:endParaRPr lang="en-US" altLang="es-MX"/>
          </a:p>
        </p:txBody>
      </p:sp>
      <p:sp>
        <p:nvSpPr>
          <p:cNvPr id="33794" name="Title 1">
            <a:extLst>
              <a:ext uri="{FF2B5EF4-FFF2-40B4-BE49-F238E27FC236}">
                <a16:creationId xmlns:a16="http://schemas.microsoft.com/office/drawing/2014/main" id="{B1DFCC37-2FD6-E894-34B8-EF05995DB93D}"/>
              </a:ext>
            </a:extLst>
          </p:cNvPr>
          <p:cNvSpPr>
            <a:spLocks noGrp="1"/>
          </p:cNvSpPr>
          <p:nvPr>
            <p:ph type="title" idx="4294967295"/>
          </p:nvPr>
        </p:nvSpPr>
        <p:spPr>
          <a:xfrm>
            <a:off x="0" y="287338"/>
            <a:ext cx="9144000" cy="595312"/>
          </a:xfrm>
        </p:spPr>
        <p:txBody>
          <a:bodyPr>
            <a:normAutofit fontScale="90000"/>
          </a:bodyPr>
          <a:lstStyle/>
          <a:p>
            <a:pPr algn="ctr" eaLnBrk="1" fontAlgn="auto" hangingPunct="1">
              <a:spcAft>
                <a:spcPts val="0"/>
              </a:spcAft>
              <a:defRPr/>
            </a:pPr>
            <a:r>
              <a:rPr lang="es-ES_tradnl" altLang="es-MX" sz="1800" dirty="0">
                <a:solidFill>
                  <a:schemeClr val="bg1"/>
                </a:solidFill>
                <a:latin typeface="Arial" panose="020B0604020202020204" pitchFamily="34" charset="0"/>
                <a:cs typeface="Arial" panose="020B0604020202020204" pitchFamily="34" charset="0"/>
              </a:rPr>
              <a:t>Concepto Básico #2 </a:t>
            </a:r>
            <a:br>
              <a:rPr lang="es-ES_tradnl" altLang="es-MX" sz="1800" dirty="0">
                <a:solidFill>
                  <a:schemeClr val="bg1"/>
                </a:solidFill>
                <a:latin typeface="Arial" panose="020B0604020202020204" pitchFamily="34" charset="0"/>
                <a:cs typeface="Arial" panose="020B0604020202020204" pitchFamily="34" charset="0"/>
              </a:rPr>
            </a:br>
            <a:r>
              <a:rPr lang="es-ES_tradnl" altLang="es-MX" sz="2800" dirty="0">
                <a:solidFill>
                  <a:srgbClr val="FFC000"/>
                </a:solidFill>
                <a:latin typeface="Arial" panose="020B0604020202020204" pitchFamily="34" charset="0"/>
                <a:cs typeface="Arial" panose="020B0604020202020204" pitchFamily="34" charset="0"/>
              </a:rPr>
              <a:t>Entrada</a:t>
            </a:r>
            <a:r>
              <a:rPr lang="es-ES_tradnl" altLang="es-MX" sz="2800" dirty="0">
                <a:solidFill>
                  <a:schemeClr val="bg1"/>
                </a:solidFill>
                <a:latin typeface="Arial" panose="020B0604020202020204" pitchFamily="34" charset="0"/>
                <a:cs typeface="Arial" panose="020B0604020202020204" pitchFamily="34" charset="0"/>
              </a:rPr>
              <a:t> (a un proceso)</a:t>
            </a:r>
          </a:p>
        </p:txBody>
      </p:sp>
      <p:sp>
        <p:nvSpPr>
          <p:cNvPr id="3" name="Content Placeholder 2">
            <a:extLst>
              <a:ext uri="{FF2B5EF4-FFF2-40B4-BE49-F238E27FC236}">
                <a16:creationId xmlns:a16="http://schemas.microsoft.com/office/drawing/2014/main" id="{91AB04BA-B53A-1415-9017-29EA06A0645A}"/>
              </a:ext>
            </a:extLst>
          </p:cNvPr>
          <p:cNvSpPr>
            <a:spLocks noGrp="1"/>
          </p:cNvSpPr>
          <p:nvPr>
            <p:ph idx="4294967295"/>
          </p:nvPr>
        </p:nvSpPr>
        <p:spPr>
          <a:xfrm>
            <a:off x="457200" y="893763"/>
            <a:ext cx="8229600" cy="5102225"/>
          </a:xfrm>
        </p:spPr>
        <p:txBody>
          <a:bodyPr rtlCol="0">
            <a:noAutofit/>
          </a:bodyPr>
          <a:lstStyle/>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“Son todos los </a:t>
            </a:r>
            <a:r>
              <a:rPr lang="es-ES_tradnl" altLang="es-MX" sz="2400" dirty="0">
                <a:solidFill>
                  <a:srgbClr val="FFC000"/>
                </a:solidFill>
              </a:rPr>
              <a:t>datos que son necesarios para la resolución de un problema</a:t>
            </a:r>
            <a:r>
              <a:rPr lang="es-ES_tradnl" altLang="es-MX" sz="2400" dirty="0">
                <a:solidFill>
                  <a:schemeClr val="bg1"/>
                </a:solidFill>
              </a:rPr>
              <a:t>”</a:t>
            </a: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Ejemplo de una entrada </a:t>
            </a:r>
            <a:r>
              <a:rPr lang="es-ES_tradnl" altLang="es-MX" sz="2400" dirty="0">
                <a:solidFill>
                  <a:schemeClr val="bg1"/>
                </a:solidFill>
                <a:sym typeface="Wingdings" panose="05000000000000000000" pitchFamily="2" charset="2"/>
              </a:rPr>
              <a:t></a:t>
            </a: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91440" indent="-91440" eaLnBrk="1" fontAlgn="auto" hangingPunct="1">
              <a:buClr>
                <a:schemeClr val="accent3"/>
              </a:buClr>
              <a:buFont typeface="Arial" charset="0"/>
              <a:buChar char="•"/>
              <a:defRPr/>
            </a:pPr>
            <a:r>
              <a:rPr lang="es-ES_tradnl" altLang="es-MX" sz="2400" dirty="0">
                <a:solidFill>
                  <a:schemeClr val="bg1"/>
                </a:solidFill>
              </a:rPr>
              <a:t>Los ingredientes en la preparación de la receta.</a:t>
            </a:r>
          </a:p>
        </p:txBody>
      </p:sp>
      <p:pic>
        <p:nvPicPr>
          <p:cNvPr id="126983" name="Picture 4" descr="Image result for ingredientes una receta dibujo">
            <a:extLst>
              <a:ext uri="{FF2B5EF4-FFF2-40B4-BE49-F238E27FC236}">
                <a16:creationId xmlns:a16="http://schemas.microsoft.com/office/drawing/2014/main" id="{1133873D-DABF-CFAB-1AAC-6183755134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3363" y="1674813"/>
            <a:ext cx="3248025"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8002" name="Date Placeholder 3">
            <a:extLst>
              <a:ext uri="{FF2B5EF4-FFF2-40B4-BE49-F238E27FC236}">
                <a16:creationId xmlns:a16="http://schemas.microsoft.com/office/drawing/2014/main" id="{B935B17A-B1E6-EB50-6B17-5B9B7934A076}"/>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4EAD95A-D2B5-4259-9A04-D5B0C47B3919}" type="datetime1">
              <a:rPr lang="en-US" altLang="en-US" smtClean="0">
                <a:solidFill>
                  <a:srgbClr val="FFFFFF"/>
                </a:solidFill>
              </a:rPr>
              <a:pPr/>
              <a:t>9/18/2024</a:t>
            </a:fld>
            <a:endParaRPr lang="en-US" altLang="en-US">
              <a:solidFill>
                <a:srgbClr val="FFFFFF"/>
              </a:solidFill>
            </a:endParaRPr>
          </a:p>
        </p:txBody>
      </p:sp>
      <p:sp>
        <p:nvSpPr>
          <p:cNvPr id="34820" name="Footer Placeholder 1">
            <a:extLst>
              <a:ext uri="{FF2B5EF4-FFF2-40B4-BE49-F238E27FC236}">
                <a16:creationId xmlns:a16="http://schemas.microsoft.com/office/drawing/2014/main" id="{5E2EDCA6-C69F-022F-5E5E-958FAEDEDC6C}"/>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61DF3D17-00AD-5872-3FF9-341023227C92}"/>
              </a:ext>
            </a:extLst>
          </p:cNvPr>
          <p:cNvSpPr>
            <a:spLocks noGrp="1"/>
          </p:cNvSpPr>
          <p:nvPr>
            <p:ph type="sldNum" sz="quarter" idx="12"/>
          </p:nvPr>
        </p:nvSpPr>
        <p:spPr/>
        <p:txBody>
          <a:bodyPr/>
          <a:lstStyle/>
          <a:p>
            <a:pPr>
              <a:defRPr/>
            </a:pPr>
            <a:fld id="{331C4293-F403-41F0-8585-CDEBDA1BB32D}" type="slidenum">
              <a:rPr lang="en-US" altLang="es-MX"/>
              <a:pPr>
                <a:defRPr/>
              </a:pPr>
              <a:t>105</a:t>
            </a:fld>
            <a:endParaRPr lang="en-US" altLang="es-MX"/>
          </a:p>
        </p:txBody>
      </p:sp>
      <p:sp>
        <p:nvSpPr>
          <p:cNvPr id="34818" name="Title 1">
            <a:extLst>
              <a:ext uri="{FF2B5EF4-FFF2-40B4-BE49-F238E27FC236}">
                <a16:creationId xmlns:a16="http://schemas.microsoft.com/office/drawing/2014/main" id="{7F0B3258-021D-DF0F-6ABA-5CA17435E4B5}"/>
              </a:ext>
            </a:extLst>
          </p:cNvPr>
          <p:cNvSpPr>
            <a:spLocks noGrp="1"/>
          </p:cNvSpPr>
          <p:nvPr>
            <p:ph type="title" idx="4294967295"/>
          </p:nvPr>
        </p:nvSpPr>
        <p:spPr>
          <a:xfrm>
            <a:off x="0" y="258763"/>
            <a:ext cx="9144000" cy="619125"/>
          </a:xfrm>
        </p:spPr>
        <p:txBody>
          <a:bodyPr>
            <a:normAutofit fontScale="90000"/>
          </a:bodyPr>
          <a:lstStyle/>
          <a:p>
            <a:pPr algn="ctr" eaLnBrk="1" fontAlgn="auto" hangingPunct="1">
              <a:spcAft>
                <a:spcPts val="0"/>
              </a:spcAft>
              <a:defRPr/>
            </a:pPr>
            <a:r>
              <a:rPr lang="es-ES_tradnl" altLang="es-MX" sz="1800" dirty="0">
                <a:solidFill>
                  <a:schemeClr val="bg1"/>
                </a:solidFill>
                <a:latin typeface="Arial" panose="020B0604020202020204" pitchFamily="34" charset="0"/>
                <a:cs typeface="Arial" panose="020B0604020202020204" pitchFamily="34" charset="0"/>
              </a:rPr>
              <a:t>Concepto Básico #3 </a:t>
            </a:r>
            <a:br>
              <a:rPr lang="es-ES_tradnl" altLang="es-MX" sz="2800" dirty="0">
                <a:solidFill>
                  <a:schemeClr val="bg1"/>
                </a:solidFill>
                <a:latin typeface="Arial" panose="020B0604020202020204" pitchFamily="34" charset="0"/>
                <a:cs typeface="Arial" panose="020B0604020202020204" pitchFamily="34" charset="0"/>
              </a:rPr>
            </a:br>
            <a:r>
              <a:rPr lang="es-ES_tradnl" altLang="es-MX" sz="2800" dirty="0">
                <a:solidFill>
                  <a:srgbClr val="FFC000"/>
                </a:solidFill>
                <a:latin typeface="Arial" panose="020B0604020202020204" pitchFamily="34" charset="0"/>
                <a:cs typeface="Arial" panose="020B0604020202020204" pitchFamily="34" charset="0"/>
              </a:rPr>
              <a:t>Salida</a:t>
            </a:r>
            <a:r>
              <a:rPr lang="es-ES_tradnl" altLang="es-MX" sz="2800" dirty="0">
                <a:solidFill>
                  <a:schemeClr val="bg1"/>
                </a:solidFill>
                <a:latin typeface="Arial" panose="020B0604020202020204" pitchFamily="34" charset="0"/>
                <a:cs typeface="Arial" panose="020B0604020202020204" pitchFamily="34" charset="0"/>
              </a:rPr>
              <a:t> (de un proceso)</a:t>
            </a:r>
          </a:p>
        </p:txBody>
      </p:sp>
      <p:sp>
        <p:nvSpPr>
          <p:cNvPr id="3" name="Content Placeholder 2">
            <a:extLst>
              <a:ext uri="{FF2B5EF4-FFF2-40B4-BE49-F238E27FC236}">
                <a16:creationId xmlns:a16="http://schemas.microsoft.com/office/drawing/2014/main" id="{B4DC589A-B4EB-D9C5-58D8-EB50144BEA2E}"/>
              </a:ext>
            </a:extLst>
          </p:cNvPr>
          <p:cNvSpPr>
            <a:spLocks noGrp="1"/>
          </p:cNvSpPr>
          <p:nvPr>
            <p:ph idx="4294967295"/>
          </p:nvPr>
        </p:nvSpPr>
        <p:spPr>
          <a:xfrm>
            <a:off x="457200" y="877888"/>
            <a:ext cx="8229600" cy="5102225"/>
          </a:xfrm>
        </p:spPr>
        <p:txBody>
          <a:bodyPr rtlCol="0">
            <a:normAutofit fontScale="77500" lnSpcReduction="20000"/>
          </a:bodyPr>
          <a:lstStyle/>
          <a:p>
            <a:pPr marL="0" indent="0" eaLnBrk="1" fontAlgn="auto" hangingPunct="1">
              <a:buClr>
                <a:schemeClr val="accent3"/>
              </a:buClr>
              <a:buFont typeface="Arial" panose="020B0604020202020204" pitchFamily="34" charset="0"/>
              <a:buNone/>
              <a:defRPr/>
            </a:pPr>
            <a:endParaRPr lang="es-ES_tradnl" altLang="es-MX" sz="2400" dirty="0">
              <a:solidFill>
                <a:schemeClr val="tx1">
                  <a:lumMod val="75000"/>
                  <a:lumOff val="25000"/>
                </a:schemeClr>
              </a:solidFill>
            </a:endParaRPr>
          </a:p>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“Es la </a:t>
            </a:r>
            <a:r>
              <a:rPr lang="es-ES_tradnl" altLang="es-MX" sz="2400" dirty="0">
                <a:solidFill>
                  <a:srgbClr val="FFC000"/>
                </a:solidFill>
              </a:rPr>
              <a:t>solución o resultado esperado del proceso</a:t>
            </a:r>
            <a:r>
              <a:rPr lang="es-ES_tradnl" altLang="es-MX" sz="2400" dirty="0">
                <a:solidFill>
                  <a:schemeClr val="bg1"/>
                </a:solidFill>
              </a:rPr>
              <a:t>, y estas salidas, pueden tener diferentes estados: </a:t>
            </a:r>
          </a:p>
          <a:p>
            <a:pPr marL="0" indent="0" eaLnBrk="1" fontAlgn="auto" hangingPunct="1">
              <a:buClr>
                <a:schemeClr val="accent3"/>
              </a:buClr>
              <a:buFont typeface="Arial" panose="020B0604020202020204" pitchFamily="34" charset="0"/>
              <a:buNone/>
              <a:defRPr/>
            </a:pPr>
            <a:r>
              <a:rPr lang="es-ES_tradnl" altLang="es-MX" sz="2400" i="1" dirty="0">
                <a:solidFill>
                  <a:srgbClr val="FFC000"/>
                </a:solidFill>
              </a:rPr>
              <a:t>salida normal </a:t>
            </a:r>
          </a:p>
          <a:p>
            <a:pPr marL="0" indent="0" eaLnBrk="1" fontAlgn="auto" hangingPunct="1">
              <a:buClr>
                <a:schemeClr val="accent3"/>
              </a:buClr>
              <a:buFont typeface="Arial" panose="020B0604020202020204" pitchFamily="34" charset="0"/>
              <a:buNone/>
              <a:defRPr/>
            </a:pPr>
            <a:r>
              <a:rPr lang="es-ES_tradnl" altLang="es-MX" sz="2400" i="1" dirty="0">
                <a:solidFill>
                  <a:srgbClr val="FFC000"/>
                </a:solidFill>
              </a:rPr>
              <a:t>salida x error </a:t>
            </a:r>
          </a:p>
          <a:p>
            <a:pPr marL="0" indent="0" eaLnBrk="1" fontAlgn="auto" hangingPunct="1">
              <a:buClr>
                <a:schemeClr val="accent3"/>
              </a:buClr>
              <a:buFont typeface="Arial" panose="020B0604020202020204" pitchFamily="34" charset="0"/>
              <a:buNone/>
              <a:defRPr/>
            </a:pPr>
            <a:r>
              <a:rPr lang="es-ES_tradnl" altLang="es-MX" sz="2400" i="1" dirty="0">
                <a:solidFill>
                  <a:srgbClr val="FFC000"/>
                </a:solidFill>
              </a:rPr>
              <a:t>error irrecuperable, resultado eliminado por otro proceso</a:t>
            </a:r>
            <a:r>
              <a:rPr lang="es-ES_tradnl" altLang="es-MX" sz="2400" dirty="0">
                <a:solidFill>
                  <a:schemeClr val="bg1"/>
                </a:solidFill>
              </a:rPr>
              <a:t>”</a:t>
            </a: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Ejemplo de una salida </a:t>
            </a:r>
            <a:r>
              <a:rPr lang="es-ES_tradnl" altLang="es-MX" sz="2400" dirty="0">
                <a:solidFill>
                  <a:schemeClr val="bg1"/>
                </a:solidFill>
                <a:sym typeface="Wingdings" panose="05000000000000000000" pitchFamily="2" charset="2"/>
              </a:rPr>
              <a:t></a:t>
            </a: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91440" indent="-91440" eaLnBrk="1" fontAlgn="auto" hangingPunct="1">
              <a:buClr>
                <a:schemeClr val="accent3"/>
              </a:buClr>
              <a:buFont typeface="Arial" charset="0"/>
              <a:buChar char="•"/>
              <a:defRPr/>
            </a:pPr>
            <a:r>
              <a:rPr lang="es-ES_tradnl" altLang="es-MX" sz="2400" dirty="0">
                <a:solidFill>
                  <a:schemeClr val="bg1"/>
                </a:solidFill>
              </a:rPr>
              <a:t>Nuestra receta ha terminado con éxito o error</a:t>
            </a:r>
            <a:r>
              <a:rPr lang="es-ES_tradnl" altLang="es-MX" sz="2400" dirty="0">
                <a:solidFill>
                  <a:schemeClr val="tx1">
                    <a:lumMod val="75000"/>
                    <a:lumOff val="25000"/>
                  </a:schemeClr>
                </a:solidFill>
              </a:rPr>
              <a:t>.</a:t>
            </a:r>
          </a:p>
        </p:txBody>
      </p:sp>
      <p:pic>
        <p:nvPicPr>
          <p:cNvPr id="128007" name="Picture 2" descr="Image result for pastel de zanahoria dibujo">
            <a:extLst>
              <a:ext uri="{FF2B5EF4-FFF2-40B4-BE49-F238E27FC236}">
                <a16:creationId xmlns:a16="http://schemas.microsoft.com/office/drawing/2014/main" id="{DEDF45E9-81CF-969F-4505-55F0C1882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587625"/>
            <a:ext cx="1919288"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8" name="Imagen 4">
            <a:extLst>
              <a:ext uri="{FF2B5EF4-FFF2-40B4-BE49-F238E27FC236}">
                <a16:creationId xmlns:a16="http://schemas.microsoft.com/office/drawing/2014/main" id="{60F0A662-81AE-D4C7-B689-F7124C832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519613"/>
            <a:ext cx="658813"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9" name="Picture 8" descr="CCCake1">
            <a:extLst>
              <a:ext uri="{FF2B5EF4-FFF2-40B4-BE49-F238E27FC236}">
                <a16:creationId xmlns:a16="http://schemas.microsoft.com/office/drawing/2014/main" id="{1F593064-C990-5818-A1F4-39F5C879FC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9863" y="4508500"/>
            <a:ext cx="123031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9026" name="Date Placeholder 3">
            <a:extLst>
              <a:ext uri="{FF2B5EF4-FFF2-40B4-BE49-F238E27FC236}">
                <a16:creationId xmlns:a16="http://schemas.microsoft.com/office/drawing/2014/main" id="{8E80A06F-ECE8-7C47-FDB2-6E64052354B1}"/>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792367F-75DA-41AA-8E79-1DFA3F11FA26}" type="datetime1">
              <a:rPr lang="en-US" altLang="en-US" smtClean="0">
                <a:solidFill>
                  <a:srgbClr val="FFFFFF"/>
                </a:solidFill>
              </a:rPr>
              <a:pPr/>
              <a:t>9/18/2024</a:t>
            </a:fld>
            <a:endParaRPr lang="en-US" altLang="en-US">
              <a:solidFill>
                <a:srgbClr val="FFFFFF"/>
              </a:solidFill>
            </a:endParaRPr>
          </a:p>
        </p:txBody>
      </p:sp>
      <p:sp>
        <p:nvSpPr>
          <p:cNvPr id="35844" name="Footer Placeholder 1">
            <a:extLst>
              <a:ext uri="{FF2B5EF4-FFF2-40B4-BE49-F238E27FC236}">
                <a16:creationId xmlns:a16="http://schemas.microsoft.com/office/drawing/2014/main" id="{058F5F28-D7A8-AFDC-EA79-99DE17506FD6}"/>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E8F18B74-0E97-263A-C57C-B1F850A85458}"/>
              </a:ext>
            </a:extLst>
          </p:cNvPr>
          <p:cNvSpPr>
            <a:spLocks noGrp="1"/>
          </p:cNvSpPr>
          <p:nvPr>
            <p:ph type="sldNum" sz="quarter" idx="12"/>
          </p:nvPr>
        </p:nvSpPr>
        <p:spPr/>
        <p:txBody>
          <a:bodyPr/>
          <a:lstStyle/>
          <a:p>
            <a:pPr>
              <a:defRPr/>
            </a:pPr>
            <a:fld id="{FD72EF2E-8BBD-4886-A546-20215DE14BF4}" type="slidenum">
              <a:rPr lang="en-US" altLang="es-MX"/>
              <a:pPr>
                <a:defRPr/>
              </a:pPr>
              <a:t>106</a:t>
            </a:fld>
            <a:endParaRPr lang="en-US" altLang="es-MX"/>
          </a:p>
        </p:txBody>
      </p:sp>
      <p:sp>
        <p:nvSpPr>
          <p:cNvPr id="35842" name="Title 1">
            <a:extLst>
              <a:ext uri="{FF2B5EF4-FFF2-40B4-BE49-F238E27FC236}">
                <a16:creationId xmlns:a16="http://schemas.microsoft.com/office/drawing/2014/main" id="{5404A026-A0CA-0020-F5F6-2931C710DE40}"/>
              </a:ext>
            </a:extLst>
          </p:cNvPr>
          <p:cNvSpPr>
            <a:spLocks noGrp="1"/>
          </p:cNvSpPr>
          <p:nvPr>
            <p:ph type="title" idx="4294967295"/>
          </p:nvPr>
        </p:nvSpPr>
        <p:spPr>
          <a:xfrm>
            <a:off x="0" y="287338"/>
            <a:ext cx="9144000" cy="501650"/>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#7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2800" dirty="0">
                <a:solidFill>
                  <a:srgbClr val="FFC000"/>
                </a:solidFill>
                <a:latin typeface="Arial" panose="020B0604020202020204" pitchFamily="34" charset="0"/>
                <a:cs typeface="Arial" panose="020B0604020202020204" pitchFamily="34" charset="0"/>
              </a:rPr>
              <a:t>Seudocódigo</a:t>
            </a:r>
            <a:r>
              <a:rPr lang="es-ES_tradnl" altLang="es-MX" sz="2800" dirty="0">
                <a:solidFill>
                  <a:schemeClr val="bg1"/>
                </a:solidFill>
                <a:latin typeface="Arial" panose="020B0604020202020204" pitchFamily="34" charset="0"/>
                <a:cs typeface="Arial" panose="020B0604020202020204" pitchFamily="34" charset="0"/>
              </a:rPr>
              <a:t>.</a:t>
            </a:r>
          </a:p>
        </p:txBody>
      </p:sp>
      <p:sp>
        <p:nvSpPr>
          <p:cNvPr id="129030" name="Content Placeholder 2">
            <a:extLst>
              <a:ext uri="{FF2B5EF4-FFF2-40B4-BE49-F238E27FC236}">
                <a16:creationId xmlns:a16="http://schemas.microsoft.com/office/drawing/2014/main" id="{75AC45E2-3EEA-19C6-3D51-7EA50591A0DB}"/>
              </a:ext>
            </a:extLst>
          </p:cNvPr>
          <p:cNvSpPr>
            <a:spLocks noGrp="1" noChangeArrowheads="1"/>
          </p:cNvSpPr>
          <p:nvPr>
            <p:ph idx="4294967295"/>
          </p:nvPr>
        </p:nvSpPr>
        <p:spPr>
          <a:xfrm>
            <a:off x="312738" y="877888"/>
            <a:ext cx="8229600" cy="5102225"/>
          </a:xfrm>
        </p:spPr>
        <p:txBody>
          <a:bodyPr/>
          <a:lstStyle/>
          <a:p>
            <a:pPr marL="0" indent="0" eaLnBrk="1" hangingPunct="1">
              <a:buFont typeface="Arial" panose="020B0604020202020204" pitchFamily="34" charset="0"/>
              <a:buNone/>
            </a:pPr>
            <a:r>
              <a:rPr lang="es-ES_tradnl" altLang="es-MX" sz="2400">
                <a:solidFill>
                  <a:schemeClr val="bg1"/>
                </a:solidFill>
              </a:rPr>
              <a:t>“</a:t>
            </a:r>
            <a:r>
              <a:rPr lang="es-ES" altLang="es-MX" sz="2400">
                <a:solidFill>
                  <a:schemeClr val="bg1"/>
                </a:solidFill>
              </a:rPr>
              <a:t>Lenguaje informal más parecido a nuestro lenguaje, que simplifica las reglas gramaticales y sintácticas de un lenguaje de computadora</a:t>
            </a:r>
            <a:r>
              <a:rPr lang="es-ES_tradnl" altLang="es-MX" sz="2400">
                <a:solidFill>
                  <a:schemeClr val="bg1"/>
                </a:solidFill>
              </a:rPr>
              <a:t>”</a:t>
            </a:r>
          </a:p>
          <a:p>
            <a:pPr marL="0" indent="0" eaLnBrk="1" hangingPunct="1">
              <a:buFont typeface="Arial" panose="020B0604020202020204" pitchFamily="34" charset="0"/>
              <a:buNone/>
            </a:pPr>
            <a:endParaRPr lang="es-ES_tradnl" altLang="es-MX" sz="2400">
              <a:solidFill>
                <a:schemeClr val="bg1"/>
              </a:solidFill>
            </a:endParaRPr>
          </a:p>
          <a:p>
            <a:pPr marL="0" indent="0" eaLnBrk="1" hangingPunct="1">
              <a:buFont typeface="Arial" panose="020B0604020202020204" pitchFamily="34" charset="0"/>
              <a:buNone/>
            </a:pPr>
            <a:endParaRPr lang="es-ES_tradnl" altLang="es-MX" sz="2400">
              <a:solidFill>
                <a:schemeClr val="bg1"/>
              </a:solidFill>
            </a:endParaRPr>
          </a:p>
          <a:p>
            <a:pPr marL="0" indent="0" eaLnBrk="1" hangingPunct="1">
              <a:buFont typeface="Arial" panose="020B0604020202020204" pitchFamily="34" charset="0"/>
              <a:buNone/>
            </a:pPr>
            <a:r>
              <a:rPr lang="es-ES_tradnl" altLang="es-MX" sz="2400">
                <a:solidFill>
                  <a:schemeClr val="bg1"/>
                </a:solidFill>
              </a:rPr>
              <a:t>Ejemplo de un seudocódigo:</a:t>
            </a:r>
          </a:p>
          <a:p>
            <a:pPr marL="0" indent="0" eaLnBrk="1" hangingPunct="1">
              <a:buFont typeface="Arial" panose="020B0604020202020204" pitchFamily="34" charset="0"/>
              <a:buNone/>
            </a:pPr>
            <a:endParaRPr lang="es-ES_tradnl" altLang="es-MX" sz="2400"/>
          </a:p>
          <a:p>
            <a:pPr marL="0" indent="0" eaLnBrk="1" hangingPunct="1">
              <a:buFont typeface="Arial" panose="020B0604020202020204" pitchFamily="34" charset="0"/>
              <a:buNone/>
            </a:pPr>
            <a:endParaRPr lang="es-ES_tradnl" altLang="es-MX" sz="2400"/>
          </a:p>
        </p:txBody>
      </p:sp>
      <p:pic>
        <p:nvPicPr>
          <p:cNvPr id="129031" name="Picture 2" descr="Image result for pseudocÃ³digo de un pastel de zanahoria">
            <a:extLst>
              <a:ext uri="{FF2B5EF4-FFF2-40B4-BE49-F238E27FC236}">
                <a16:creationId xmlns:a16="http://schemas.microsoft.com/office/drawing/2014/main" id="{D5E4DA43-A607-A5A6-7BEA-CB9223709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8763" y="1822450"/>
            <a:ext cx="47625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0050" name="Date Placeholder 3">
            <a:extLst>
              <a:ext uri="{FF2B5EF4-FFF2-40B4-BE49-F238E27FC236}">
                <a16:creationId xmlns:a16="http://schemas.microsoft.com/office/drawing/2014/main" id="{7DEB3D10-67EF-C18E-87DD-199D29F89FC7}"/>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DF340A09-834B-4C59-90C3-38C7381B66AD}" type="datetime1">
              <a:rPr lang="en-US" altLang="en-US" smtClean="0">
                <a:solidFill>
                  <a:srgbClr val="FFFFFF"/>
                </a:solidFill>
              </a:rPr>
              <a:pPr/>
              <a:t>9/18/2024</a:t>
            </a:fld>
            <a:endParaRPr lang="en-US" altLang="en-US">
              <a:solidFill>
                <a:srgbClr val="FFFFFF"/>
              </a:solidFill>
            </a:endParaRPr>
          </a:p>
        </p:txBody>
      </p:sp>
      <p:sp>
        <p:nvSpPr>
          <p:cNvPr id="36868" name="Footer Placeholder 1">
            <a:extLst>
              <a:ext uri="{FF2B5EF4-FFF2-40B4-BE49-F238E27FC236}">
                <a16:creationId xmlns:a16="http://schemas.microsoft.com/office/drawing/2014/main" id="{3E269E66-6B54-51B1-B4C5-24949986260F}"/>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712C5971-292F-CD45-3F6E-6D6858EB22DF}"/>
              </a:ext>
            </a:extLst>
          </p:cNvPr>
          <p:cNvSpPr>
            <a:spLocks noGrp="1"/>
          </p:cNvSpPr>
          <p:nvPr>
            <p:ph type="sldNum" sz="quarter" idx="12"/>
          </p:nvPr>
        </p:nvSpPr>
        <p:spPr/>
        <p:txBody>
          <a:bodyPr/>
          <a:lstStyle/>
          <a:p>
            <a:pPr>
              <a:defRPr/>
            </a:pPr>
            <a:fld id="{9424E422-7E30-4122-9D8A-BC4300BBD822}" type="slidenum">
              <a:rPr lang="en-US" altLang="es-MX"/>
              <a:pPr>
                <a:defRPr/>
              </a:pPr>
              <a:t>107</a:t>
            </a:fld>
            <a:endParaRPr lang="en-US" altLang="es-MX"/>
          </a:p>
        </p:txBody>
      </p:sp>
      <p:sp>
        <p:nvSpPr>
          <p:cNvPr id="36866" name="Title 1">
            <a:extLst>
              <a:ext uri="{FF2B5EF4-FFF2-40B4-BE49-F238E27FC236}">
                <a16:creationId xmlns:a16="http://schemas.microsoft.com/office/drawing/2014/main" id="{4476E5AE-C0C6-142E-D197-B89C8A625D8B}"/>
              </a:ext>
            </a:extLst>
          </p:cNvPr>
          <p:cNvSpPr>
            <a:spLocks noGrp="1"/>
          </p:cNvSpPr>
          <p:nvPr>
            <p:ph type="title" idx="4294967295"/>
          </p:nvPr>
        </p:nvSpPr>
        <p:spPr>
          <a:xfrm>
            <a:off x="0" y="287338"/>
            <a:ext cx="9144000" cy="541337"/>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#4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2800" dirty="0">
                <a:solidFill>
                  <a:srgbClr val="FFC000"/>
                </a:solidFill>
                <a:latin typeface="Arial" panose="020B0604020202020204" pitchFamily="34" charset="0"/>
                <a:cs typeface="Arial" panose="020B0604020202020204" pitchFamily="34" charset="0"/>
              </a:rPr>
              <a:t>Algoritmo</a:t>
            </a:r>
            <a:r>
              <a:rPr lang="es-ES_tradnl" altLang="es-MX" sz="2800" dirty="0">
                <a:solidFill>
                  <a:schemeClr val="bg1"/>
                </a:solidFill>
                <a:latin typeface="Arial" panose="020B0604020202020204" pitchFamily="34" charset="0"/>
                <a:cs typeface="Arial" panose="020B0604020202020204" pitchFamily="34" charset="0"/>
              </a:rPr>
              <a:t>.</a:t>
            </a:r>
          </a:p>
        </p:txBody>
      </p:sp>
      <p:sp>
        <p:nvSpPr>
          <p:cNvPr id="130054" name="Content Placeholder 2">
            <a:extLst>
              <a:ext uri="{FF2B5EF4-FFF2-40B4-BE49-F238E27FC236}">
                <a16:creationId xmlns:a16="http://schemas.microsoft.com/office/drawing/2014/main" id="{C05E1A34-085A-B6CE-ECBA-426658AC7099}"/>
              </a:ext>
            </a:extLst>
          </p:cNvPr>
          <p:cNvSpPr>
            <a:spLocks noGrp="1" noChangeArrowheads="1"/>
          </p:cNvSpPr>
          <p:nvPr>
            <p:ph idx="4294967295"/>
          </p:nvPr>
        </p:nvSpPr>
        <p:spPr>
          <a:xfrm>
            <a:off x="0" y="877888"/>
            <a:ext cx="8229600" cy="5102225"/>
          </a:xfrm>
        </p:spPr>
        <p:txBody>
          <a:bodyPr/>
          <a:lstStyle/>
          <a:p>
            <a:pPr marL="0" indent="0" eaLnBrk="1" hangingPunct="1">
              <a:buFont typeface="Arial" panose="020B0604020202020204" pitchFamily="34" charset="0"/>
              <a:buNone/>
            </a:pPr>
            <a:r>
              <a:rPr lang="es-ES_tradnl" altLang="es-MX" sz="2400">
                <a:solidFill>
                  <a:schemeClr val="bg1"/>
                </a:solidFill>
              </a:rPr>
              <a:t>“</a:t>
            </a:r>
            <a:r>
              <a:rPr lang="es-ES" altLang="es-MX" sz="2400">
                <a:solidFill>
                  <a:schemeClr val="bg1"/>
                </a:solidFill>
              </a:rPr>
              <a:t>Un algoritmo es una receta para realizar una determinada tarea. Con reglas bien definidas y ordenadas que permiten realizar una actividad</a:t>
            </a:r>
            <a:r>
              <a:rPr lang="es-ES_tradnl" altLang="es-MX" sz="2400">
                <a:solidFill>
                  <a:schemeClr val="bg1"/>
                </a:solidFill>
              </a:rPr>
              <a:t>”</a:t>
            </a:r>
          </a:p>
          <a:p>
            <a:pPr marL="0" indent="0" eaLnBrk="1" hangingPunct="1">
              <a:buFont typeface="Arial" panose="020B0604020202020204" pitchFamily="34" charset="0"/>
              <a:buNone/>
            </a:pPr>
            <a:endParaRPr lang="es-ES_tradnl" altLang="es-MX" sz="2400">
              <a:solidFill>
                <a:schemeClr val="bg1"/>
              </a:solidFill>
            </a:endParaRPr>
          </a:p>
          <a:p>
            <a:pPr marL="0" indent="0" eaLnBrk="1" hangingPunct="1">
              <a:buFont typeface="Arial" panose="020B0604020202020204" pitchFamily="34" charset="0"/>
              <a:buNone/>
            </a:pPr>
            <a:endParaRPr lang="es-ES_tradnl" altLang="es-MX" sz="2400">
              <a:solidFill>
                <a:schemeClr val="bg1"/>
              </a:solidFill>
            </a:endParaRPr>
          </a:p>
          <a:p>
            <a:pPr marL="0" indent="0" eaLnBrk="1" hangingPunct="1">
              <a:buFont typeface="Arial" panose="020B0604020202020204" pitchFamily="34" charset="0"/>
              <a:buNone/>
            </a:pPr>
            <a:r>
              <a:rPr lang="es-ES_tradnl" altLang="es-MX" sz="2400">
                <a:solidFill>
                  <a:schemeClr val="bg1"/>
                </a:solidFill>
              </a:rPr>
              <a:t>Ejemplo de una algoritmo:</a:t>
            </a:r>
          </a:p>
          <a:p>
            <a:pPr marL="0" indent="0" eaLnBrk="1" hangingPunct="1">
              <a:buFont typeface="Arial" panose="020B0604020202020204" pitchFamily="34" charset="0"/>
              <a:buNone/>
            </a:pPr>
            <a:endParaRPr lang="es-ES_tradnl" altLang="es-MX" sz="2400"/>
          </a:p>
        </p:txBody>
      </p:sp>
      <p:pic>
        <p:nvPicPr>
          <p:cNvPr id="130055" name="Picture 2" descr="Image result for algoritmo para preparar pastel de zanahoria">
            <a:extLst>
              <a:ext uri="{FF2B5EF4-FFF2-40B4-BE49-F238E27FC236}">
                <a16:creationId xmlns:a16="http://schemas.microsoft.com/office/drawing/2014/main" id="{1F583997-9D6B-9990-6022-722BB3CE8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8250" y="1733550"/>
            <a:ext cx="4911725" cy="386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1074" name="Date Placeholder 3">
            <a:extLst>
              <a:ext uri="{FF2B5EF4-FFF2-40B4-BE49-F238E27FC236}">
                <a16:creationId xmlns:a16="http://schemas.microsoft.com/office/drawing/2014/main" id="{302000DD-0B7C-F39A-9DA6-28F668E6588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B627F25A-BC2A-42EA-9AC1-FAB3A7624730}" type="datetime1">
              <a:rPr lang="en-US" altLang="en-US" smtClean="0">
                <a:solidFill>
                  <a:srgbClr val="FFFFFF"/>
                </a:solidFill>
              </a:rPr>
              <a:pPr/>
              <a:t>9/18/2024</a:t>
            </a:fld>
            <a:endParaRPr lang="en-US" altLang="en-US">
              <a:solidFill>
                <a:srgbClr val="FFFFFF"/>
              </a:solidFill>
            </a:endParaRPr>
          </a:p>
        </p:txBody>
      </p:sp>
      <p:sp>
        <p:nvSpPr>
          <p:cNvPr id="37892" name="Footer Placeholder 1">
            <a:extLst>
              <a:ext uri="{FF2B5EF4-FFF2-40B4-BE49-F238E27FC236}">
                <a16:creationId xmlns:a16="http://schemas.microsoft.com/office/drawing/2014/main" id="{01B3A7FB-D7CD-2225-F30A-FF7B9CA0C106}"/>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9CEA85B4-E645-E65A-519B-73889E0A6E41}"/>
              </a:ext>
            </a:extLst>
          </p:cNvPr>
          <p:cNvSpPr>
            <a:spLocks noGrp="1"/>
          </p:cNvSpPr>
          <p:nvPr>
            <p:ph type="sldNum" sz="quarter" idx="12"/>
          </p:nvPr>
        </p:nvSpPr>
        <p:spPr/>
        <p:txBody>
          <a:bodyPr/>
          <a:lstStyle/>
          <a:p>
            <a:pPr>
              <a:defRPr/>
            </a:pPr>
            <a:fld id="{1477CCDB-54B2-4AC2-A1FB-27A2EFCD3780}" type="slidenum">
              <a:rPr lang="en-US" altLang="es-MX"/>
              <a:pPr>
                <a:defRPr/>
              </a:pPr>
              <a:t>108</a:t>
            </a:fld>
            <a:endParaRPr lang="en-US" altLang="es-MX"/>
          </a:p>
        </p:txBody>
      </p:sp>
      <p:sp>
        <p:nvSpPr>
          <p:cNvPr id="37890" name="Title 1">
            <a:extLst>
              <a:ext uri="{FF2B5EF4-FFF2-40B4-BE49-F238E27FC236}">
                <a16:creationId xmlns:a16="http://schemas.microsoft.com/office/drawing/2014/main" id="{25E77A6D-19A2-6BE2-C9EC-48E6752E444A}"/>
              </a:ext>
            </a:extLst>
          </p:cNvPr>
          <p:cNvSpPr>
            <a:spLocks noGrp="1"/>
          </p:cNvSpPr>
          <p:nvPr>
            <p:ph type="title" idx="4294967295"/>
          </p:nvPr>
        </p:nvSpPr>
        <p:spPr>
          <a:xfrm>
            <a:off x="0" y="287338"/>
            <a:ext cx="9144000" cy="603250"/>
          </a:xfrm>
        </p:spPr>
        <p:txBody>
          <a:bodyPr>
            <a:normAutofit fontScale="90000"/>
          </a:bodyPr>
          <a:lstStyle/>
          <a:p>
            <a:pPr algn="ctr" eaLnBrk="1" fontAlgn="auto" hangingPunct="1">
              <a:spcAft>
                <a:spcPts val="0"/>
              </a:spcAft>
              <a:defRPr/>
            </a:pPr>
            <a:r>
              <a:rPr lang="es-ES_tradnl" altLang="es-MX" sz="1800" dirty="0">
                <a:solidFill>
                  <a:schemeClr val="bg1"/>
                </a:solidFill>
                <a:latin typeface="Arial" panose="020B0604020202020204" pitchFamily="34" charset="0"/>
                <a:cs typeface="Arial" panose="020B0604020202020204" pitchFamily="34" charset="0"/>
              </a:rPr>
              <a:t>Concepto Básico #5 </a:t>
            </a:r>
            <a:br>
              <a:rPr lang="es-ES_tradnl" altLang="es-MX" sz="2800" dirty="0">
                <a:solidFill>
                  <a:schemeClr val="bg1"/>
                </a:solidFill>
                <a:latin typeface="Arial" panose="020B0604020202020204" pitchFamily="34" charset="0"/>
                <a:cs typeface="Arial" panose="020B0604020202020204" pitchFamily="34" charset="0"/>
              </a:rPr>
            </a:br>
            <a:r>
              <a:rPr lang="es-ES_tradnl" altLang="es-MX" sz="2800" dirty="0">
                <a:solidFill>
                  <a:srgbClr val="FFC000"/>
                </a:solidFill>
                <a:latin typeface="Arial" panose="020B0604020202020204" pitchFamily="34" charset="0"/>
                <a:cs typeface="Arial" panose="020B0604020202020204" pitchFamily="34" charset="0"/>
              </a:rPr>
              <a:t>Estructura de un algoritmo.</a:t>
            </a:r>
          </a:p>
        </p:txBody>
      </p:sp>
      <p:sp>
        <p:nvSpPr>
          <p:cNvPr id="3" name="Content Placeholder 2">
            <a:extLst>
              <a:ext uri="{FF2B5EF4-FFF2-40B4-BE49-F238E27FC236}">
                <a16:creationId xmlns:a16="http://schemas.microsoft.com/office/drawing/2014/main" id="{1FD14F8E-7566-3944-3427-313C6E1C09A0}"/>
              </a:ext>
            </a:extLst>
          </p:cNvPr>
          <p:cNvSpPr>
            <a:spLocks noGrp="1"/>
          </p:cNvSpPr>
          <p:nvPr>
            <p:ph idx="4294967295"/>
          </p:nvPr>
        </p:nvSpPr>
        <p:spPr>
          <a:xfrm>
            <a:off x="558800" y="1368425"/>
            <a:ext cx="8229600" cy="4121150"/>
          </a:xfrm>
        </p:spPr>
        <p:txBody>
          <a:bodyPr rtlCol="0">
            <a:normAutofit/>
          </a:bodyPr>
          <a:lstStyle/>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a:t>
            </a:r>
            <a:r>
              <a:rPr lang="es-ES" altLang="es-MX" sz="2400" dirty="0">
                <a:solidFill>
                  <a:schemeClr val="bg1"/>
                </a:solidFill>
              </a:rPr>
              <a:t>La estructura de un algoritmo sirve para organizar a los elementos que aparecen en él</a:t>
            </a:r>
            <a:r>
              <a:rPr lang="es-ES_tradnl" altLang="es-MX" sz="2400" dirty="0">
                <a:solidFill>
                  <a:schemeClr val="bg1"/>
                </a:solidFill>
              </a:rPr>
              <a:t>”</a:t>
            </a: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Ejemplo de una algoritmo:</a:t>
            </a: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91440" indent="-91440" eaLnBrk="1" fontAlgn="auto" hangingPunct="1">
              <a:buClr>
                <a:schemeClr val="accent3"/>
              </a:buClr>
              <a:buFont typeface="Arial" panose="020B0604020202020204" pitchFamily="34" charset="0"/>
              <a:buAutoNum type="alphaLcPeriod"/>
              <a:defRPr/>
            </a:pPr>
            <a:r>
              <a:rPr lang="es-ES_tradnl" altLang="es-MX" sz="2400" dirty="0">
                <a:solidFill>
                  <a:schemeClr val="bg1"/>
                </a:solidFill>
              </a:rPr>
              <a:t>Declaración de </a:t>
            </a:r>
            <a:r>
              <a:rPr lang="es-ES_tradnl" altLang="es-MX" sz="2400" dirty="0">
                <a:solidFill>
                  <a:srgbClr val="FFC000"/>
                </a:solidFill>
              </a:rPr>
              <a:t>constantes</a:t>
            </a:r>
            <a:r>
              <a:rPr lang="es-ES_tradnl" altLang="es-MX" sz="2400" dirty="0">
                <a:solidFill>
                  <a:schemeClr val="bg1"/>
                </a:solidFill>
              </a:rPr>
              <a:t>, </a:t>
            </a:r>
            <a:r>
              <a:rPr lang="es-ES_tradnl" altLang="es-MX" sz="2400" dirty="0">
                <a:solidFill>
                  <a:srgbClr val="FFC000"/>
                </a:solidFill>
              </a:rPr>
              <a:t>variables</a:t>
            </a:r>
            <a:r>
              <a:rPr lang="es-ES_tradnl" altLang="es-MX" sz="2400" dirty="0">
                <a:solidFill>
                  <a:schemeClr val="bg1"/>
                </a:solidFill>
              </a:rPr>
              <a:t>, </a:t>
            </a:r>
            <a:r>
              <a:rPr lang="es-ES_tradnl" altLang="es-MX" sz="2400" dirty="0">
                <a:solidFill>
                  <a:srgbClr val="FFC000"/>
                </a:solidFill>
              </a:rPr>
              <a:t>estructuras de datos</a:t>
            </a:r>
            <a:r>
              <a:rPr lang="es-ES_tradnl" altLang="es-MX" sz="2400" dirty="0">
                <a:solidFill>
                  <a:schemeClr val="bg1"/>
                </a:solidFill>
              </a:rPr>
              <a:t> y </a:t>
            </a:r>
            <a:r>
              <a:rPr lang="es-ES_tradnl" altLang="es-MX" sz="2400" dirty="0">
                <a:solidFill>
                  <a:srgbClr val="FFC000"/>
                </a:solidFill>
              </a:rPr>
              <a:t>objetos</a:t>
            </a:r>
            <a:r>
              <a:rPr lang="es-ES_tradnl" altLang="es-MX" sz="2400" dirty="0">
                <a:solidFill>
                  <a:schemeClr val="bg1"/>
                </a:solidFill>
              </a:rPr>
              <a:t>.</a:t>
            </a:r>
          </a:p>
          <a:p>
            <a:pPr marL="91440" indent="-91440" eaLnBrk="1" fontAlgn="auto" hangingPunct="1">
              <a:buClr>
                <a:schemeClr val="accent3"/>
              </a:buClr>
              <a:buFont typeface="Arial" panose="020B0604020202020204" pitchFamily="34" charset="0"/>
              <a:buAutoNum type="alphaLcPeriod"/>
              <a:defRPr/>
            </a:pPr>
            <a:r>
              <a:rPr lang="es-ES_tradnl" altLang="es-MX" sz="2400" dirty="0">
                <a:solidFill>
                  <a:schemeClr val="bg1"/>
                </a:solidFill>
              </a:rPr>
              <a:t>Cuerpo principal con las instrucciones para ejecutar el algoritmo.</a:t>
            </a:r>
          </a:p>
          <a:p>
            <a:pPr marL="0" indent="0" eaLnBrk="1" fontAlgn="auto" hangingPunct="1">
              <a:buClr>
                <a:schemeClr val="accent3"/>
              </a:buClr>
              <a:buFont typeface="Arial" panose="020B0604020202020204" pitchFamily="34" charset="0"/>
              <a:buNone/>
              <a:defRPr/>
            </a:pPr>
            <a:endParaRPr lang="es-ES_tradnl" altLang="es-MX" sz="1600" dirty="0">
              <a:solidFill>
                <a:schemeClr val="tx1">
                  <a:lumMod val="75000"/>
                  <a:lumOff val="25000"/>
                </a:schemeClr>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tx1">
                  <a:lumMod val="75000"/>
                  <a:lumOff val="25000"/>
                </a:schemeClr>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2098" name="Date Placeholder 3">
            <a:extLst>
              <a:ext uri="{FF2B5EF4-FFF2-40B4-BE49-F238E27FC236}">
                <a16:creationId xmlns:a16="http://schemas.microsoft.com/office/drawing/2014/main" id="{FC7EE0A0-3AEE-D933-EBE9-DE58853D429D}"/>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514E7B6-F626-4A80-A663-0E60C9A5BC9C}" type="datetime1">
              <a:rPr lang="en-US" altLang="en-US" smtClean="0">
                <a:solidFill>
                  <a:srgbClr val="FFFFFF"/>
                </a:solidFill>
              </a:rPr>
              <a:pPr/>
              <a:t>9/18/2024</a:t>
            </a:fld>
            <a:endParaRPr lang="en-US" altLang="en-US">
              <a:solidFill>
                <a:srgbClr val="FFFFFF"/>
              </a:solidFill>
            </a:endParaRPr>
          </a:p>
        </p:txBody>
      </p:sp>
      <p:sp>
        <p:nvSpPr>
          <p:cNvPr id="38916" name="Footer Placeholder 1">
            <a:extLst>
              <a:ext uri="{FF2B5EF4-FFF2-40B4-BE49-F238E27FC236}">
                <a16:creationId xmlns:a16="http://schemas.microsoft.com/office/drawing/2014/main" id="{60FC08FD-CAE2-0504-CAA0-3C31C554DECD}"/>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E01646F6-2BC9-1049-359A-209BDC2026DA}"/>
              </a:ext>
            </a:extLst>
          </p:cNvPr>
          <p:cNvSpPr>
            <a:spLocks noGrp="1"/>
          </p:cNvSpPr>
          <p:nvPr>
            <p:ph type="sldNum" sz="quarter" idx="12"/>
          </p:nvPr>
        </p:nvSpPr>
        <p:spPr/>
        <p:txBody>
          <a:bodyPr/>
          <a:lstStyle/>
          <a:p>
            <a:pPr>
              <a:defRPr/>
            </a:pPr>
            <a:fld id="{B68652CF-BACF-45D6-8181-8638B666F961}" type="slidenum">
              <a:rPr lang="en-US" altLang="es-MX"/>
              <a:pPr>
                <a:defRPr/>
              </a:pPr>
              <a:t>109</a:t>
            </a:fld>
            <a:endParaRPr lang="en-US" altLang="es-MX"/>
          </a:p>
        </p:txBody>
      </p:sp>
      <p:sp>
        <p:nvSpPr>
          <p:cNvPr id="38914" name="Title 1">
            <a:extLst>
              <a:ext uri="{FF2B5EF4-FFF2-40B4-BE49-F238E27FC236}">
                <a16:creationId xmlns:a16="http://schemas.microsoft.com/office/drawing/2014/main" id="{0B3BACEA-6285-FA40-F8E6-5BA4176A59FD}"/>
              </a:ext>
            </a:extLst>
          </p:cNvPr>
          <p:cNvSpPr>
            <a:spLocks noGrp="1"/>
          </p:cNvSpPr>
          <p:nvPr>
            <p:ph type="title" idx="4294967295"/>
          </p:nvPr>
        </p:nvSpPr>
        <p:spPr>
          <a:xfrm>
            <a:off x="0" y="287338"/>
            <a:ext cx="9144000" cy="635000"/>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#6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2800" dirty="0">
                <a:solidFill>
                  <a:srgbClr val="FFC000"/>
                </a:solidFill>
                <a:latin typeface="Arial" panose="020B0604020202020204" pitchFamily="34" charset="0"/>
                <a:cs typeface="Arial" panose="020B0604020202020204" pitchFamily="34" charset="0"/>
              </a:rPr>
              <a:t>Instrucción</a:t>
            </a:r>
            <a:endParaRPr lang="es-ES_tradnl" altLang="es-MX" sz="2800" dirty="0">
              <a:solidFill>
                <a:schemeClr val="bg1"/>
              </a:solidFill>
              <a:latin typeface="Arial" panose="020B0604020202020204" pitchFamily="34" charset="0"/>
              <a:cs typeface="Arial" panose="020B0604020202020204" pitchFamily="34" charset="0"/>
            </a:endParaRPr>
          </a:p>
        </p:txBody>
      </p:sp>
      <p:sp>
        <p:nvSpPr>
          <p:cNvPr id="132102" name="Content Placeholder 2">
            <a:extLst>
              <a:ext uri="{FF2B5EF4-FFF2-40B4-BE49-F238E27FC236}">
                <a16:creationId xmlns:a16="http://schemas.microsoft.com/office/drawing/2014/main" id="{E841E8D3-10CB-F647-3A21-EE5A50EFA3D7}"/>
              </a:ext>
            </a:extLst>
          </p:cNvPr>
          <p:cNvSpPr>
            <a:spLocks noGrp="1" noChangeArrowheads="1"/>
          </p:cNvSpPr>
          <p:nvPr>
            <p:ph idx="4294967295"/>
          </p:nvPr>
        </p:nvSpPr>
        <p:spPr>
          <a:xfrm>
            <a:off x="457200" y="1063625"/>
            <a:ext cx="8229600" cy="2159000"/>
          </a:xfrm>
        </p:spPr>
        <p:txBody>
          <a:bodyPr/>
          <a:lstStyle/>
          <a:p>
            <a:pPr marL="0" indent="0" eaLnBrk="1" hangingPunct="1">
              <a:buFont typeface="Arial" panose="020B0604020202020204" pitchFamily="34" charset="0"/>
              <a:buNone/>
            </a:pPr>
            <a:r>
              <a:rPr lang="es-ES_tradnl" altLang="es-MX" sz="2400">
                <a:solidFill>
                  <a:schemeClr val="bg1"/>
                </a:solidFill>
              </a:rPr>
              <a:t>“</a:t>
            </a:r>
            <a:r>
              <a:rPr lang="es-ES" altLang="es-MX" sz="2400">
                <a:solidFill>
                  <a:schemeClr val="bg1"/>
                </a:solidFill>
              </a:rPr>
              <a:t>Una instrucción indica al procesador lo que la computadora debe ejecutar y tiene al menos dos componentes: el operador y los operandos</a:t>
            </a:r>
            <a:r>
              <a:rPr lang="es-ES_tradnl" altLang="es-MX" sz="2400">
                <a:solidFill>
                  <a:schemeClr val="bg1"/>
                </a:solidFill>
              </a:rPr>
              <a:t>”</a:t>
            </a:r>
          </a:p>
          <a:p>
            <a:pPr marL="0" indent="0" eaLnBrk="1" hangingPunct="1">
              <a:buFont typeface="Arial" panose="020B0604020202020204" pitchFamily="34" charset="0"/>
              <a:buNone/>
            </a:pPr>
            <a:endParaRPr lang="es-ES_tradnl" altLang="es-MX" sz="2400">
              <a:solidFill>
                <a:schemeClr val="bg1"/>
              </a:solidFill>
            </a:endParaRPr>
          </a:p>
          <a:p>
            <a:pPr marL="0" indent="0" eaLnBrk="1" hangingPunct="1">
              <a:buFont typeface="Arial" panose="020B0604020202020204" pitchFamily="34" charset="0"/>
              <a:buNone/>
            </a:pPr>
            <a:r>
              <a:rPr lang="es-ES_tradnl" altLang="es-MX" sz="2400">
                <a:solidFill>
                  <a:schemeClr val="bg1"/>
                </a:solidFill>
              </a:rPr>
              <a:t>Ejemplo de una instrucción:</a:t>
            </a:r>
          </a:p>
          <a:p>
            <a:pPr marL="0" indent="0" eaLnBrk="1" hangingPunct="1">
              <a:buFont typeface="Arial" panose="020B0604020202020204" pitchFamily="34" charset="0"/>
              <a:buNone/>
            </a:pPr>
            <a:endParaRPr lang="es-ES_tradnl" altLang="es-MX" sz="2400"/>
          </a:p>
          <a:p>
            <a:pPr marL="0" indent="0" eaLnBrk="1" hangingPunct="1">
              <a:buFont typeface="Arial" panose="020B0604020202020204" pitchFamily="34" charset="0"/>
              <a:buNone/>
            </a:pPr>
            <a:endParaRPr lang="es-ES_tradnl" altLang="es-MX" sz="2400"/>
          </a:p>
        </p:txBody>
      </p:sp>
      <p:pic>
        <p:nvPicPr>
          <p:cNvPr id="41991" name="Picture 2" descr="Image result for 1+1 = 2">
            <a:extLst>
              <a:ext uri="{FF2B5EF4-FFF2-40B4-BE49-F238E27FC236}">
                <a16:creationId xmlns:a16="http://schemas.microsoft.com/office/drawing/2014/main" id="{74B2F9C3-266A-07BB-5D82-BE193EB25491}"/>
              </a:ext>
            </a:extLst>
          </p:cNvPr>
          <p:cNvPicPr>
            <a:picLocks noChangeAspect="1" noChangeArrowheads="1"/>
          </p:cNvPicPr>
          <p:nvPr/>
        </p:nvPicPr>
        <p:blipFill>
          <a:blip r:embed="rId2">
            <a:duotone>
              <a:schemeClr val="accent1">
                <a:shade val="45000"/>
                <a:satMod val="135000"/>
              </a:schemeClr>
              <a:prstClr val="white"/>
            </a:duotone>
          </a:blip>
          <a:srcRect/>
          <a:stretch>
            <a:fillRect/>
          </a:stretch>
        </p:blipFill>
        <p:spPr bwMode="auto">
          <a:xfrm>
            <a:off x="2838450" y="3648799"/>
            <a:ext cx="3467100" cy="1304925"/>
          </a:xfrm>
          <a:prstGeom prst="rect">
            <a:avLst/>
          </a:prstGeom>
          <a:solidFill>
            <a:schemeClr val="accent1"/>
          </a:solid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B3DF41-6BB1-F6BD-9245-4083FD3BAEB9}"/>
              </a:ext>
            </a:extLst>
          </p:cNvPr>
          <p:cNvSpPr>
            <a:spLocks noGrp="1"/>
          </p:cNvSpPr>
          <p:nvPr>
            <p:ph type="ctrTitle"/>
          </p:nvPr>
        </p:nvSpPr>
        <p:spPr>
          <a:xfrm>
            <a:off x="873125" y="442913"/>
            <a:ext cx="7543800" cy="3567112"/>
          </a:xfrm>
        </p:spPr>
        <p:txBody>
          <a:bodyPr>
            <a:noAutofit/>
          </a:bodyPr>
          <a:lstStyle/>
          <a:p>
            <a:pPr eaLnBrk="1" hangingPunct="1">
              <a:defRPr/>
            </a:pPr>
            <a:r>
              <a:rPr lang="es-MX" sz="6000" dirty="0"/>
              <a:t>DEFINICIÓN DE UN PROGRAMA Y EL CONTROL DE FLUJO DE UN PROGRAMA</a:t>
            </a:r>
          </a:p>
        </p:txBody>
      </p:sp>
      <p:sp>
        <p:nvSpPr>
          <p:cNvPr id="3" name="Subtítulo 2">
            <a:extLst>
              <a:ext uri="{FF2B5EF4-FFF2-40B4-BE49-F238E27FC236}">
                <a16:creationId xmlns:a16="http://schemas.microsoft.com/office/drawing/2014/main" id="{65C56B5B-B40C-E784-6CB2-2C93E066E870}"/>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3122" name="Date Placeholder 3">
            <a:extLst>
              <a:ext uri="{FF2B5EF4-FFF2-40B4-BE49-F238E27FC236}">
                <a16:creationId xmlns:a16="http://schemas.microsoft.com/office/drawing/2014/main" id="{B865A6BD-5DAD-89DC-AF27-B4E65AA8DDE5}"/>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52EB34D6-9280-43D7-88DE-BEA668126117}" type="datetime1">
              <a:rPr lang="en-US" altLang="en-US" smtClean="0">
                <a:solidFill>
                  <a:srgbClr val="FFFFFF"/>
                </a:solidFill>
              </a:rPr>
              <a:pPr/>
              <a:t>9/18/2024</a:t>
            </a:fld>
            <a:endParaRPr lang="en-US" altLang="en-US">
              <a:solidFill>
                <a:srgbClr val="FFFFFF"/>
              </a:solidFill>
            </a:endParaRPr>
          </a:p>
        </p:txBody>
      </p:sp>
      <p:sp>
        <p:nvSpPr>
          <p:cNvPr id="44036" name="Footer Placeholder 1">
            <a:extLst>
              <a:ext uri="{FF2B5EF4-FFF2-40B4-BE49-F238E27FC236}">
                <a16:creationId xmlns:a16="http://schemas.microsoft.com/office/drawing/2014/main" id="{2A638B29-DC61-8635-7FFC-1B88331FBFA7}"/>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66ABD0DE-C4FB-FB4B-8778-15F7383129F9}"/>
              </a:ext>
            </a:extLst>
          </p:cNvPr>
          <p:cNvSpPr>
            <a:spLocks noGrp="1"/>
          </p:cNvSpPr>
          <p:nvPr>
            <p:ph type="sldNum" sz="quarter" idx="12"/>
          </p:nvPr>
        </p:nvSpPr>
        <p:spPr/>
        <p:txBody>
          <a:bodyPr/>
          <a:lstStyle/>
          <a:p>
            <a:pPr>
              <a:defRPr/>
            </a:pPr>
            <a:fld id="{2AD32DB2-F763-46EF-AD3D-E5EF52BE830D}" type="slidenum">
              <a:rPr lang="en-US" altLang="es-MX"/>
              <a:pPr>
                <a:defRPr/>
              </a:pPr>
              <a:t>110</a:t>
            </a:fld>
            <a:endParaRPr lang="en-US" altLang="es-MX"/>
          </a:p>
        </p:txBody>
      </p:sp>
      <p:sp>
        <p:nvSpPr>
          <p:cNvPr id="44034" name="Title 1">
            <a:extLst>
              <a:ext uri="{FF2B5EF4-FFF2-40B4-BE49-F238E27FC236}">
                <a16:creationId xmlns:a16="http://schemas.microsoft.com/office/drawing/2014/main" id="{D8CAF08B-0ECC-E3E9-BEF1-270E13D03C0C}"/>
              </a:ext>
            </a:extLst>
          </p:cNvPr>
          <p:cNvSpPr>
            <a:spLocks noGrp="1"/>
          </p:cNvSpPr>
          <p:nvPr>
            <p:ph type="title" idx="4294967295"/>
          </p:nvPr>
        </p:nvSpPr>
        <p:spPr>
          <a:xfrm>
            <a:off x="0" y="287338"/>
            <a:ext cx="9144000" cy="5953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#11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2800" dirty="0">
                <a:solidFill>
                  <a:srgbClr val="FFC000"/>
                </a:solidFill>
                <a:latin typeface="Arial" panose="020B0604020202020204" pitchFamily="34" charset="0"/>
                <a:cs typeface="Arial" panose="020B0604020202020204" pitchFamily="34" charset="0"/>
              </a:rPr>
              <a:t>Convención</a:t>
            </a:r>
            <a:endParaRPr lang="es-ES_tradnl" altLang="es-MX" sz="2800" dirty="0">
              <a:solidFill>
                <a:schemeClr val="bg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DD63598-A6D8-EA31-74A1-17EACF59FD0E}"/>
              </a:ext>
            </a:extLst>
          </p:cNvPr>
          <p:cNvSpPr>
            <a:spLocks noGrp="1"/>
          </p:cNvSpPr>
          <p:nvPr>
            <p:ph idx="4294967295"/>
          </p:nvPr>
        </p:nvSpPr>
        <p:spPr>
          <a:xfrm>
            <a:off x="457200" y="1463675"/>
            <a:ext cx="8229600" cy="3032125"/>
          </a:xfrm>
        </p:spPr>
        <p:txBody>
          <a:bodyPr rtlCol="0">
            <a:normAutofit lnSpcReduction="10000"/>
          </a:bodyPr>
          <a:lstStyle/>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a:t>
            </a:r>
            <a:r>
              <a:rPr lang="es-ES" altLang="es-MX" sz="2400" dirty="0">
                <a:solidFill>
                  <a:schemeClr val="bg1"/>
                </a:solidFill>
              </a:rPr>
              <a:t>Estilo de programación, es decir escribir el código fuente para ciertos lenguajes de programación</a:t>
            </a:r>
            <a:r>
              <a:rPr lang="es-ES_tradnl" altLang="es-MX" sz="2400" dirty="0">
                <a:solidFill>
                  <a:schemeClr val="bg1"/>
                </a:solidFill>
              </a:rPr>
              <a:t>”</a:t>
            </a: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Ejemplo de una convención:</a:t>
            </a: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457200" indent="-457200" eaLnBrk="1" fontAlgn="auto" hangingPunct="1">
              <a:buClr>
                <a:schemeClr val="accent3"/>
              </a:buClr>
              <a:buFont typeface="Arial" panose="020B0604020202020204" pitchFamily="34" charset="0"/>
              <a:buAutoNum type="alphaLcPeriod"/>
              <a:defRPr/>
            </a:pPr>
            <a:r>
              <a:rPr lang="es-ES_tradnl" altLang="es-MX" sz="1600" dirty="0">
                <a:solidFill>
                  <a:srgbClr val="FFC000"/>
                </a:solidFill>
              </a:rPr>
              <a:t>Todos los nombres de variables usaran estilo joroba de camello, ‘</a:t>
            </a:r>
            <a:r>
              <a:rPr lang="es-ES_tradnl" altLang="es-MX" sz="1600" dirty="0" err="1">
                <a:solidFill>
                  <a:srgbClr val="FFC000"/>
                </a:solidFill>
              </a:rPr>
              <a:t>NombreDelAlumno</a:t>
            </a:r>
            <a:r>
              <a:rPr lang="es-ES_tradnl" altLang="es-MX" sz="1600" dirty="0">
                <a:solidFill>
                  <a:srgbClr val="FFC000"/>
                </a:solidFill>
              </a:rPr>
              <a:t>’</a:t>
            </a:r>
          </a:p>
          <a:p>
            <a:pPr marL="457200" indent="-457200" eaLnBrk="1" fontAlgn="auto" hangingPunct="1">
              <a:buClr>
                <a:schemeClr val="accent3"/>
              </a:buClr>
              <a:buFont typeface="Arial" panose="020B0604020202020204" pitchFamily="34" charset="0"/>
              <a:buAutoNum type="alphaLcPeriod"/>
              <a:defRPr/>
            </a:pPr>
            <a:r>
              <a:rPr lang="es-419" altLang="es-MX" sz="1600" dirty="0">
                <a:solidFill>
                  <a:srgbClr val="FFC000"/>
                </a:solidFill>
              </a:rPr>
              <a:t>Usando </a:t>
            </a:r>
            <a:r>
              <a:rPr lang="es-419" altLang="es-MX" sz="1600" dirty="0" err="1">
                <a:solidFill>
                  <a:srgbClr val="FFC000"/>
                </a:solidFill>
              </a:rPr>
              <a:t>guión</a:t>
            </a:r>
            <a:r>
              <a:rPr lang="es-419" altLang="es-MX" sz="1600" dirty="0">
                <a:solidFill>
                  <a:srgbClr val="FFC000"/>
                </a:solidFill>
              </a:rPr>
              <a:t> bajo </a:t>
            </a:r>
            <a:r>
              <a:rPr lang="es-419" altLang="es-MX" sz="1600" dirty="0" err="1">
                <a:solidFill>
                  <a:srgbClr val="FFC000"/>
                </a:solidFill>
              </a:rPr>
              <a:t>Nombre_del_alumno</a:t>
            </a:r>
            <a:endParaRPr lang="es-419" altLang="es-MX" sz="1600" dirty="0">
              <a:solidFill>
                <a:srgbClr val="FFC000"/>
              </a:solidFill>
            </a:endParaRPr>
          </a:p>
          <a:p>
            <a:pPr marL="0" indent="0" eaLnBrk="1" fontAlgn="auto" hangingPunct="1">
              <a:buClr>
                <a:schemeClr val="accent3"/>
              </a:buClr>
              <a:buFont typeface="Arial" panose="020B0604020202020204" pitchFamily="34" charset="0"/>
              <a:buNone/>
              <a:defRPr/>
            </a:pPr>
            <a:endParaRPr lang="es-ES_tradnl" altLang="es-MX" sz="16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tx1">
                  <a:lumMod val="75000"/>
                  <a:lumOff val="25000"/>
                </a:schemeClr>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4146" name="Date Placeholder 3">
            <a:extLst>
              <a:ext uri="{FF2B5EF4-FFF2-40B4-BE49-F238E27FC236}">
                <a16:creationId xmlns:a16="http://schemas.microsoft.com/office/drawing/2014/main" id="{E65D9165-CC9C-8C69-9FDE-AAF2D4EF168F}"/>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22D1EA6E-C338-46E4-868F-6A02599D618F}" type="datetime1">
              <a:rPr lang="en-US" altLang="en-US" smtClean="0">
                <a:solidFill>
                  <a:srgbClr val="FFFFFF"/>
                </a:solidFill>
              </a:rPr>
              <a:pPr/>
              <a:t>9/18/2024</a:t>
            </a:fld>
            <a:endParaRPr lang="en-US" altLang="en-US">
              <a:solidFill>
                <a:srgbClr val="FFFFFF"/>
              </a:solidFill>
            </a:endParaRPr>
          </a:p>
        </p:txBody>
      </p:sp>
      <p:sp>
        <p:nvSpPr>
          <p:cNvPr id="46084" name="Footer Placeholder 1">
            <a:extLst>
              <a:ext uri="{FF2B5EF4-FFF2-40B4-BE49-F238E27FC236}">
                <a16:creationId xmlns:a16="http://schemas.microsoft.com/office/drawing/2014/main" id="{588F6E1F-A924-CDF9-1680-185C2117889E}"/>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32618B43-5E78-355E-A431-D79DDF69B150}"/>
              </a:ext>
            </a:extLst>
          </p:cNvPr>
          <p:cNvSpPr>
            <a:spLocks noGrp="1"/>
          </p:cNvSpPr>
          <p:nvPr>
            <p:ph type="sldNum" sz="quarter" idx="12"/>
          </p:nvPr>
        </p:nvSpPr>
        <p:spPr/>
        <p:txBody>
          <a:bodyPr/>
          <a:lstStyle/>
          <a:p>
            <a:pPr>
              <a:defRPr/>
            </a:pPr>
            <a:fld id="{2BFC1484-72EB-4AB9-BED3-B0CB6F22F7F7}" type="slidenum">
              <a:rPr lang="en-US" altLang="es-MX"/>
              <a:pPr>
                <a:defRPr/>
              </a:pPr>
              <a:t>111</a:t>
            </a:fld>
            <a:endParaRPr lang="en-US" altLang="es-MX"/>
          </a:p>
        </p:txBody>
      </p:sp>
      <p:sp>
        <p:nvSpPr>
          <p:cNvPr id="46082" name="Title 1">
            <a:extLst>
              <a:ext uri="{FF2B5EF4-FFF2-40B4-BE49-F238E27FC236}">
                <a16:creationId xmlns:a16="http://schemas.microsoft.com/office/drawing/2014/main" id="{DB54C33E-45AF-6793-9ABD-68D208F76B68}"/>
              </a:ext>
            </a:extLst>
          </p:cNvPr>
          <p:cNvSpPr>
            <a:spLocks noGrp="1"/>
          </p:cNvSpPr>
          <p:nvPr>
            <p:ph type="title" idx="4294967295"/>
          </p:nvPr>
        </p:nvSpPr>
        <p:spPr>
          <a:xfrm>
            <a:off x="0" y="287338"/>
            <a:ext cx="9144000" cy="635000"/>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#13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2800" dirty="0">
                <a:solidFill>
                  <a:srgbClr val="FFC000"/>
                </a:solidFill>
                <a:latin typeface="Arial" panose="020B0604020202020204" pitchFamily="34" charset="0"/>
                <a:cs typeface="Arial" panose="020B0604020202020204" pitchFamily="34" charset="0"/>
              </a:rPr>
              <a:t>Lenguaje de Bajo Nivel</a:t>
            </a:r>
          </a:p>
        </p:txBody>
      </p:sp>
      <p:sp>
        <p:nvSpPr>
          <p:cNvPr id="3" name="Content Placeholder 2">
            <a:extLst>
              <a:ext uri="{FF2B5EF4-FFF2-40B4-BE49-F238E27FC236}">
                <a16:creationId xmlns:a16="http://schemas.microsoft.com/office/drawing/2014/main" id="{0C7AF57F-354F-2767-E224-B2D9AD5676BD}"/>
              </a:ext>
            </a:extLst>
          </p:cNvPr>
          <p:cNvSpPr>
            <a:spLocks noGrp="1"/>
          </p:cNvSpPr>
          <p:nvPr>
            <p:ph idx="4294967295"/>
          </p:nvPr>
        </p:nvSpPr>
        <p:spPr>
          <a:xfrm>
            <a:off x="457200" y="1665288"/>
            <a:ext cx="8229600" cy="2936875"/>
          </a:xfrm>
        </p:spPr>
        <p:txBody>
          <a:bodyPr rtlCol="0">
            <a:normAutofit/>
          </a:bodyPr>
          <a:lstStyle/>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a:t>
            </a:r>
            <a:r>
              <a:rPr lang="es-ES" altLang="es-MX" sz="2400" dirty="0">
                <a:solidFill>
                  <a:schemeClr val="bg1"/>
                </a:solidFill>
              </a:rPr>
              <a:t>Son los idiomas expresados de manera más cercana a los ceros y unos que utiliza la computadora</a:t>
            </a:r>
            <a:r>
              <a:rPr lang="es-ES_tradnl" altLang="es-MX" sz="2400" dirty="0">
                <a:solidFill>
                  <a:schemeClr val="bg1"/>
                </a:solidFill>
              </a:rPr>
              <a:t>”</a:t>
            </a: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Ejemplo de un lenguaje de programación:</a:t>
            </a: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457200" indent="-457200" eaLnBrk="1" fontAlgn="auto" hangingPunct="1">
              <a:buClr>
                <a:schemeClr val="accent3"/>
              </a:buClr>
              <a:buFont typeface="Arial" panose="020B0604020202020204" pitchFamily="34" charset="0"/>
              <a:buAutoNum type="alphaLcPeriod"/>
              <a:defRPr/>
            </a:pPr>
            <a:r>
              <a:rPr lang="es-ES_tradnl" altLang="es-MX" sz="3200" dirty="0">
                <a:solidFill>
                  <a:srgbClr val="FFC000"/>
                </a:solidFill>
              </a:rPr>
              <a:t>Ensamblador</a:t>
            </a:r>
            <a:endParaRPr lang="es-ES_tradnl" altLang="es-MX" sz="1600" dirty="0">
              <a:solidFill>
                <a:srgbClr val="FFC000"/>
              </a:solidFill>
            </a:endParaRPr>
          </a:p>
          <a:p>
            <a:pPr marL="0" indent="0" eaLnBrk="1" fontAlgn="auto" hangingPunct="1">
              <a:buClr>
                <a:schemeClr val="accent3"/>
              </a:buClr>
              <a:buFont typeface="Arial" panose="020B0604020202020204" pitchFamily="34" charset="0"/>
              <a:buNone/>
              <a:defRPr/>
            </a:pPr>
            <a:endParaRPr lang="es-ES_tradnl" altLang="es-MX" sz="1600" dirty="0">
              <a:solidFill>
                <a:schemeClr val="tx1">
                  <a:lumMod val="75000"/>
                  <a:lumOff val="25000"/>
                </a:schemeClr>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tx1">
                  <a:lumMod val="75000"/>
                  <a:lumOff val="25000"/>
                </a:schemeClr>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5170" name="Date Placeholder 3">
            <a:extLst>
              <a:ext uri="{FF2B5EF4-FFF2-40B4-BE49-F238E27FC236}">
                <a16:creationId xmlns:a16="http://schemas.microsoft.com/office/drawing/2014/main" id="{6D2756EE-A8B0-1595-7335-C7EF3B2EB10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886815D-BA83-4A9C-AB55-9611204AD600}" type="datetime1">
              <a:rPr lang="en-US" altLang="en-US" smtClean="0">
                <a:solidFill>
                  <a:srgbClr val="FFFFFF"/>
                </a:solidFill>
              </a:rPr>
              <a:pPr/>
              <a:t>9/18/2024</a:t>
            </a:fld>
            <a:endParaRPr lang="en-US" altLang="en-US">
              <a:solidFill>
                <a:srgbClr val="FFFFFF"/>
              </a:solidFill>
            </a:endParaRPr>
          </a:p>
        </p:txBody>
      </p:sp>
      <p:sp>
        <p:nvSpPr>
          <p:cNvPr id="47108" name="Footer Placeholder 1">
            <a:extLst>
              <a:ext uri="{FF2B5EF4-FFF2-40B4-BE49-F238E27FC236}">
                <a16:creationId xmlns:a16="http://schemas.microsoft.com/office/drawing/2014/main" id="{DD84ACEF-34B5-329B-3EFA-BB130D779359}"/>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998EFF7F-71F6-9EF4-9B43-21D503DC95C8}"/>
              </a:ext>
            </a:extLst>
          </p:cNvPr>
          <p:cNvSpPr>
            <a:spLocks noGrp="1"/>
          </p:cNvSpPr>
          <p:nvPr>
            <p:ph type="sldNum" sz="quarter" idx="12"/>
          </p:nvPr>
        </p:nvSpPr>
        <p:spPr/>
        <p:txBody>
          <a:bodyPr/>
          <a:lstStyle/>
          <a:p>
            <a:pPr>
              <a:defRPr/>
            </a:pPr>
            <a:fld id="{0F086A73-39BE-4060-B05D-DE00A2D5F4D4}" type="slidenum">
              <a:rPr lang="en-US" altLang="es-MX"/>
              <a:pPr>
                <a:defRPr/>
              </a:pPr>
              <a:t>112</a:t>
            </a:fld>
            <a:endParaRPr lang="en-US" altLang="es-MX"/>
          </a:p>
        </p:txBody>
      </p:sp>
      <p:sp>
        <p:nvSpPr>
          <p:cNvPr id="47106" name="Title 1">
            <a:extLst>
              <a:ext uri="{FF2B5EF4-FFF2-40B4-BE49-F238E27FC236}">
                <a16:creationId xmlns:a16="http://schemas.microsoft.com/office/drawing/2014/main" id="{4BBCD540-936E-D231-C9DB-30FFC375ED89}"/>
              </a:ext>
            </a:extLst>
          </p:cNvPr>
          <p:cNvSpPr>
            <a:spLocks noGrp="1"/>
          </p:cNvSpPr>
          <p:nvPr>
            <p:ph type="title" idx="4294967295"/>
          </p:nvPr>
        </p:nvSpPr>
        <p:spPr>
          <a:xfrm>
            <a:off x="0" y="287338"/>
            <a:ext cx="9144000" cy="5953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#15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2800" dirty="0">
                <a:solidFill>
                  <a:srgbClr val="FFC000"/>
                </a:solidFill>
                <a:latin typeface="Arial" panose="020B0604020202020204" pitchFamily="34" charset="0"/>
                <a:cs typeface="Arial" panose="020B0604020202020204" pitchFamily="34" charset="0"/>
              </a:rPr>
              <a:t>Lenguaje de Alto Nivel</a:t>
            </a:r>
          </a:p>
        </p:txBody>
      </p:sp>
      <p:sp>
        <p:nvSpPr>
          <p:cNvPr id="3" name="Content Placeholder 2">
            <a:extLst>
              <a:ext uri="{FF2B5EF4-FFF2-40B4-BE49-F238E27FC236}">
                <a16:creationId xmlns:a16="http://schemas.microsoft.com/office/drawing/2014/main" id="{BA0EBA1F-4187-D8D5-152B-EFA7BDEF15BE}"/>
              </a:ext>
            </a:extLst>
          </p:cNvPr>
          <p:cNvSpPr>
            <a:spLocks noGrp="1"/>
          </p:cNvSpPr>
          <p:nvPr>
            <p:ph idx="4294967295"/>
          </p:nvPr>
        </p:nvSpPr>
        <p:spPr>
          <a:xfrm>
            <a:off x="457200" y="1455738"/>
            <a:ext cx="8229600" cy="3657600"/>
          </a:xfrm>
        </p:spPr>
        <p:txBody>
          <a:bodyPr rtlCol="0">
            <a:normAutofit/>
          </a:bodyPr>
          <a:lstStyle/>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a:t>
            </a:r>
            <a:r>
              <a:rPr lang="es-ES" altLang="es-MX" sz="2400" dirty="0">
                <a:solidFill>
                  <a:schemeClr val="bg1"/>
                </a:solidFill>
              </a:rPr>
              <a:t>Son los idiomas expresados de manera más cercana a la capacidad del conocimiento humano, más que la capacidad de entendimiento de la computadora</a:t>
            </a:r>
            <a:r>
              <a:rPr lang="es-ES_tradnl" altLang="es-MX" sz="2400" dirty="0">
                <a:solidFill>
                  <a:schemeClr val="bg1"/>
                </a:solidFill>
              </a:rPr>
              <a:t>”</a:t>
            </a: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Ejemplo de un lenguaje de programación de alto nivel:</a:t>
            </a: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457200" indent="-457200" eaLnBrk="1" fontAlgn="auto" hangingPunct="1">
              <a:buClr>
                <a:schemeClr val="accent3"/>
              </a:buClr>
              <a:buFont typeface="Arial" panose="020B0604020202020204" pitchFamily="34" charset="0"/>
              <a:buAutoNum type="alphaLcPeriod"/>
              <a:defRPr/>
            </a:pPr>
            <a:r>
              <a:rPr lang="es-ES_tradnl" altLang="es-MX" sz="3200" dirty="0">
                <a:solidFill>
                  <a:srgbClr val="FFC000"/>
                </a:solidFill>
              </a:rPr>
              <a:t>Java</a:t>
            </a:r>
            <a:endParaRPr lang="es-ES_tradnl" altLang="es-MX" dirty="0">
              <a:solidFill>
                <a:srgbClr val="FFC000"/>
              </a:solidFill>
            </a:endParaRPr>
          </a:p>
          <a:p>
            <a:pPr marL="0" indent="0" eaLnBrk="1" fontAlgn="auto" hangingPunct="1">
              <a:buClr>
                <a:schemeClr val="accent3"/>
              </a:buClr>
              <a:buFont typeface="Arial" panose="020B0604020202020204" pitchFamily="34" charset="0"/>
              <a:buNone/>
              <a:defRPr/>
            </a:pPr>
            <a:endParaRPr lang="es-ES_tradnl" altLang="es-MX" sz="1600" dirty="0">
              <a:solidFill>
                <a:schemeClr val="tx1">
                  <a:lumMod val="75000"/>
                  <a:lumOff val="25000"/>
                </a:schemeClr>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tx1">
                  <a:lumMod val="75000"/>
                  <a:lumOff val="25000"/>
                </a:schemeClr>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6194" name="Date Placeholder 3">
            <a:extLst>
              <a:ext uri="{FF2B5EF4-FFF2-40B4-BE49-F238E27FC236}">
                <a16:creationId xmlns:a16="http://schemas.microsoft.com/office/drawing/2014/main" id="{D9BE5589-750C-E562-13C3-895D7EB44F7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2A79CBE9-C4EA-4192-B34E-801354DE614F}" type="datetime1">
              <a:rPr lang="en-US" altLang="en-US" smtClean="0">
                <a:solidFill>
                  <a:srgbClr val="FFFFFF"/>
                </a:solidFill>
              </a:rPr>
              <a:pPr/>
              <a:t>9/18/2024</a:t>
            </a:fld>
            <a:endParaRPr lang="en-US" altLang="en-US">
              <a:solidFill>
                <a:srgbClr val="FFFFFF"/>
              </a:solidFill>
            </a:endParaRPr>
          </a:p>
        </p:txBody>
      </p:sp>
      <p:sp>
        <p:nvSpPr>
          <p:cNvPr id="49156" name="Footer Placeholder 1">
            <a:extLst>
              <a:ext uri="{FF2B5EF4-FFF2-40B4-BE49-F238E27FC236}">
                <a16:creationId xmlns:a16="http://schemas.microsoft.com/office/drawing/2014/main" id="{23BA0ED5-AA82-822C-C276-717D152834CA}"/>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BE1FB79B-7B71-8E8E-7EF3-A7505EACBAE6}"/>
              </a:ext>
            </a:extLst>
          </p:cNvPr>
          <p:cNvSpPr>
            <a:spLocks noGrp="1"/>
          </p:cNvSpPr>
          <p:nvPr>
            <p:ph type="sldNum" sz="quarter" idx="12"/>
          </p:nvPr>
        </p:nvSpPr>
        <p:spPr/>
        <p:txBody>
          <a:bodyPr/>
          <a:lstStyle/>
          <a:p>
            <a:pPr>
              <a:defRPr/>
            </a:pPr>
            <a:fld id="{4D97A097-74B9-4320-AB3E-D3F8E3467AE4}" type="slidenum">
              <a:rPr lang="en-US" altLang="es-MX"/>
              <a:pPr>
                <a:defRPr/>
              </a:pPr>
              <a:t>113</a:t>
            </a:fld>
            <a:endParaRPr lang="en-US" altLang="es-MX"/>
          </a:p>
        </p:txBody>
      </p:sp>
      <p:sp>
        <p:nvSpPr>
          <p:cNvPr id="49154" name="Title 1">
            <a:extLst>
              <a:ext uri="{FF2B5EF4-FFF2-40B4-BE49-F238E27FC236}">
                <a16:creationId xmlns:a16="http://schemas.microsoft.com/office/drawing/2014/main" id="{2A1DBB15-22AB-ABE1-3BE8-F407A34867B0}"/>
              </a:ext>
            </a:extLst>
          </p:cNvPr>
          <p:cNvSpPr>
            <a:spLocks noGrp="1"/>
          </p:cNvSpPr>
          <p:nvPr>
            <p:ph type="title" idx="4294967295"/>
          </p:nvPr>
        </p:nvSpPr>
        <p:spPr>
          <a:xfrm>
            <a:off x="0" y="287338"/>
            <a:ext cx="9144000" cy="600075"/>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#17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2800" dirty="0">
                <a:solidFill>
                  <a:srgbClr val="FFC000"/>
                </a:solidFill>
                <a:latin typeface="Arial" panose="020B0604020202020204" pitchFamily="34" charset="0"/>
                <a:cs typeface="Arial" panose="020B0604020202020204" pitchFamily="34" charset="0"/>
              </a:rPr>
              <a:t>Código Máquina</a:t>
            </a:r>
          </a:p>
        </p:txBody>
      </p:sp>
      <p:sp>
        <p:nvSpPr>
          <p:cNvPr id="136198" name="Content Placeholder 2">
            <a:extLst>
              <a:ext uri="{FF2B5EF4-FFF2-40B4-BE49-F238E27FC236}">
                <a16:creationId xmlns:a16="http://schemas.microsoft.com/office/drawing/2014/main" id="{A0008CE6-5D48-277E-2593-AAED6B7A30A1}"/>
              </a:ext>
            </a:extLst>
          </p:cNvPr>
          <p:cNvSpPr>
            <a:spLocks noGrp="1" noChangeArrowheads="1"/>
          </p:cNvSpPr>
          <p:nvPr>
            <p:ph idx="4294967295"/>
          </p:nvPr>
        </p:nvSpPr>
        <p:spPr>
          <a:xfrm>
            <a:off x="914400" y="889000"/>
            <a:ext cx="8229600" cy="2427288"/>
          </a:xfrm>
        </p:spPr>
        <p:txBody>
          <a:bodyPr/>
          <a:lstStyle/>
          <a:p>
            <a:pPr marL="0" indent="0" eaLnBrk="1" hangingPunct="1">
              <a:buFont typeface="Arial" panose="020B0604020202020204" pitchFamily="34" charset="0"/>
              <a:buNone/>
            </a:pPr>
            <a:r>
              <a:rPr lang="es-ES_tradnl" altLang="es-MX" sz="2400">
                <a:solidFill>
                  <a:schemeClr val="bg1"/>
                </a:solidFill>
              </a:rPr>
              <a:t>“</a:t>
            </a:r>
            <a:r>
              <a:rPr lang="es-ES" altLang="es-MX" sz="2400">
                <a:solidFill>
                  <a:schemeClr val="bg1"/>
                </a:solidFill>
              </a:rPr>
              <a:t>Es la traducción que le da el compilador al código de fuente, para que la maquine puede entender</a:t>
            </a:r>
            <a:r>
              <a:rPr lang="es-ES_tradnl" altLang="es-MX" sz="2400">
                <a:solidFill>
                  <a:schemeClr val="bg1"/>
                </a:solidFill>
              </a:rPr>
              <a:t>”</a:t>
            </a:r>
          </a:p>
          <a:p>
            <a:pPr marL="0" indent="0" eaLnBrk="1" hangingPunct="1">
              <a:buFont typeface="Arial" panose="020B0604020202020204" pitchFamily="34" charset="0"/>
              <a:buNone/>
            </a:pPr>
            <a:endParaRPr lang="es-ES_tradnl" altLang="es-MX" sz="2400">
              <a:solidFill>
                <a:schemeClr val="bg1"/>
              </a:solidFill>
            </a:endParaRPr>
          </a:p>
          <a:p>
            <a:pPr marL="0" indent="0" eaLnBrk="1" hangingPunct="1">
              <a:buFont typeface="Arial" panose="020B0604020202020204" pitchFamily="34" charset="0"/>
              <a:buNone/>
            </a:pPr>
            <a:r>
              <a:rPr lang="es-ES_tradnl" altLang="es-MX" sz="2400">
                <a:solidFill>
                  <a:schemeClr val="bg1"/>
                </a:solidFill>
              </a:rPr>
              <a:t>Ejemplo de un código máquina:</a:t>
            </a:r>
          </a:p>
          <a:p>
            <a:pPr marL="0" indent="0" eaLnBrk="1" hangingPunct="1">
              <a:buFont typeface="Arial" panose="020B0604020202020204" pitchFamily="34" charset="0"/>
              <a:buNone/>
            </a:pPr>
            <a:endParaRPr lang="es-ES_tradnl" altLang="es-MX" sz="2400"/>
          </a:p>
          <a:p>
            <a:pPr marL="0" indent="0" eaLnBrk="1" hangingPunct="1">
              <a:buFont typeface="Arial" panose="020B0604020202020204" pitchFamily="34" charset="0"/>
              <a:buNone/>
            </a:pPr>
            <a:endParaRPr lang="es-ES_tradnl" altLang="es-MX" sz="2400"/>
          </a:p>
        </p:txBody>
      </p:sp>
      <p:pic>
        <p:nvPicPr>
          <p:cNvPr id="52231" name="Picture 4" descr="Image result for cÃ³digo mÃ¡quina">
            <a:extLst>
              <a:ext uri="{FF2B5EF4-FFF2-40B4-BE49-F238E27FC236}">
                <a16:creationId xmlns:a16="http://schemas.microsoft.com/office/drawing/2014/main" id="{8C3F882D-26B2-A8FC-CB5A-352F9529A806}"/>
              </a:ext>
            </a:extLst>
          </p:cNvPr>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288989" y="2649890"/>
            <a:ext cx="6566021" cy="3440192"/>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7218" name="Date Placeholder 3">
            <a:extLst>
              <a:ext uri="{FF2B5EF4-FFF2-40B4-BE49-F238E27FC236}">
                <a16:creationId xmlns:a16="http://schemas.microsoft.com/office/drawing/2014/main" id="{E6FC3945-C8B8-10A5-FC53-33572A8500DE}"/>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6E3F085-557A-4586-BA88-7C3C9468E787}" type="datetime1">
              <a:rPr lang="en-US" altLang="en-US" smtClean="0">
                <a:solidFill>
                  <a:srgbClr val="FFFFFF"/>
                </a:solidFill>
              </a:rPr>
              <a:pPr/>
              <a:t>9/18/2024</a:t>
            </a:fld>
            <a:endParaRPr lang="en-US" altLang="en-US">
              <a:solidFill>
                <a:srgbClr val="FFFFFF"/>
              </a:solidFill>
            </a:endParaRPr>
          </a:p>
        </p:txBody>
      </p:sp>
      <p:sp>
        <p:nvSpPr>
          <p:cNvPr id="50180" name="Footer Placeholder 1">
            <a:extLst>
              <a:ext uri="{FF2B5EF4-FFF2-40B4-BE49-F238E27FC236}">
                <a16:creationId xmlns:a16="http://schemas.microsoft.com/office/drawing/2014/main" id="{B6524324-B741-1CE0-C775-684FC1F56DE6}"/>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1506FAFD-0D80-C117-861A-46F8246FD820}"/>
              </a:ext>
            </a:extLst>
          </p:cNvPr>
          <p:cNvSpPr>
            <a:spLocks noGrp="1"/>
          </p:cNvSpPr>
          <p:nvPr>
            <p:ph type="sldNum" sz="quarter" idx="12"/>
          </p:nvPr>
        </p:nvSpPr>
        <p:spPr/>
        <p:txBody>
          <a:bodyPr/>
          <a:lstStyle/>
          <a:p>
            <a:pPr>
              <a:defRPr/>
            </a:pPr>
            <a:fld id="{C556A67B-A027-4ECB-9B07-4E2B28EF4D7E}" type="slidenum">
              <a:rPr lang="en-US" altLang="es-MX"/>
              <a:pPr>
                <a:defRPr/>
              </a:pPr>
              <a:t>114</a:t>
            </a:fld>
            <a:endParaRPr lang="en-US" altLang="es-MX"/>
          </a:p>
        </p:txBody>
      </p:sp>
      <p:sp>
        <p:nvSpPr>
          <p:cNvPr id="50178" name="Title 1">
            <a:extLst>
              <a:ext uri="{FF2B5EF4-FFF2-40B4-BE49-F238E27FC236}">
                <a16:creationId xmlns:a16="http://schemas.microsoft.com/office/drawing/2014/main" id="{A73F16FF-531C-CEA5-231D-F65232A9CFEB}"/>
              </a:ext>
            </a:extLst>
          </p:cNvPr>
          <p:cNvSpPr>
            <a:spLocks noGrp="1"/>
          </p:cNvSpPr>
          <p:nvPr>
            <p:ph type="title" idx="4294967295"/>
          </p:nvPr>
        </p:nvSpPr>
        <p:spPr>
          <a:xfrm>
            <a:off x="0" y="287338"/>
            <a:ext cx="9144000" cy="727075"/>
          </a:xfrm>
        </p:spPr>
        <p:txBody>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#18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2800" dirty="0">
                <a:solidFill>
                  <a:srgbClr val="FFC000"/>
                </a:solidFill>
                <a:latin typeface="Arial" panose="020B0604020202020204" pitchFamily="34" charset="0"/>
                <a:cs typeface="Arial" panose="020B0604020202020204" pitchFamily="34" charset="0"/>
              </a:rPr>
              <a:t>Compilador</a:t>
            </a:r>
          </a:p>
        </p:txBody>
      </p:sp>
      <p:sp>
        <p:nvSpPr>
          <p:cNvPr id="51206" name="Content Placeholder 2">
            <a:extLst>
              <a:ext uri="{FF2B5EF4-FFF2-40B4-BE49-F238E27FC236}">
                <a16:creationId xmlns:a16="http://schemas.microsoft.com/office/drawing/2014/main" id="{613DFC3C-3B2C-D181-3AF8-671D65577B13}"/>
              </a:ext>
            </a:extLst>
          </p:cNvPr>
          <p:cNvSpPr>
            <a:spLocks noGrp="1" noChangeArrowheads="1"/>
          </p:cNvSpPr>
          <p:nvPr>
            <p:ph idx="4294967295"/>
          </p:nvPr>
        </p:nvSpPr>
        <p:spPr>
          <a:xfrm>
            <a:off x="0" y="1069975"/>
            <a:ext cx="8229600" cy="1560513"/>
          </a:xfrm>
        </p:spPr>
        <p:txBody>
          <a:bodyPr rtlCol="0">
            <a:normAutofit lnSpcReduction="10000"/>
          </a:bodyPr>
          <a:lstStyle/>
          <a:p>
            <a:pPr marL="0" indent="0" eaLnBrk="1" fontAlgn="auto" hangingPunct="1">
              <a:buClr>
                <a:schemeClr val="accent3"/>
              </a:buClr>
              <a:buFont typeface="Arial" panose="020B0604020202020204" pitchFamily="34" charset="0"/>
              <a:buNone/>
              <a:defRPr/>
            </a:pPr>
            <a:r>
              <a:rPr lang="es-ES_tradnl" altLang="es-MX" sz="2400">
                <a:solidFill>
                  <a:schemeClr val="bg1"/>
                </a:solidFill>
              </a:rPr>
              <a:t>“</a:t>
            </a:r>
            <a:r>
              <a:rPr lang="es-ES" altLang="es-MX" sz="2400">
                <a:solidFill>
                  <a:schemeClr val="bg1"/>
                </a:solidFill>
              </a:rPr>
              <a:t>Es el proceso que traduce un programa escrito en un lenguaje de programación a otro lenguaje de programación, generando un programa equivalente que la máquina será capaz interpretar</a:t>
            </a:r>
            <a:r>
              <a:rPr lang="es-ES_tradnl" altLang="es-MX" sz="2400">
                <a:solidFill>
                  <a:schemeClr val="bg1"/>
                </a:solidFill>
              </a:rPr>
              <a:t>”</a:t>
            </a:r>
          </a:p>
          <a:p>
            <a:pPr marL="0" indent="0" eaLnBrk="1" fontAlgn="auto" hangingPunct="1">
              <a:buClr>
                <a:schemeClr val="accent3"/>
              </a:buClr>
              <a:buFont typeface="Arial" panose="020B0604020202020204" pitchFamily="34" charset="0"/>
              <a:buNone/>
              <a:defRPr/>
            </a:pPr>
            <a:r>
              <a:rPr lang="es-ES_tradnl" altLang="es-MX" sz="2400">
                <a:solidFill>
                  <a:schemeClr val="bg1"/>
                </a:solidFill>
              </a:rPr>
              <a:t>Ejemplo de un compilador:</a:t>
            </a:r>
          </a:p>
          <a:p>
            <a:pPr marL="0" indent="0" eaLnBrk="1" fontAlgn="auto" hangingPunct="1">
              <a:buClr>
                <a:schemeClr val="accent3"/>
              </a:buClr>
              <a:buFont typeface="Arial" panose="020B0604020202020204" pitchFamily="34" charset="0"/>
              <a:buNone/>
              <a:defRPr/>
            </a:pPr>
            <a:endParaRPr lang="es-ES_tradnl" altLang="es-MX" sz="2400">
              <a:solidFill>
                <a:schemeClr val="tx1">
                  <a:lumMod val="75000"/>
                  <a:lumOff val="25000"/>
                </a:schemeClr>
              </a:solidFill>
            </a:endParaRPr>
          </a:p>
          <a:p>
            <a:pPr marL="0" indent="0" eaLnBrk="1" fontAlgn="auto" hangingPunct="1">
              <a:buClr>
                <a:schemeClr val="accent3"/>
              </a:buClr>
              <a:buFont typeface="Arial" panose="020B0604020202020204" pitchFamily="34" charset="0"/>
              <a:buNone/>
              <a:defRPr/>
            </a:pPr>
            <a:endParaRPr lang="es-ES_tradnl" altLang="es-MX" sz="2400">
              <a:solidFill>
                <a:schemeClr val="tx1">
                  <a:lumMod val="75000"/>
                  <a:lumOff val="25000"/>
                </a:schemeClr>
              </a:solidFill>
            </a:endParaRPr>
          </a:p>
        </p:txBody>
      </p:sp>
      <p:pic>
        <p:nvPicPr>
          <p:cNvPr id="53255" name="Picture 2" descr="Image result for compilador">
            <a:extLst>
              <a:ext uri="{FF2B5EF4-FFF2-40B4-BE49-F238E27FC236}">
                <a16:creationId xmlns:a16="http://schemas.microsoft.com/office/drawing/2014/main" id="{376BBED3-3F3E-5583-CC9C-14E28EC76E58}"/>
              </a:ext>
            </a:extLst>
          </p:cNvPr>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979221" y="2913663"/>
            <a:ext cx="7185558" cy="2874223"/>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8242" name="Date Placeholder 3">
            <a:extLst>
              <a:ext uri="{FF2B5EF4-FFF2-40B4-BE49-F238E27FC236}">
                <a16:creationId xmlns:a16="http://schemas.microsoft.com/office/drawing/2014/main" id="{E7F5BF00-E314-C20F-899B-AF798113601D}"/>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88C81D7E-2D38-448C-BF66-B5AD8DA6E78F}" type="datetime1">
              <a:rPr lang="en-US" altLang="en-US" smtClean="0">
                <a:solidFill>
                  <a:srgbClr val="FFFFFF"/>
                </a:solidFill>
              </a:rPr>
              <a:pPr/>
              <a:t>9/18/2024</a:t>
            </a:fld>
            <a:endParaRPr lang="en-US" altLang="en-US">
              <a:solidFill>
                <a:srgbClr val="FFFFFF"/>
              </a:solidFill>
            </a:endParaRPr>
          </a:p>
        </p:txBody>
      </p:sp>
      <p:sp>
        <p:nvSpPr>
          <p:cNvPr id="51204" name="Footer Placeholder 1">
            <a:extLst>
              <a:ext uri="{FF2B5EF4-FFF2-40B4-BE49-F238E27FC236}">
                <a16:creationId xmlns:a16="http://schemas.microsoft.com/office/drawing/2014/main" id="{63F44CEB-BE37-DAE4-3A0D-8E9B56E23387}"/>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25421651-6436-A5BF-6A34-6A18EAEA206A}"/>
              </a:ext>
            </a:extLst>
          </p:cNvPr>
          <p:cNvSpPr>
            <a:spLocks noGrp="1"/>
          </p:cNvSpPr>
          <p:nvPr>
            <p:ph type="sldNum" sz="quarter" idx="12"/>
          </p:nvPr>
        </p:nvSpPr>
        <p:spPr/>
        <p:txBody>
          <a:bodyPr/>
          <a:lstStyle/>
          <a:p>
            <a:pPr>
              <a:defRPr/>
            </a:pPr>
            <a:fld id="{DCBD5764-6067-4ABD-B8A7-84C7FDC825AA}" type="slidenum">
              <a:rPr lang="en-US" altLang="es-MX"/>
              <a:pPr>
                <a:defRPr/>
              </a:pPr>
              <a:t>115</a:t>
            </a:fld>
            <a:endParaRPr lang="en-US" altLang="es-MX"/>
          </a:p>
        </p:txBody>
      </p:sp>
      <p:sp>
        <p:nvSpPr>
          <p:cNvPr id="51202" name="Title 1">
            <a:extLst>
              <a:ext uri="{FF2B5EF4-FFF2-40B4-BE49-F238E27FC236}">
                <a16:creationId xmlns:a16="http://schemas.microsoft.com/office/drawing/2014/main" id="{0A5A8D20-F2B5-D335-0F3A-4000C6C6D033}"/>
              </a:ext>
            </a:extLst>
          </p:cNvPr>
          <p:cNvSpPr>
            <a:spLocks noGrp="1"/>
          </p:cNvSpPr>
          <p:nvPr>
            <p:ph type="title" idx="4294967295"/>
          </p:nvPr>
        </p:nvSpPr>
        <p:spPr>
          <a:xfrm>
            <a:off x="0" y="287338"/>
            <a:ext cx="9144000" cy="538162"/>
          </a:xfrm>
        </p:spPr>
        <p:txBody>
          <a:bodyPr>
            <a:normAutofit fontScale="90000"/>
          </a:bodyPr>
          <a:lstStyle/>
          <a:p>
            <a:pPr algn="ctr" eaLnBrk="1" fontAlgn="auto" hangingPunct="1">
              <a:spcAft>
                <a:spcPts val="0"/>
              </a:spcAft>
              <a:defRPr/>
            </a:pPr>
            <a:r>
              <a:rPr lang="es-ES_tradnl" altLang="es-MX" sz="1800" dirty="0">
                <a:solidFill>
                  <a:schemeClr val="bg1"/>
                </a:solidFill>
                <a:latin typeface="Arial" panose="020B0604020202020204" pitchFamily="34" charset="0"/>
                <a:cs typeface="Arial" panose="020B0604020202020204" pitchFamily="34" charset="0"/>
              </a:rPr>
              <a:t>Concepto Básico #19 </a:t>
            </a:r>
            <a:br>
              <a:rPr lang="es-ES_tradnl" altLang="es-MX" sz="2800" dirty="0">
                <a:solidFill>
                  <a:schemeClr val="bg1"/>
                </a:solidFill>
                <a:latin typeface="Arial" panose="020B0604020202020204" pitchFamily="34" charset="0"/>
                <a:cs typeface="Arial" panose="020B0604020202020204" pitchFamily="34" charset="0"/>
              </a:rPr>
            </a:br>
            <a:r>
              <a:rPr lang="es-419" altLang="es-MX" sz="2800" dirty="0">
                <a:solidFill>
                  <a:srgbClr val="FFC000"/>
                </a:solidFill>
                <a:latin typeface="Arial" panose="020B0604020202020204" pitchFamily="34" charset="0"/>
                <a:cs typeface="Arial" panose="020B0604020202020204" pitchFamily="34" charset="0"/>
              </a:rPr>
              <a:t>Interprete</a:t>
            </a:r>
          </a:p>
        </p:txBody>
      </p:sp>
      <p:sp>
        <p:nvSpPr>
          <p:cNvPr id="52230" name="Content Placeholder 2">
            <a:extLst>
              <a:ext uri="{FF2B5EF4-FFF2-40B4-BE49-F238E27FC236}">
                <a16:creationId xmlns:a16="http://schemas.microsoft.com/office/drawing/2014/main" id="{DBC96267-0774-C3ED-C196-9EF249F48EA6}"/>
              </a:ext>
            </a:extLst>
          </p:cNvPr>
          <p:cNvSpPr>
            <a:spLocks noGrp="1" noChangeArrowheads="1"/>
          </p:cNvSpPr>
          <p:nvPr>
            <p:ph idx="4294967295"/>
          </p:nvPr>
        </p:nvSpPr>
        <p:spPr>
          <a:xfrm>
            <a:off x="0" y="877888"/>
            <a:ext cx="8229600" cy="2033587"/>
          </a:xfrm>
        </p:spPr>
        <p:txBody>
          <a:bodyPr rtlCol="0">
            <a:normAutofit lnSpcReduction="10000"/>
          </a:bodyPr>
          <a:lstStyle/>
          <a:p>
            <a:pPr marL="0" indent="0" eaLnBrk="1" fontAlgn="auto" hangingPunct="1">
              <a:buClr>
                <a:schemeClr val="accent3"/>
              </a:buClr>
              <a:buFont typeface="Arial" panose="020B0604020202020204" pitchFamily="34" charset="0"/>
              <a:buNone/>
              <a:defRPr/>
            </a:pPr>
            <a:r>
              <a:rPr lang="es-ES_tradnl" altLang="es-MX" sz="2400">
                <a:solidFill>
                  <a:schemeClr val="bg1"/>
                </a:solidFill>
              </a:rPr>
              <a:t>“</a:t>
            </a:r>
            <a:r>
              <a:rPr lang="es-ES" altLang="es-MX" sz="2400">
                <a:solidFill>
                  <a:schemeClr val="bg1"/>
                </a:solidFill>
              </a:rPr>
              <a:t>Programa que ejecuta el código de fuente que acaba de ser traducido una forma inmediata. Es más lento que el compilador, Algunos lenguajes se asocian más con uno que con el otro</a:t>
            </a:r>
            <a:r>
              <a:rPr lang="es-ES_tradnl" altLang="es-MX" sz="2400">
                <a:solidFill>
                  <a:schemeClr val="bg1"/>
                </a:solidFill>
              </a:rPr>
              <a:t>”</a:t>
            </a:r>
          </a:p>
          <a:p>
            <a:pPr marL="0" indent="0" eaLnBrk="1" fontAlgn="auto" hangingPunct="1">
              <a:buClr>
                <a:schemeClr val="accent3"/>
              </a:buClr>
              <a:buFont typeface="Arial" panose="020B0604020202020204" pitchFamily="34" charset="0"/>
              <a:buNone/>
              <a:defRPr/>
            </a:pPr>
            <a:endParaRPr lang="es-ES_tradnl" altLang="es-MX" sz="2400">
              <a:solidFill>
                <a:schemeClr val="bg1"/>
              </a:solidFill>
            </a:endParaRPr>
          </a:p>
          <a:p>
            <a:pPr marL="0" indent="0" eaLnBrk="1" fontAlgn="auto" hangingPunct="1">
              <a:buClr>
                <a:schemeClr val="accent3"/>
              </a:buClr>
              <a:buFont typeface="Arial" panose="020B0604020202020204" pitchFamily="34" charset="0"/>
              <a:buNone/>
              <a:defRPr/>
            </a:pPr>
            <a:r>
              <a:rPr lang="es-ES_tradnl" altLang="es-MX" sz="2400">
                <a:solidFill>
                  <a:schemeClr val="bg1"/>
                </a:solidFill>
              </a:rPr>
              <a:t>Ejemplo de un interprete:</a:t>
            </a:r>
          </a:p>
          <a:p>
            <a:pPr marL="0" indent="0" eaLnBrk="1" fontAlgn="auto" hangingPunct="1">
              <a:buClr>
                <a:schemeClr val="accent3"/>
              </a:buClr>
              <a:buFont typeface="Arial" panose="020B0604020202020204" pitchFamily="34" charset="0"/>
              <a:buNone/>
              <a:defRPr/>
            </a:pPr>
            <a:endParaRPr lang="es-ES_tradnl" altLang="es-MX" sz="2400">
              <a:solidFill>
                <a:schemeClr val="tx1">
                  <a:lumMod val="75000"/>
                  <a:lumOff val="25000"/>
                </a:schemeClr>
              </a:solidFill>
            </a:endParaRPr>
          </a:p>
          <a:p>
            <a:pPr marL="0" indent="0" eaLnBrk="1" fontAlgn="auto" hangingPunct="1">
              <a:buClr>
                <a:schemeClr val="accent3"/>
              </a:buClr>
              <a:buFont typeface="Arial" panose="020B0604020202020204" pitchFamily="34" charset="0"/>
              <a:buNone/>
              <a:defRPr/>
            </a:pPr>
            <a:endParaRPr lang="es-ES_tradnl" altLang="es-MX" sz="2400">
              <a:solidFill>
                <a:schemeClr val="tx1">
                  <a:lumMod val="75000"/>
                  <a:lumOff val="25000"/>
                </a:schemeClr>
              </a:solidFill>
            </a:endParaRPr>
          </a:p>
        </p:txBody>
      </p:sp>
      <p:pic>
        <p:nvPicPr>
          <p:cNvPr id="54279" name="Picture 2" descr="Image result for interprete lenguaje de programacion">
            <a:extLst>
              <a:ext uri="{FF2B5EF4-FFF2-40B4-BE49-F238E27FC236}">
                <a16:creationId xmlns:a16="http://schemas.microsoft.com/office/drawing/2014/main" id="{89DD2713-578F-55D8-62CA-134D04F37F3E}"/>
              </a:ext>
            </a:extLst>
          </p:cNvPr>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934299" y="3164588"/>
            <a:ext cx="5275402" cy="2508243"/>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9266" name="Date Placeholder 3">
            <a:extLst>
              <a:ext uri="{FF2B5EF4-FFF2-40B4-BE49-F238E27FC236}">
                <a16:creationId xmlns:a16="http://schemas.microsoft.com/office/drawing/2014/main" id="{3062B0BB-0851-3719-BEDC-5FA41C1D9775}"/>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EC53B49-C8C5-4101-95C8-D7446138C038}" type="datetime1">
              <a:rPr lang="en-US" altLang="en-US" smtClean="0">
                <a:solidFill>
                  <a:srgbClr val="FFFFFF"/>
                </a:solidFill>
              </a:rPr>
              <a:pPr/>
              <a:t>9/18/2024</a:t>
            </a:fld>
            <a:endParaRPr lang="en-US" altLang="en-US">
              <a:solidFill>
                <a:srgbClr val="FFFFFF"/>
              </a:solidFill>
            </a:endParaRPr>
          </a:p>
        </p:txBody>
      </p:sp>
      <p:sp>
        <p:nvSpPr>
          <p:cNvPr id="52228" name="Footer Placeholder 1">
            <a:extLst>
              <a:ext uri="{FF2B5EF4-FFF2-40B4-BE49-F238E27FC236}">
                <a16:creationId xmlns:a16="http://schemas.microsoft.com/office/drawing/2014/main" id="{6E01905E-1C87-B908-0EB6-8143ADC3A4A9}"/>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91A2EDD7-2264-118A-EAA6-0C1CA4F9F819}"/>
              </a:ext>
            </a:extLst>
          </p:cNvPr>
          <p:cNvSpPr>
            <a:spLocks noGrp="1"/>
          </p:cNvSpPr>
          <p:nvPr>
            <p:ph type="sldNum" sz="quarter" idx="12"/>
          </p:nvPr>
        </p:nvSpPr>
        <p:spPr/>
        <p:txBody>
          <a:bodyPr/>
          <a:lstStyle/>
          <a:p>
            <a:pPr>
              <a:defRPr/>
            </a:pPr>
            <a:fld id="{DDD33BD4-5956-4C64-9F50-8CAC7408296E}" type="slidenum">
              <a:rPr lang="en-US" altLang="es-MX"/>
              <a:pPr>
                <a:defRPr/>
              </a:pPr>
              <a:t>116</a:t>
            </a:fld>
            <a:endParaRPr lang="en-US" altLang="es-MX"/>
          </a:p>
        </p:txBody>
      </p:sp>
      <p:sp>
        <p:nvSpPr>
          <p:cNvPr id="52226" name="Title 1">
            <a:extLst>
              <a:ext uri="{FF2B5EF4-FFF2-40B4-BE49-F238E27FC236}">
                <a16:creationId xmlns:a16="http://schemas.microsoft.com/office/drawing/2014/main" id="{9E05CA3A-B15C-4EC1-4904-9D262CB58BBC}"/>
              </a:ext>
            </a:extLst>
          </p:cNvPr>
          <p:cNvSpPr>
            <a:spLocks noGrp="1"/>
          </p:cNvSpPr>
          <p:nvPr>
            <p:ph type="title" idx="4294967295"/>
          </p:nvPr>
        </p:nvSpPr>
        <p:spPr>
          <a:xfrm>
            <a:off x="0" y="287338"/>
            <a:ext cx="9144000" cy="534987"/>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#19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2800" dirty="0">
                <a:solidFill>
                  <a:srgbClr val="FFC000"/>
                </a:solidFill>
                <a:latin typeface="Arial" panose="020B0604020202020204" pitchFamily="34" charset="0"/>
                <a:cs typeface="Arial" panose="020B0604020202020204" pitchFamily="34" charset="0"/>
              </a:rPr>
              <a:t>Sintaxis</a:t>
            </a:r>
          </a:p>
        </p:txBody>
      </p:sp>
      <p:sp>
        <p:nvSpPr>
          <p:cNvPr id="53254" name="Content Placeholder 2">
            <a:extLst>
              <a:ext uri="{FF2B5EF4-FFF2-40B4-BE49-F238E27FC236}">
                <a16:creationId xmlns:a16="http://schemas.microsoft.com/office/drawing/2014/main" id="{C0CF924E-EE37-D6AC-AE0A-4B821CF580EB}"/>
              </a:ext>
            </a:extLst>
          </p:cNvPr>
          <p:cNvSpPr>
            <a:spLocks noGrp="1" noChangeArrowheads="1"/>
          </p:cNvSpPr>
          <p:nvPr>
            <p:ph idx="4294967295"/>
          </p:nvPr>
        </p:nvSpPr>
        <p:spPr>
          <a:xfrm>
            <a:off x="0" y="822325"/>
            <a:ext cx="8229600" cy="1684338"/>
          </a:xfrm>
        </p:spPr>
        <p:txBody>
          <a:bodyPr rtlCol="0">
            <a:normAutofit lnSpcReduction="10000"/>
          </a:bodyPr>
          <a:lstStyle/>
          <a:p>
            <a:pPr marL="0" indent="0" eaLnBrk="1" fontAlgn="auto" hangingPunct="1">
              <a:buClr>
                <a:schemeClr val="accent3"/>
              </a:buClr>
              <a:buFont typeface="Arial" panose="020B0604020202020204" pitchFamily="34" charset="0"/>
              <a:buNone/>
              <a:defRPr/>
            </a:pPr>
            <a:r>
              <a:rPr lang="es-ES_tradnl" altLang="es-MX" sz="2400">
                <a:solidFill>
                  <a:schemeClr val="bg1"/>
                </a:solidFill>
              </a:rPr>
              <a:t>“</a:t>
            </a:r>
            <a:r>
              <a:rPr lang="es-ES" altLang="es-MX" sz="2400">
                <a:solidFill>
                  <a:schemeClr val="bg1"/>
                </a:solidFill>
              </a:rPr>
              <a:t>La forma correcta de escribir las palabras, como finalizar con ‘;’ al final de una instrucción</a:t>
            </a:r>
            <a:r>
              <a:rPr lang="es-ES_tradnl" altLang="es-MX" sz="2400">
                <a:solidFill>
                  <a:schemeClr val="bg1"/>
                </a:solidFill>
              </a:rPr>
              <a:t>”</a:t>
            </a:r>
          </a:p>
          <a:p>
            <a:pPr marL="0" indent="0" eaLnBrk="1" fontAlgn="auto" hangingPunct="1">
              <a:buClr>
                <a:schemeClr val="accent3"/>
              </a:buClr>
              <a:buFont typeface="Arial" panose="020B0604020202020204" pitchFamily="34" charset="0"/>
              <a:buNone/>
              <a:defRPr/>
            </a:pPr>
            <a:endParaRPr lang="es-ES_tradnl" altLang="es-MX" sz="2400">
              <a:solidFill>
                <a:schemeClr val="bg1"/>
              </a:solidFill>
            </a:endParaRPr>
          </a:p>
          <a:p>
            <a:pPr marL="0" indent="0" eaLnBrk="1" fontAlgn="auto" hangingPunct="1">
              <a:buClr>
                <a:schemeClr val="accent3"/>
              </a:buClr>
              <a:buFont typeface="Arial" panose="020B0604020202020204" pitchFamily="34" charset="0"/>
              <a:buNone/>
              <a:defRPr/>
            </a:pPr>
            <a:r>
              <a:rPr lang="es-ES_tradnl" altLang="es-MX" sz="2400">
                <a:solidFill>
                  <a:schemeClr val="bg1"/>
                </a:solidFill>
              </a:rPr>
              <a:t>Ejemplo de un sintaxis:</a:t>
            </a:r>
          </a:p>
          <a:p>
            <a:pPr marL="0" indent="0" eaLnBrk="1" fontAlgn="auto" hangingPunct="1">
              <a:buClr>
                <a:schemeClr val="accent3"/>
              </a:buClr>
              <a:buFont typeface="Arial" panose="020B0604020202020204" pitchFamily="34" charset="0"/>
              <a:buNone/>
              <a:defRPr/>
            </a:pPr>
            <a:endParaRPr lang="es-ES_tradnl" altLang="es-MX" sz="2400">
              <a:solidFill>
                <a:schemeClr val="tx1">
                  <a:lumMod val="75000"/>
                  <a:lumOff val="25000"/>
                </a:schemeClr>
              </a:solidFill>
            </a:endParaRPr>
          </a:p>
          <a:p>
            <a:pPr marL="0" indent="0" eaLnBrk="1" fontAlgn="auto" hangingPunct="1">
              <a:buClr>
                <a:schemeClr val="accent3"/>
              </a:buClr>
              <a:buFont typeface="Arial" panose="020B0604020202020204" pitchFamily="34" charset="0"/>
              <a:buNone/>
              <a:defRPr/>
            </a:pPr>
            <a:endParaRPr lang="es-ES_tradnl" altLang="es-MX" sz="2400">
              <a:solidFill>
                <a:schemeClr val="tx1">
                  <a:lumMod val="75000"/>
                  <a:lumOff val="25000"/>
                </a:schemeClr>
              </a:solidFill>
            </a:endParaRPr>
          </a:p>
        </p:txBody>
      </p:sp>
      <p:pic>
        <p:nvPicPr>
          <p:cNvPr id="139271" name="Picture 2" descr="Image result for sintaxis de lenguaje de programacion">
            <a:extLst>
              <a:ext uri="{FF2B5EF4-FFF2-40B4-BE49-F238E27FC236}">
                <a16:creationId xmlns:a16="http://schemas.microsoft.com/office/drawing/2014/main" id="{F7734492-921E-7527-F380-F5FD43C36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600" y="2803525"/>
            <a:ext cx="4368800" cy="32623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0290" name="Date Placeholder 3">
            <a:extLst>
              <a:ext uri="{FF2B5EF4-FFF2-40B4-BE49-F238E27FC236}">
                <a16:creationId xmlns:a16="http://schemas.microsoft.com/office/drawing/2014/main" id="{2AABE6F5-DDDA-DC44-3633-9BD64DC33B7D}"/>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2EF29CA-BE58-4256-A3C3-1181586492EC}" type="datetime1">
              <a:rPr lang="en-US" altLang="en-US" smtClean="0">
                <a:solidFill>
                  <a:srgbClr val="FFFFFF"/>
                </a:solidFill>
              </a:rPr>
              <a:pPr/>
              <a:t>9/18/2024</a:t>
            </a:fld>
            <a:endParaRPr lang="en-US" altLang="en-US">
              <a:solidFill>
                <a:srgbClr val="FFFFFF"/>
              </a:solidFill>
            </a:endParaRPr>
          </a:p>
        </p:txBody>
      </p:sp>
      <p:sp>
        <p:nvSpPr>
          <p:cNvPr id="53252" name="Footer Placeholder 1">
            <a:extLst>
              <a:ext uri="{FF2B5EF4-FFF2-40B4-BE49-F238E27FC236}">
                <a16:creationId xmlns:a16="http://schemas.microsoft.com/office/drawing/2014/main" id="{4149CF7E-294A-7692-A239-8FFB8D8D61D6}"/>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AA37C42F-4A04-7A5C-CE04-F01C4CC97983}"/>
              </a:ext>
            </a:extLst>
          </p:cNvPr>
          <p:cNvSpPr>
            <a:spLocks noGrp="1"/>
          </p:cNvSpPr>
          <p:nvPr>
            <p:ph type="sldNum" sz="quarter" idx="12"/>
          </p:nvPr>
        </p:nvSpPr>
        <p:spPr/>
        <p:txBody>
          <a:bodyPr/>
          <a:lstStyle/>
          <a:p>
            <a:pPr>
              <a:defRPr/>
            </a:pPr>
            <a:fld id="{5C8628CC-F9E8-4209-BB6E-3282F3F9031A}" type="slidenum">
              <a:rPr lang="en-US" altLang="es-MX"/>
              <a:pPr>
                <a:defRPr/>
              </a:pPr>
              <a:t>117</a:t>
            </a:fld>
            <a:endParaRPr lang="en-US" altLang="es-MX"/>
          </a:p>
        </p:txBody>
      </p:sp>
      <p:sp>
        <p:nvSpPr>
          <p:cNvPr id="53250" name="Title 1">
            <a:extLst>
              <a:ext uri="{FF2B5EF4-FFF2-40B4-BE49-F238E27FC236}">
                <a16:creationId xmlns:a16="http://schemas.microsoft.com/office/drawing/2014/main" id="{EC5EA2E9-2E14-0999-CFD7-A1DA663046A4}"/>
              </a:ext>
            </a:extLst>
          </p:cNvPr>
          <p:cNvSpPr>
            <a:spLocks noGrp="1"/>
          </p:cNvSpPr>
          <p:nvPr>
            <p:ph type="title" idx="4294967295"/>
          </p:nvPr>
        </p:nvSpPr>
        <p:spPr>
          <a:xfrm>
            <a:off x="0" y="287338"/>
            <a:ext cx="9144000" cy="661987"/>
          </a:xfrm>
        </p:spPr>
        <p:txBody>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#20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2800" dirty="0">
                <a:solidFill>
                  <a:srgbClr val="FFC000"/>
                </a:solidFill>
                <a:latin typeface="Arial" panose="020B0604020202020204" pitchFamily="34" charset="0"/>
                <a:cs typeface="Arial" panose="020B0604020202020204" pitchFamily="34" charset="0"/>
              </a:rPr>
              <a:t>Operadores Aritméticos</a:t>
            </a:r>
          </a:p>
        </p:txBody>
      </p:sp>
      <p:sp>
        <p:nvSpPr>
          <p:cNvPr id="140294" name="Content Placeholder 2">
            <a:extLst>
              <a:ext uri="{FF2B5EF4-FFF2-40B4-BE49-F238E27FC236}">
                <a16:creationId xmlns:a16="http://schemas.microsoft.com/office/drawing/2014/main" id="{4227AC00-5E1F-58D5-C286-A699914A9790}"/>
              </a:ext>
            </a:extLst>
          </p:cNvPr>
          <p:cNvSpPr>
            <a:spLocks noGrp="1" noChangeArrowheads="1"/>
          </p:cNvSpPr>
          <p:nvPr>
            <p:ph idx="4294967295"/>
          </p:nvPr>
        </p:nvSpPr>
        <p:spPr>
          <a:xfrm>
            <a:off x="457200" y="1171575"/>
            <a:ext cx="8229600" cy="4514850"/>
          </a:xfrm>
        </p:spPr>
        <p:txBody>
          <a:bodyPr/>
          <a:lstStyle/>
          <a:p>
            <a:pPr marL="0" indent="0" eaLnBrk="1" hangingPunct="1">
              <a:buFont typeface="Arial" panose="020B0604020202020204" pitchFamily="34" charset="0"/>
              <a:buNone/>
            </a:pPr>
            <a:r>
              <a:rPr lang="es-ES_tradnl" altLang="es-MX" sz="2400">
                <a:solidFill>
                  <a:schemeClr val="bg1"/>
                </a:solidFill>
              </a:rPr>
              <a:t>“</a:t>
            </a:r>
            <a:r>
              <a:rPr lang="es-ES" altLang="es-MX" sz="2400">
                <a:solidFill>
                  <a:schemeClr val="bg1"/>
                </a:solidFill>
              </a:rPr>
              <a:t>Permiten la realización de operaciones matemáticas con valores de tipo variables o constantes</a:t>
            </a:r>
            <a:r>
              <a:rPr lang="es-ES_tradnl" altLang="es-MX" sz="2400">
                <a:solidFill>
                  <a:schemeClr val="bg1"/>
                </a:solidFill>
              </a:rPr>
              <a:t>”</a:t>
            </a:r>
          </a:p>
          <a:p>
            <a:pPr marL="0" indent="0" eaLnBrk="1" hangingPunct="1">
              <a:buFont typeface="Arial" panose="020B0604020202020204" pitchFamily="34" charset="0"/>
              <a:buNone/>
            </a:pPr>
            <a:endParaRPr lang="es-ES_tradnl" altLang="es-MX" sz="2400">
              <a:solidFill>
                <a:schemeClr val="bg1"/>
              </a:solidFill>
            </a:endParaRPr>
          </a:p>
          <a:p>
            <a:pPr marL="0" indent="0" eaLnBrk="1" hangingPunct="1">
              <a:buFont typeface="Arial" panose="020B0604020202020204" pitchFamily="34" charset="0"/>
              <a:buNone/>
            </a:pPr>
            <a:r>
              <a:rPr lang="es-ES_tradnl" altLang="es-MX" sz="2400">
                <a:solidFill>
                  <a:schemeClr val="bg1"/>
                </a:solidFill>
              </a:rPr>
              <a:t>Ejemplo de un operaciones aritméticas :</a:t>
            </a:r>
          </a:p>
          <a:p>
            <a:pPr marL="0" indent="0" eaLnBrk="1" hangingPunct="1">
              <a:buFont typeface="Arial" panose="020B0604020202020204" pitchFamily="34" charset="0"/>
              <a:buNone/>
            </a:pPr>
            <a:endParaRPr lang="es-ES_tradnl" altLang="es-MX" sz="2400">
              <a:solidFill>
                <a:schemeClr val="bg1"/>
              </a:solidFill>
            </a:endParaRPr>
          </a:p>
          <a:p>
            <a:pPr marL="0" indent="0" eaLnBrk="1" hangingPunct="1">
              <a:buFont typeface="Arial" panose="020B0604020202020204" pitchFamily="34" charset="0"/>
              <a:buNone/>
            </a:pPr>
            <a:r>
              <a:rPr lang="es-ES" altLang="es-MX" sz="2400">
                <a:solidFill>
                  <a:schemeClr val="bg1"/>
                </a:solidFill>
              </a:rPr>
              <a:t>Expresión			Resultado</a:t>
            </a:r>
          </a:p>
          <a:p>
            <a:pPr marL="0" indent="0" eaLnBrk="1" hangingPunct="1">
              <a:buFont typeface="Arial" panose="020B0604020202020204" pitchFamily="34" charset="0"/>
              <a:buNone/>
            </a:pPr>
            <a:r>
              <a:rPr lang="es-ES" altLang="es-MX" sz="2400">
                <a:solidFill>
                  <a:schemeClr val="bg1"/>
                </a:solidFill>
              </a:rPr>
              <a:t>7 / 2				</a:t>
            </a:r>
            <a:r>
              <a:rPr lang="es-ES" altLang="es-MX" sz="2400">
                <a:solidFill>
                  <a:srgbClr val="FFC000"/>
                </a:solidFill>
              </a:rPr>
              <a:t>3.5</a:t>
            </a:r>
          </a:p>
          <a:p>
            <a:pPr marL="0" indent="0" eaLnBrk="1" hangingPunct="1">
              <a:buFont typeface="Arial" panose="020B0604020202020204" pitchFamily="34" charset="0"/>
              <a:buNone/>
            </a:pPr>
            <a:r>
              <a:rPr lang="es-ES" altLang="es-MX" sz="2400">
                <a:solidFill>
                  <a:schemeClr val="bg1"/>
                </a:solidFill>
              </a:rPr>
              <a:t>12 mod 7			</a:t>
            </a:r>
            <a:r>
              <a:rPr lang="es-ES" altLang="es-MX" sz="2400">
                <a:solidFill>
                  <a:srgbClr val="FFC000"/>
                </a:solidFill>
              </a:rPr>
              <a:t>5</a:t>
            </a:r>
          </a:p>
          <a:p>
            <a:pPr marL="0" indent="0" eaLnBrk="1" hangingPunct="1">
              <a:buFont typeface="Arial" panose="020B0604020202020204" pitchFamily="34" charset="0"/>
              <a:buNone/>
            </a:pPr>
            <a:r>
              <a:rPr lang="es-ES" altLang="es-MX" sz="2400">
                <a:solidFill>
                  <a:schemeClr val="bg1"/>
                </a:solidFill>
              </a:rPr>
              <a:t>4 + 2 * 5			</a:t>
            </a:r>
            <a:r>
              <a:rPr lang="es-ES" altLang="es-MX" sz="2400">
                <a:solidFill>
                  <a:srgbClr val="FFC000"/>
                </a:solidFill>
              </a:rPr>
              <a:t>14</a:t>
            </a:r>
          </a:p>
          <a:p>
            <a:pPr marL="0" indent="0" eaLnBrk="1" hangingPunct="1">
              <a:buFont typeface="Arial" panose="020B0604020202020204" pitchFamily="34" charset="0"/>
              <a:buNone/>
            </a:pPr>
            <a:endParaRPr lang="es-ES_tradnl" altLang="es-MX" sz="2400">
              <a:solidFill>
                <a:schemeClr val="bg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1314" name="Date Placeholder 3">
            <a:extLst>
              <a:ext uri="{FF2B5EF4-FFF2-40B4-BE49-F238E27FC236}">
                <a16:creationId xmlns:a16="http://schemas.microsoft.com/office/drawing/2014/main" id="{6B194F22-38C7-649A-BC18-FB81AF4B4C6B}"/>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6E73D97-B551-4976-A027-E8414B15F96E}" type="datetime1">
              <a:rPr lang="en-US" altLang="en-US" smtClean="0">
                <a:solidFill>
                  <a:srgbClr val="FFFFFF"/>
                </a:solidFill>
              </a:rPr>
              <a:pPr/>
              <a:t>9/18/2024</a:t>
            </a:fld>
            <a:endParaRPr lang="en-US" altLang="en-US">
              <a:solidFill>
                <a:srgbClr val="FFFFFF"/>
              </a:solidFill>
            </a:endParaRPr>
          </a:p>
        </p:txBody>
      </p:sp>
      <p:sp>
        <p:nvSpPr>
          <p:cNvPr id="54276" name="Footer Placeholder 1">
            <a:extLst>
              <a:ext uri="{FF2B5EF4-FFF2-40B4-BE49-F238E27FC236}">
                <a16:creationId xmlns:a16="http://schemas.microsoft.com/office/drawing/2014/main" id="{03AC1DF2-6B70-FCE2-3301-B936233E8D1F}"/>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AD7A6AD1-984D-74F0-F47E-02E2C9EAC14D}"/>
              </a:ext>
            </a:extLst>
          </p:cNvPr>
          <p:cNvSpPr>
            <a:spLocks noGrp="1"/>
          </p:cNvSpPr>
          <p:nvPr>
            <p:ph type="sldNum" sz="quarter" idx="12"/>
          </p:nvPr>
        </p:nvSpPr>
        <p:spPr/>
        <p:txBody>
          <a:bodyPr/>
          <a:lstStyle/>
          <a:p>
            <a:pPr>
              <a:defRPr/>
            </a:pPr>
            <a:fld id="{59629D2D-99DF-4184-A612-8A431BF0989B}" type="slidenum">
              <a:rPr lang="en-US" altLang="es-MX"/>
              <a:pPr>
                <a:defRPr/>
              </a:pPr>
              <a:t>118</a:t>
            </a:fld>
            <a:endParaRPr lang="en-US" altLang="es-MX"/>
          </a:p>
        </p:txBody>
      </p:sp>
      <p:sp>
        <p:nvSpPr>
          <p:cNvPr id="54274" name="Title 1">
            <a:extLst>
              <a:ext uri="{FF2B5EF4-FFF2-40B4-BE49-F238E27FC236}">
                <a16:creationId xmlns:a16="http://schemas.microsoft.com/office/drawing/2014/main" id="{15C02714-1CFB-FD1C-4D62-31C908D76004}"/>
              </a:ext>
            </a:extLst>
          </p:cNvPr>
          <p:cNvSpPr>
            <a:spLocks noGrp="1"/>
          </p:cNvSpPr>
          <p:nvPr>
            <p:ph type="title" idx="4294967295"/>
          </p:nvPr>
        </p:nvSpPr>
        <p:spPr>
          <a:xfrm>
            <a:off x="0" y="287338"/>
            <a:ext cx="9144000" cy="715962"/>
          </a:xfrm>
        </p:spPr>
        <p:txBody>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#21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2400" dirty="0">
                <a:solidFill>
                  <a:srgbClr val="FFC000"/>
                </a:solidFill>
                <a:latin typeface="Arial" panose="020B0604020202020204" pitchFamily="34" charset="0"/>
                <a:cs typeface="Arial" panose="020B0604020202020204" pitchFamily="34" charset="0"/>
              </a:rPr>
              <a:t>Operadores Relacionales o Lógicos</a:t>
            </a:r>
          </a:p>
        </p:txBody>
      </p:sp>
      <p:sp>
        <p:nvSpPr>
          <p:cNvPr id="54275" name="Content Placeholder 2">
            <a:extLst>
              <a:ext uri="{FF2B5EF4-FFF2-40B4-BE49-F238E27FC236}">
                <a16:creationId xmlns:a16="http://schemas.microsoft.com/office/drawing/2014/main" id="{0DF12E2C-04DD-45E9-5732-C265D99014E9}"/>
              </a:ext>
            </a:extLst>
          </p:cNvPr>
          <p:cNvSpPr>
            <a:spLocks noGrp="1"/>
          </p:cNvSpPr>
          <p:nvPr>
            <p:ph idx="4294967295"/>
          </p:nvPr>
        </p:nvSpPr>
        <p:spPr>
          <a:xfrm>
            <a:off x="457200" y="1041400"/>
            <a:ext cx="8229600" cy="5102225"/>
          </a:xfrm>
        </p:spPr>
        <p:txBody>
          <a:bodyPr rtlCol="0">
            <a:normAutofit fontScale="92500" lnSpcReduction="20000"/>
          </a:bodyPr>
          <a:lstStyle/>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a:t>
            </a:r>
            <a:r>
              <a:rPr lang="es-ES" altLang="es-MX" sz="2400" dirty="0">
                <a:solidFill>
                  <a:schemeClr val="bg1"/>
                </a:solidFill>
              </a:rPr>
              <a:t>Establecen una relación entre dos valores, comparando ambos operandos y ver si esto </a:t>
            </a:r>
            <a:r>
              <a:rPr lang="es-ES" altLang="es-MX" sz="2400" dirty="0">
                <a:solidFill>
                  <a:srgbClr val="FFC000"/>
                </a:solidFill>
              </a:rPr>
              <a:t>resulta en un valor verdadero o falso</a:t>
            </a:r>
            <a:r>
              <a:rPr lang="es-ES_tradnl" altLang="es-MX" sz="2400" dirty="0">
                <a:solidFill>
                  <a:schemeClr val="bg1"/>
                </a:solidFill>
              </a:rPr>
              <a:t>”</a:t>
            </a:r>
          </a:p>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Ejemplo de un operaciones lógicas :</a:t>
            </a:r>
          </a:p>
          <a:p>
            <a:pPr marL="0" indent="0" eaLnBrk="1" fontAlgn="auto" hangingPunct="1">
              <a:buClr>
                <a:schemeClr val="accent3"/>
              </a:buClr>
              <a:buFont typeface="Arial" panose="020B0604020202020204" pitchFamily="34" charset="0"/>
              <a:buNone/>
              <a:defRPr/>
            </a:pPr>
            <a:r>
              <a:rPr lang="es-ES" altLang="es-MX" sz="2400" dirty="0">
                <a:solidFill>
                  <a:schemeClr val="bg1"/>
                </a:solidFill>
              </a:rPr>
              <a:t> </a:t>
            </a:r>
          </a:p>
          <a:p>
            <a:pPr marL="0" indent="0" eaLnBrk="1" fontAlgn="auto" hangingPunct="1">
              <a:buClr>
                <a:schemeClr val="accent3"/>
              </a:buClr>
              <a:buFont typeface="Arial" panose="020B0604020202020204" pitchFamily="34" charset="0"/>
              <a:buNone/>
              <a:defRPr/>
            </a:pPr>
            <a:r>
              <a:rPr lang="es-ES" altLang="es-MX" sz="2400" dirty="0">
                <a:solidFill>
                  <a:schemeClr val="bg1"/>
                </a:solidFill>
              </a:rPr>
              <a:t>Si a = 10, b = 20, c = 30 </a:t>
            </a:r>
          </a:p>
          <a:p>
            <a:pPr marL="0" indent="0" eaLnBrk="1" fontAlgn="auto" hangingPunct="1">
              <a:buClr>
                <a:schemeClr val="accent3"/>
              </a:buClr>
              <a:buFont typeface="Arial" panose="020B0604020202020204" pitchFamily="34" charset="0"/>
              <a:buNone/>
              <a:defRPr/>
            </a:pPr>
            <a:endParaRPr lang="es-ES" altLang="es-MX" sz="2400" dirty="0">
              <a:solidFill>
                <a:schemeClr val="bg1"/>
              </a:solidFill>
            </a:endParaRPr>
          </a:p>
          <a:p>
            <a:pPr marL="0" indent="0" eaLnBrk="1" fontAlgn="auto" hangingPunct="1">
              <a:buClr>
                <a:schemeClr val="accent3"/>
              </a:buClr>
              <a:buFont typeface="Arial" panose="020B0604020202020204" pitchFamily="34" charset="0"/>
              <a:buNone/>
              <a:defRPr/>
            </a:pPr>
            <a:r>
              <a:rPr lang="es-ES" altLang="es-MX" sz="2400" dirty="0">
                <a:solidFill>
                  <a:schemeClr val="bg1"/>
                </a:solidFill>
              </a:rPr>
              <a:t>a + b &gt; c	</a:t>
            </a:r>
            <a:r>
              <a:rPr lang="es-ES" altLang="es-MX" sz="2400" dirty="0">
                <a:solidFill>
                  <a:srgbClr val="FFC000"/>
                </a:solidFill>
              </a:rPr>
              <a:t>Falso</a:t>
            </a:r>
          </a:p>
          <a:p>
            <a:pPr marL="0" indent="0" eaLnBrk="1" fontAlgn="auto" hangingPunct="1">
              <a:buClr>
                <a:schemeClr val="accent3"/>
              </a:buClr>
              <a:buFont typeface="Arial" panose="020B0604020202020204" pitchFamily="34" charset="0"/>
              <a:buNone/>
              <a:defRPr/>
            </a:pPr>
            <a:r>
              <a:rPr lang="es-ES" altLang="es-MX" sz="2400" dirty="0">
                <a:solidFill>
                  <a:schemeClr val="bg1"/>
                </a:solidFill>
              </a:rPr>
              <a:t>a - b &lt; c		</a:t>
            </a:r>
            <a:r>
              <a:rPr lang="es-ES" altLang="es-MX" sz="2400" dirty="0">
                <a:solidFill>
                  <a:srgbClr val="FFC000"/>
                </a:solidFill>
              </a:rPr>
              <a:t>Verdadero</a:t>
            </a:r>
          </a:p>
          <a:p>
            <a:pPr marL="0" indent="0" eaLnBrk="1" fontAlgn="auto" hangingPunct="1">
              <a:buClr>
                <a:schemeClr val="accent3"/>
              </a:buClr>
              <a:buFont typeface="Arial" panose="020B0604020202020204" pitchFamily="34" charset="0"/>
              <a:buNone/>
              <a:defRPr/>
            </a:pPr>
            <a:r>
              <a:rPr lang="es-ES" altLang="es-MX" sz="2400" dirty="0">
                <a:solidFill>
                  <a:schemeClr val="bg1"/>
                </a:solidFill>
              </a:rPr>
              <a:t>a - b = c		</a:t>
            </a:r>
            <a:r>
              <a:rPr lang="es-ES" altLang="es-MX" sz="2400" dirty="0">
                <a:solidFill>
                  <a:srgbClr val="FFC000"/>
                </a:solidFill>
              </a:rPr>
              <a:t>Falso</a:t>
            </a:r>
          </a:p>
          <a:p>
            <a:pPr marL="0" indent="0" eaLnBrk="1" fontAlgn="auto" hangingPunct="1">
              <a:buClr>
                <a:schemeClr val="accent3"/>
              </a:buClr>
              <a:buFont typeface="Arial" panose="020B0604020202020204" pitchFamily="34" charset="0"/>
              <a:buNone/>
              <a:defRPr/>
            </a:pPr>
            <a:r>
              <a:rPr lang="es-ES" altLang="es-MX" sz="2400" dirty="0">
                <a:solidFill>
                  <a:schemeClr val="bg1"/>
                </a:solidFill>
              </a:rPr>
              <a:t>a * b &lt; &gt; c	</a:t>
            </a:r>
            <a:r>
              <a:rPr lang="es-ES" altLang="es-MX" sz="2400" dirty="0">
                <a:solidFill>
                  <a:srgbClr val="FFC000"/>
                </a:solidFill>
              </a:rPr>
              <a:t>Verdadero</a:t>
            </a:r>
          </a:p>
          <a:p>
            <a:pPr marL="0" indent="0" eaLnBrk="1" fontAlgn="auto" hangingPunct="1">
              <a:buClr>
                <a:schemeClr val="accent3"/>
              </a:buClr>
              <a:buFont typeface="Arial" panose="020B0604020202020204" pitchFamily="34" charset="0"/>
              <a:buNone/>
              <a:defRPr/>
            </a:pPr>
            <a:r>
              <a:rPr lang="es-ES" altLang="es-MX" sz="2400" dirty="0">
                <a:solidFill>
                  <a:schemeClr val="tx1">
                    <a:lumMod val="75000"/>
                    <a:lumOff val="25000"/>
                  </a:schemeClr>
                </a:solidFill>
              </a:rPr>
              <a:t> </a:t>
            </a:r>
          </a:p>
          <a:p>
            <a:pPr marL="0" indent="0" eaLnBrk="1" fontAlgn="auto" hangingPunct="1">
              <a:buClr>
                <a:schemeClr val="accent3"/>
              </a:buClr>
              <a:buFont typeface="Arial" panose="020B0604020202020204" pitchFamily="34" charset="0"/>
              <a:buNone/>
              <a:defRPr/>
            </a:pPr>
            <a:r>
              <a:rPr lang="es-ES" altLang="es-MX" sz="1600" dirty="0">
                <a:solidFill>
                  <a:srgbClr val="FFC000"/>
                </a:solidFill>
              </a:rPr>
              <a:t>Leer más: </a:t>
            </a:r>
            <a:r>
              <a:rPr lang="es-ES" altLang="es-MX" sz="1600" dirty="0">
                <a:solidFill>
                  <a:srgbClr val="FFC000"/>
                </a:solidFill>
                <a:hlinkClick r:id="rId2"/>
              </a:rPr>
              <a:t>Operadores Lógicos</a:t>
            </a:r>
            <a:r>
              <a:rPr lang="es-ES" altLang="es-MX" sz="1600" dirty="0">
                <a:solidFill>
                  <a:srgbClr val="FFC000"/>
                </a:solidFill>
              </a:rPr>
              <a:t>, </a:t>
            </a:r>
          </a:p>
          <a:p>
            <a:pPr marL="0" indent="0" eaLnBrk="1" fontAlgn="auto" hangingPunct="1">
              <a:buClr>
                <a:schemeClr val="accent3"/>
              </a:buClr>
              <a:buFont typeface="Arial" panose="020B0604020202020204" pitchFamily="34" charset="0"/>
              <a:buNone/>
              <a:defRPr/>
            </a:pPr>
            <a:r>
              <a:rPr lang="es-ES" altLang="es-MX" sz="1600" dirty="0">
                <a:solidFill>
                  <a:srgbClr val="FFC000"/>
                </a:solidFill>
              </a:rPr>
              <a:t>https://software1278.webnode.es/blog/conceptos-basicos-de-logica-de-programacion-/</a:t>
            </a:r>
            <a:endParaRPr lang="es-ES_tradnl" altLang="es-MX" sz="1600" dirty="0">
              <a:solidFill>
                <a:srgbClr val="FFC000"/>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2338" name="Date Placeholder 3">
            <a:extLst>
              <a:ext uri="{FF2B5EF4-FFF2-40B4-BE49-F238E27FC236}">
                <a16:creationId xmlns:a16="http://schemas.microsoft.com/office/drawing/2014/main" id="{BEA674C2-DD8E-E82D-7245-50F74333D021}"/>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F7D36EB8-428E-4F9B-86BF-E66EC6A6E25D}" type="datetime1">
              <a:rPr lang="en-US" altLang="en-US" smtClean="0">
                <a:solidFill>
                  <a:srgbClr val="FFFFFF"/>
                </a:solidFill>
              </a:rPr>
              <a:pPr/>
              <a:t>9/18/2024</a:t>
            </a:fld>
            <a:endParaRPr lang="en-US" altLang="en-US">
              <a:solidFill>
                <a:srgbClr val="FFFFFF"/>
              </a:solidFill>
            </a:endParaRPr>
          </a:p>
        </p:txBody>
      </p:sp>
      <p:sp>
        <p:nvSpPr>
          <p:cNvPr id="61444" name="Footer Placeholder 4">
            <a:extLst>
              <a:ext uri="{FF2B5EF4-FFF2-40B4-BE49-F238E27FC236}">
                <a16:creationId xmlns:a16="http://schemas.microsoft.com/office/drawing/2014/main" id="{6FBC8818-BDEC-0E88-3A65-D46CF63F8B0D}"/>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s-MX"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C9EF78E1-11BD-B991-4CB9-69FED8DB8BCE}"/>
              </a:ext>
            </a:extLst>
          </p:cNvPr>
          <p:cNvSpPr>
            <a:spLocks noGrp="1"/>
          </p:cNvSpPr>
          <p:nvPr>
            <p:ph type="sldNum" sz="quarter" idx="12"/>
          </p:nvPr>
        </p:nvSpPr>
        <p:spPr/>
        <p:txBody>
          <a:bodyPr/>
          <a:lstStyle/>
          <a:p>
            <a:pPr>
              <a:defRPr/>
            </a:pPr>
            <a:fld id="{1362A7CB-4AF0-4F8D-A3EA-2FCFAFF05332}" type="slidenum">
              <a:rPr lang="en-US" altLang="es-MX"/>
              <a:pPr>
                <a:defRPr/>
              </a:pPr>
              <a:t>119</a:t>
            </a:fld>
            <a:endParaRPr lang="en-US" altLang="es-MX"/>
          </a:p>
        </p:txBody>
      </p:sp>
      <p:sp>
        <p:nvSpPr>
          <p:cNvPr id="61442" name="Title 1">
            <a:extLst>
              <a:ext uri="{FF2B5EF4-FFF2-40B4-BE49-F238E27FC236}">
                <a16:creationId xmlns:a16="http://schemas.microsoft.com/office/drawing/2014/main" id="{9DD92CE1-4709-A73D-42F3-A635F3288AA7}"/>
              </a:ext>
            </a:extLst>
          </p:cNvPr>
          <p:cNvSpPr>
            <a:spLocks noGrp="1"/>
          </p:cNvSpPr>
          <p:nvPr>
            <p:ph type="title" idx="4294967295"/>
          </p:nvPr>
        </p:nvSpPr>
        <p:spPr>
          <a:xfrm>
            <a:off x="0" y="287338"/>
            <a:ext cx="9144000" cy="822325"/>
          </a:xfrm>
        </p:spPr>
        <p:txBody>
          <a:bodyPr/>
          <a:lstStyle/>
          <a:p>
            <a:pPr algn="ctr" eaLnBrk="1" fontAlgn="auto" hangingPunct="1">
              <a:spcAft>
                <a:spcPts val="0"/>
              </a:spcAft>
              <a:defRPr/>
            </a:pPr>
            <a:r>
              <a:rPr lang="es-ES" altLang="en-US" dirty="0">
                <a:solidFill>
                  <a:schemeClr val="bg1"/>
                </a:solidFill>
              </a:rPr>
              <a:t>Programar bien o mal?</a:t>
            </a:r>
          </a:p>
        </p:txBody>
      </p:sp>
      <p:pic>
        <p:nvPicPr>
          <p:cNvPr id="142342" name="Content Placeholder 5">
            <a:extLst>
              <a:ext uri="{FF2B5EF4-FFF2-40B4-BE49-F238E27FC236}">
                <a16:creationId xmlns:a16="http://schemas.microsoft.com/office/drawing/2014/main" id="{A3AB66E2-5693-91F2-15B4-25702A456814}"/>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3271838" y="1287463"/>
            <a:ext cx="3022600" cy="4619625"/>
          </a:xfrm>
          <a:solidFill>
            <a:schemeClr val="accent1"/>
          </a:solid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722" name="Date Placeholder 3">
            <a:extLst>
              <a:ext uri="{FF2B5EF4-FFF2-40B4-BE49-F238E27FC236}">
                <a16:creationId xmlns:a16="http://schemas.microsoft.com/office/drawing/2014/main" id="{3CCD3FFA-5AE0-71EB-3121-02C00C11E9AD}"/>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188188A1-1770-4070-AA5C-72CFDB08D914}" type="datetime1">
              <a:rPr lang="en-US" altLang="en-US" smtClean="0">
                <a:solidFill>
                  <a:srgbClr val="FFFFFF"/>
                </a:solidFill>
              </a:rPr>
              <a:pPr/>
              <a:t>9/18/2024</a:t>
            </a:fld>
            <a:endParaRPr lang="en-US" altLang="en-US">
              <a:solidFill>
                <a:srgbClr val="FFFFFF"/>
              </a:solidFill>
            </a:endParaRPr>
          </a:p>
        </p:txBody>
      </p:sp>
      <p:sp>
        <p:nvSpPr>
          <p:cNvPr id="31748" name="Footer Placeholder 1">
            <a:extLst>
              <a:ext uri="{FF2B5EF4-FFF2-40B4-BE49-F238E27FC236}">
                <a16:creationId xmlns:a16="http://schemas.microsoft.com/office/drawing/2014/main" id="{1E378924-AEF7-CE88-F3A5-9E219C4ECB9E}"/>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0F0654EF-748E-B42D-C797-08F7E49651E5}"/>
              </a:ext>
            </a:extLst>
          </p:cNvPr>
          <p:cNvSpPr>
            <a:spLocks noGrp="1"/>
          </p:cNvSpPr>
          <p:nvPr>
            <p:ph type="sldNum" sz="quarter" idx="12"/>
          </p:nvPr>
        </p:nvSpPr>
        <p:spPr/>
        <p:txBody>
          <a:bodyPr/>
          <a:lstStyle/>
          <a:p>
            <a:pPr>
              <a:defRPr/>
            </a:pPr>
            <a:fld id="{797595AA-8C73-4456-93EC-DA2524D53723}" type="slidenum">
              <a:rPr lang="en-US" altLang="es-MX"/>
              <a:pPr>
                <a:defRPr/>
              </a:pPr>
              <a:t>12</a:t>
            </a:fld>
            <a:endParaRPr lang="en-US" altLang="es-MX"/>
          </a:p>
        </p:txBody>
      </p:sp>
      <p:sp>
        <p:nvSpPr>
          <p:cNvPr id="31746" name="Title 1">
            <a:extLst>
              <a:ext uri="{FF2B5EF4-FFF2-40B4-BE49-F238E27FC236}">
                <a16:creationId xmlns:a16="http://schemas.microsoft.com/office/drawing/2014/main" id="{54045431-68E2-26EC-2E65-4AC6F36847DC}"/>
              </a:ext>
            </a:extLst>
          </p:cNvPr>
          <p:cNvSpPr>
            <a:spLocks noGrp="1"/>
          </p:cNvSpPr>
          <p:nvPr>
            <p:ph type="title" idx="4294967295"/>
          </p:nvPr>
        </p:nvSpPr>
        <p:spPr>
          <a:xfrm>
            <a:off x="0" y="287338"/>
            <a:ext cx="9144000" cy="635000"/>
          </a:xfrm>
        </p:spPr>
        <p:txBody>
          <a:bodyPr/>
          <a:lstStyle/>
          <a:p>
            <a:pPr algn="ctr" eaLnBrk="1" fontAlgn="auto" hangingPunct="1">
              <a:spcAft>
                <a:spcPts val="0"/>
              </a:spcAft>
              <a:defRPr/>
            </a:pPr>
            <a:r>
              <a:rPr lang="es-ES_tradnl" altLang="es-MX" sz="2800" dirty="0">
                <a:solidFill>
                  <a:schemeClr val="bg1"/>
                </a:solidFill>
                <a:latin typeface="Arial" panose="020B0604020202020204" pitchFamily="34" charset="0"/>
                <a:cs typeface="Arial" panose="020B0604020202020204" pitchFamily="34" charset="0"/>
              </a:rPr>
              <a:t>Teorema Fundamental de programación</a:t>
            </a:r>
          </a:p>
        </p:txBody>
      </p:sp>
      <p:sp>
        <p:nvSpPr>
          <p:cNvPr id="3" name="Content Placeholder 2">
            <a:extLst>
              <a:ext uri="{FF2B5EF4-FFF2-40B4-BE49-F238E27FC236}">
                <a16:creationId xmlns:a16="http://schemas.microsoft.com/office/drawing/2014/main" id="{FAFCEA9E-4D9E-0C91-E52D-DA2D92FD6386}"/>
              </a:ext>
            </a:extLst>
          </p:cNvPr>
          <p:cNvSpPr>
            <a:spLocks noGrp="1"/>
          </p:cNvSpPr>
          <p:nvPr>
            <p:ph idx="4294967295"/>
          </p:nvPr>
        </p:nvSpPr>
        <p:spPr>
          <a:xfrm>
            <a:off x="376238" y="1200150"/>
            <a:ext cx="8229600" cy="3946525"/>
          </a:xfrm>
        </p:spPr>
        <p:txBody>
          <a:bodyPr rtlCol="0">
            <a:normAutofit fontScale="92500" lnSpcReduction="10000"/>
          </a:bodyPr>
          <a:lstStyle/>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“Todo programa propio se puede escribir utilizando únicamente las estructuras de control secuencial, condicional e iterativa”</a:t>
            </a: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Características de un programa propio.</a:t>
            </a: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91440" indent="-91440" eaLnBrk="1" fontAlgn="auto" hangingPunct="1">
              <a:buClr>
                <a:schemeClr val="accent3"/>
              </a:buClr>
              <a:buFont typeface="Arial" charset="0"/>
              <a:buChar char="•"/>
              <a:defRPr/>
            </a:pPr>
            <a:r>
              <a:rPr lang="es-ES_tradnl" altLang="es-MX" sz="2400" dirty="0">
                <a:solidFill>
                  <a:schemeClr val="bg1"/>
                </a:solidFill>
              </a:rPr>
              <a:t>Tiene un </a:t>
            </a:r>
            <a:r>
              <a:rPr lang="es-ES_tradnl" altLang="es-MX" sz="2400" dirty="0">
                <a:solidFill>
                  <a:srgbClr val="FFC000"/>
                </a:solidFill>
              </a:rPr>
              <a:t>único</a:t>
            </a:r>
            <a:r>
              <a:rPr lang="es-ES_tradnl" altLang="es-MX" sz="2400" dirty="0">
                <a:solidFill>
                  <a:schemeClr val="bg1"/>
                </a:solidFill>
              </a:rPr>
              <a:t> o </a:t>
            </a:r>
            <a:r>
              <a:rPr lang="es-ES_tradnl" altLang="es-MX" sz="2400" dirty="0">
                <a:solidFill>
                  <a:srgbClr val="FFC000"/>
                </a:solidFill>
              </a:rPr>
              <a:t>varios</a:t>
            </a:r>
            <a:r>
              <a:rPr lang="es-ES_tradnl" altLang="es-MX" sz="2400" dirty="0">
                <a:solidFill>
                  <a:schemeClr val="bg1"/>
                </a:solidFill>
              </a:rPr>
              <a:t>  punto(s) de entrada y salida.</a:t>
            </a:r>
          </a:p>
          <a:p>
            <a:pPr marL="91440" indent="-91440" eaLnBrk="1" fontAlgn="auto" hangingPunct="1">
              <a:buClr>
                <a:schemeClr val="accent3"/>
              </a:buClr>
              <a:buFont typeface="Arial" charset="0"/>
              <a:buChar char="•"/>
              <a:defRPr/>
            </a:pPr>
            <a:r>
              <a:rPr lang="es-ES_tradnl" altLang="es-MX" sz="2400" dirty="0">
                <a:solidFill>
                  <a:schemeClr val="bg1"/>
                </a:solidFill>
              </a:rPr>
              <a:t>Existen caminos desde la entrada hasta la salida que pasan por </a:t>
            </a:r>
            <a:r>
              <a:rPr lang="es-ES_tradnl" altLang="es-MX" sz="2400" dirty="0">
                <a:solidFill>
                  <a:srgbClr val="FFC000"/>
                </a:solidFill>
              </a:rPr>
              <a:t>parcial</a:t>
            </a:r>
            <a:r>
              <a:rPr lang="es-ES_tradnl" altLang="es-MX" sz="2400" dirty="0">
                <a:solidFill>
                  <a:schemeClr val="bg1"/>
                </a:solidFill>
              </a:rPr>
              <a:t> o </a:t>
            </a:r>
            <a:r>
              <a:rPr lang="es-ES_tradnl" altLang="es-MX" sz="2400" dirty="0">
                <a:solidFill>
                  <a:srgbClr val="FFC000"/>
                </a:solidFill>
              </a:rPr>
              <a:t>totalmente</a:t>
            </a:r>
            <a:r>
              <a:rPr lang="es-ES_tradnl" altLang="es-MX" sz="2400" dirty="0">
                <a:solidFill>
                  <a:schemeClr val="bg1"/>
                </a:solidFill>
              </a:rPr>
              <a:t> por las partes del programa.</a:t>
            </a:r>
          </a:p>
          <a:p>
            <a:pPr marL="91440" indent="-91440" eaLnBrk="1" fontAlgn="auto" hangingPunct="1">
              <a:buClr>
                <a:schemeClr val="accent3"/>
              </a:buClr>
              <a:buFont typeface="Arial" charset="0"/>
              <a:buChar char="•"/>
              <a:defRPr/>
            </a:pPr>
            <a:r>
              <a:rPr lang="es-ES_tradnl" altLang="es-MX" sz="2400" dirty="0">
                <a:solidFill>
                  <a:schemeClr val="bg1"/>
                </a:solidFill>
              </a:rPr>
              <a:t>Todas las instrucciones son ejecutables y </a:t>
            </a:r>
            <a:r>
              <a:rPr lang="es-ES_tradnl" altLang="es-MX" sz="2400" dirty="0">
                <a:solidFill>
                  <a:srgbClr val="FFC000"/>
                </a:solidFill>
              </a:rPr>
              <a:t>no</a:t>
            </a:r>
            <a:r>
              <a:rPr lang="es-ES_tradnl" altLang="es-MX" sz="2400" dirty="0">
                <a:solidFill>
                  <a:schemeClr val="bg1"/>
                </a:solidFill>
              </a:rPr>
              <a:t> </a:t>
            </a:r>
            <a:r>
              <a:rPr lang="es-ES_tradnl" altLang="es-MX" sz="2400" dirty="0">
                <a:solidFill>
                  <a:srgbClr val="FFC000"/>
                </a:solidFill>
              </a:rPr>
              <a:t>deben</a:t>
            </a:r>
            <a:r>
              <a:rPr lang="es-ES_tradnl" altLang="es-MX" sz="2400" dirty="0">
                <a:solidFill>
                  <a:schemeClr val="bg1"/>
                </a:solidFill>
              </a:rPr>
              <a:t> </a:t>
            </a:r>
            <a:r>
              <a:rPr lang="es-ES_tradnl" altLang="es-MX" sz="2400" dirty="0">
                <a:solidFill>
                  <a:srgbClr val="FFC000"/>
                </a:solidFill>
              </a:rPr>
              <a:t>existir</a:t>
            </a:r>
            <a:r>
              <a:rPr lang="es-ES_tradnl" altLang="es-MX" sz="2400" dirty="0">
                <a:solidFill>
                  <a:schemeClr val="bg1"/>
                </a:solidFill>
              </a:rPr>
              <a:t> </a:t>
            </a:r>
            <a:r>
              <a:rPr lang="es-ES_tradnl" altLang="es-MX" sz="2400" dirty="0">
                <a:solidFill>
                  <a:srgbClr val="FFC000"/>
                </a:solidFill>
              </a:rPr>
              <a:t>ciclos</a:t>
            </a:r>
            <a:r>
              <a:rPr lang="es-ES_tradnl" altLang="es-MX" sz="2400" dirty="0">
                <a:solidFill>
                  <a:schemeClr val="bg1"/>
                </a:solidFill>
              </a:rPr>
              <a:t> </a:t>
            </a:r>
            <a:r>
              <a:rPr lang="es-ES_tradnl" altLang="es-MX" sz="2400" dirty="0">
                <a:solidFill>
                  <a:srgbClr val="FFC000"/>
                </a:solidFill>
              </a:rPr>
              <a:t>infinitos</a:t>
            </a:r>
            <a:r>
              <a:rPr lang="es-ES_tradnl" altLang="es-MX" sz="2400" dirty="0">
                <a:solidFill>
                  <a:schemeClr val="bg1"/>
                </a:solidFill>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3362" name="Date Placeholder 3">
            <a:extLst>
              <a:ext uri="{FF2B5EF4-FFF2-40B4-BE49-F238E27FC236}">
                <a16:creationId xmlns:a16="http://schemas.microsoft.com/office/drawing/2014/main" id="{F402E880-450F-9494-2748-DC78A153C8AF}"/>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8209718-A412-4073-BAD5-58B434AB7D5A}" type="datetime1">
              <a:rPr lang="en-US" altLang="en-US" smtClean="0">
                <a:solidFill>
                  <a:srgbClr val="FFFFFF"/>
                </a:solidFill>
              </a:rPr>
              <a:pPr/>
              <a:t>9/18/2024</a:t>
            </a:fld>
            <a:endParaRPr lang="en-US" altLang="en-US">
              <a:solidFill>
                <a:srgbClr val="FFFFFF"/>
              </a:solidFill>
            </a:endParaRPr>
          </a:p>
        </p:txBody>
      </p:sp>
      <p:sp>
        <p:nvSpPr>
          <p:cNvPr id="62467" name="Footer Placeholder 1">
            <a:extLst>
              <a:ext uri="{FF2B5EF4-FFF2-40B4-BE49-F238E27FC236}">
                <a16:creationId xmlns:a16="http://schemas.microsoft.com/office/drawing/2014/main" id="{486A7DBB-C153-5496-2BE2-5A2C66D2FC5D}"/>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843C3088-5EF4-A8F3-6F70-274F482AC18D}"/>
              </a:ext>
            </a:extLst>
          </p:cNvPr>
          <p:cNvSpPr>
            <a:spLocks noGrp="1"/>
          </p:cNvSpPr>
          <p:nvPr>
            <p:ph type="sldNum" sz="quarter" idx="12"/>
          </p:nvPr>
        </p:nvSpPr>
        <p:spPr/>
        <p:txBody>
          <a:bodyPr/>
          <a:lstStyle/>
          <a:p>
            <a:pPr>
              <a:defRPr/>
            </a:pPr>
            <a:fld id="{EB5DBA84-A0CF-4166-9390-E10DB2EF016F}" type="slidenum">
              <a:rPr lang="en-US" altLang="es-MX"/>
              <a:pPr>
                <a:defRPr/>
              </a:pPr>
              <a:t>120</a:t>
            </a:fld>
            <a:endParaRPr lang="en-US" altLang="es-MX"/>
          </a:p>
        </p:txBody>
      </p:sp>
      <p:sp>
        <p:nvSpPr>
          <p:cNvPr id="62466" name="Title 1">
            <a:extLst>
              <a:ext uri="{FF2B5EF4-FFF2-40B4-BE49-F238E27FC236}">
                <a16:creationId xmlns:a16="http://schemas.microsoft.com/office/drawing/2014/main" id="{21914A3F-0465-83E9-D0B6-510057328446}"/>
              </a:ext>
            </a:extLst>
          </p:cNvPr>
          <p:cNvSpPr>
            <a:spLocks noGrp="1"/>
          </p:cNvSpPr>
          <p:nvPr>
            <p:ph type="title" idx="4294967295"/>
          </p:nvPr>
        </p:nvSpPr>
        <p:spPr>
          <a:xfrm>
            <a:off x="0" y="163513"/>
            <a:ext cx="9144000" cy="819150"/>
          </a:xfrm>
        </p:spPr>
        <p:txBody>
          <a:bodyPr/>
          <a:lstStyle/>
          <a:p>
            <a:pPr algn="ctr" eaLnBrk="1" fontAlgn="auto" hangingPunct="1">
              <a:spcAft>
                <a:spcPts val="0"/>
              </a:spcAft>
              <a:defRPr/>
            </a:pPr>
            <a:r>
              <a:rPr lang="es-ES_tradnl" altLang="es-MX" sz="3200" dirty="0">
                <a:solidFill>
                  <a:schemeClr val="bg1"/>
                </a:solidFill>
                <a:latin typeface="Arial" panose="020B0604020202020204" pitchFamily="34" charset="0"/>
                <a:cs typeface="Arial" panose="020B0604020202020204" pitchFamily="34" charset="0"/>
              </a:rPr>
              <a:t>La programación en los 50´s</a:t>
            </a:r>
          </a:p>
        </p:txBody>
      </p:sp>
      <p:pic>
        <p:nvPicPr>
          <p:cNvPr id="65542" name="Content Placeholder 3">
            <a:extLst>
              <a:ext uri="{FF2B5EF4-FFF2-40B4-BE49-F238E27FC236}">
                <a16:creationId xmlns:a16="http://schemas.microsoft.com/office/drawing/2014/main" id="{01844317-E6FA-2D76-71F9-E6712833D7DA}"/>
              </a:ext>
            </a:extLst>
          </p:cNvPr>
          <p:cNvPicPr>
            <a:picLocks noGrp="1" noChangeAspect="1"/>
          </p:cNvPicPr>
          <p:nvPr/>
        </p:nvPicPr>
        <p:blipFill>
          <a:blip r:embed="rId2">
            <a:duotone>
              <a:prstClr val="black"/>
              <a:schemeClr val="accent1">
                <a:tint val="45000"/>
                <a:satMod val="400000"/>
              </a:schemeClr>
            </a:duotone>
          </a:blip>
          <a:srcRect l="-28014" r="-28014"/>
          <a:stretch>
            <a:fillRect/>
          </a:stretch>
        </p:blipFill>
        <p:spPr bwMode="auto">
          <a:xfrm>
            <a:off x="2039258" y="1377628"/>
            <a:ext cx="7870825" cy="4329112"/>
          </a:xfrm>
          <a:prstGeom prst="rect">
            <a:avLst/>
          </a:prstGeom>
          <a:noFill/>
          <a:ln>
            <a:noFill/>
          </a:ln>
        </p:spPr>
      </p:pic>
      <p:sp>
        <p:nvSpPr>
          <p:cNvPr id="143367" name="TextBox 1">
            <a:extLst>
              <a:ext uri="{FF2B5EF4-FFF2-40B4-BE49-F238E27FC236}">
                <a16:creationId xmlns:a16="http://schemas.microsoft.com/office/drawing/2014/main" id="{0FA23347-8BC8-9CE7-E9CB-606E26345260}"/>
              </a:ext>
            </a:extLst>
          </p:cNvPr>
          <p:cNvSpPr txBox="1">
            <a:spLocks noChangeArrowheads="1"/>
          </p:cNvSpPr>
          <p:nvPr/>
        </p:nvSpPr>
        <p:spPr bwMode="auto">
          <a:xfrm>
            <a:off x="188913" y="2897188"/>
            <a:ext cx="31210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s-ES" altLang="es-MX">
                <a:solidFill>
                  <a:schemeClr val="bg1"/>
                </a:solidFill>
                <a:ea typeface="MS PGothic" panose="020B0600070205080204" pitchFamily="34" charset="-128"/>
              </a:rPr>
              <a:t>Ejecutaba una instrucción</a:t>
            </a:r>
          </a:p>
          <a:p>
            <a:pPr eaLnBrk="1" hangingPunct="1">
              <a:buFont typeface="Arial" panose="020B0604020202020204" pitchFamily="34" charset="0"/>
              <a:buChar char="•"/>
            </a:pPr>
            <a:r>
              <a:rPr lang="es-ES" altLang="es-MX">
                <a:solidFill>
                  <a:schemeClr val="bg1"/>
                </a:solidFill>
                <a:ea typeface="MS PGothic" panose="020B0600070205080204" pitchFamily="34" charset="-128"/>
              </a:rPr>
              <a:t>Usaba instrucciones “jump”</a:t>
            </a:r>
          </a:p>
          <a:p>
            <a:pPr eaLnBrk="1" hangingPunct="1">
              <a:buFont typeface="Arial" panose="020B0604020202020204" pitchFamily="34" charset="0"/>
              <a:buChar char="•"/>
            </a:pPr>
            <a:r>
              <a:rPr lang="es-ES" altLang="es-MX">
                <a:solidFill>
                  <a:schemeClr val="bg1"/>
                </a:solidFill>
                <a:ea typeface="MS PGothic" panose="020B0600070205080204" pitchFamily="34" charset="-128"/>
              </a:rPr>
              <a:t>Una sola entrada, una salida</a:t>
            </a:r>
            <a:endParaRPr lang="es-MX" altLang="es-MX">
              <a:solidFill>
                <a:schemeClr val="bg1"/>
              </a:solidFill>
              <a:ea typeface="MS PGothic" panose="020B0600070205080204" pitchFamily="34" charset="-128"/>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4386" name="Date Placeholder 3">
            <a:extLst>
              <a:ext uri="{FF2B5EF4-FFF2-40B4-BE49-F238E27FC236}">
                <a16:creationId xmlns:a16="http://schemas.microsoft.com/office/drawing/2014/main" id="{554F981A-0415-0B25-AF86-B90E2956394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16F3DD3-2CDE-4B53-AB47-3FA6A2BA29AC}" type="datetime1">
              <a:rPr lang="en-US" altLang="en-US" smtClean="0">
                <a:solidFill>
                  <a:srgbClr val="FFFFFF"/>
                </a:solidFill>
              </a:rPr>
              <a:pPr/>
              <a:t>9/18/2024</a:t>
            </a:fld>
            <a:endParaRPr lang="en-US" altLang="en-US">
              <a:solidFill>
                <a:srgbClr val="FFFFFF"/>
              </a:solidFill>
            </a:endParaRPr>
          </a:p>
        </p:txBody>
      </p:sp>
      <p:sp>
        <p:nvSpPr>
          <p:cNvPr id="63491" name="Footer Placeholder 1">
            <a:extLst>
              <a:ext uri="{FF2B5EF4-FFF2-40B4-BE49-F238E27FC236}">
                <a16:creationId xmlns:a16="http://schemas.microsoft.com/office/drawing/2014/main" id="{0DE50202-3431-33F1-2A31-FB73C9DA88FE}"/>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3" name="Marcador de número de diapositiva 2">
            <a:extLst>
              <a:ext uri="{FF2B5EF4-FFF2-40B4-BE49-F238E27FC236}">
                <a16:creationId xmlns:a16="http://schemas.microsoft.com/office/drawing/2014/main" id="{BD66CA92-7102-1014-31C6-F3D3847D6541}"/>
              </a:ext>
            </a:extLst>
          </p:cNvPr>
          <p:cNvSpPr>
            <a:spLocks noGrp="1"/>
          </p:cNvSpPr>
          <p:nvPr>
            <p:ph type="sldNum" sz="quarter" idx="12"/>
          </p:nvPr>
        </p:nvSpPr>
        <p:spPr/>
        <p:txBody>
          <a:bodyPr/>
          <a:lstStyle/>
          <a:p>
            <a:pPr>
              <a:defRPr/>
            </a:pPr>
            <a:fld id="{8E236E3E-A38B-488B-85FC-DC70D4206102}" type="slidenum">
              <a:rPr lang="en-US" altLang="es-MX"/>
              <a:pPr>
                <a:defRPr/>
              </a:pPr>
              <a:t>121</a:t>
            </a:fld>
            <a:endParaRPr lang="en-US" altLang="es-MX"/>
          </a:p>
        </p:txBody>
      </p:sp>
      <p:sp>
        <p:nvSpPr>
          <p:cNvPr id="63490" name="Title 1">
            <a:extLst>
              <a:ext uri="{FF2B5EF4-FFF2-40B4-BE49-F238E27FC236}">
                <a16:creationId xmlns:a16="http://schemas.microsoft.com/office/drawing/2014/main" id="{389BEE4A-5404-B0CD-79A4-B570FC051F62}"/>
              </a:ext>
            </a:extLst>
          </p:cNvPr>
          <p:cNvSpPr>
            <a:spLocks noGrp="1"/>
          </p:cNvSpPr>
          <p:nvPr>
            <p:ph type="title" idx="4294967295"/>
          </p:nvPr>
        </p:nvSpPr>
        <p:spPr>
          <a:xfrm>
            <a:off x="0" y="163513"/>
            <a:ext cx="9144000" cy="793750"/>
          </a:xfrm>
        </p:spPr>
        <p:txBody>
          <a:bodyPr/>
          <a:lstStyle/>
          <a:p>
            <a:pPr algn="ctr" eaLnBrk="1" fontAlgn="auto" hangingPunct="1">
              <a:spcAft>
                <a:spcPts val="0"/>
              </a:spcAft>
              <a:defRPr/>
            </a:pPr>
            <a:r>
              <a:rPr lang="es-ES_tradnl" altLang="es-MX" sz="3200" dirty="0">
                <a:solidFill>
                  <a:schemeClr val="bg1"/>
                </a:solidFill>
                <a:latin typeface="Arial" panose="020B0604020202020204" pitchFamily="34" charset="0"/>
                <a:cs typeface="Arial" panose="020B0604020202020204" pitchFamily="34" charset="0"/>
              </a:rPr>
              <a:t>Programación basada en procedimientos</a:t>
            </a:r>
          </a:p>
        </p:txBody>
      </p:sp>
      <p:sp>
        <p:nvSpPr>
          <p:cNvPr id="2" name="TextBox 1">
            <a:extLst>
              <a:ext uri="{FF2B5EF4-FFF2-40B4-BE49-F238E27FC236}">
                <a16:creationId xmlns:a16="http://schemas.microsoft.com/office/drawing/2014/main" id="{82BE9BDD-E00F-9B76-AAB0-BFD520317AFE}"/>
              </a:ext>
            </a:extLst>
          </p:cNvPr>
          <p:cNvSpPr txBox="1"/>
          <p:nvPr/>
        </p:nvSpPr>
        <p:spPr>
          <a:xfrm>
            <a:off x="285750" y="1487488"/>
            <a:ext cx="3851275" cy="1630362"/>
          </a:xfrm>
          <a:prstGeom prst="rect">
            <a:avLst/>
          </a:prstGeom>
          <a:noFill/>
        </p:spPr>
        <p:txBody>
          <a:bodyPr wrap="none">
            <a:spAutoFit/>
          </a:bodyPr>
          <a:lstStyle/>
          <a:p>
            <a:pPr eaLnBrk="1" fontAlgn="auto" hangingPunct="1">
              <a:spcBef>
                <a:spcPts val="0"/>
              </a:spcBef>
              <a:spcAft>
                <a:spcPts val="0"/>
              </a:spcAft>
              <a:defRPr/>
            </a:pPr>
            <a:r>
              <a:rPr lang="es-ES" sz="2800" dirty="0">
                <a:latin typeface="+mn-lt"/>
              </a:rPr>
              <a:t>Se basa en cuatro rutinas</a:t>
            </a:r>
          </a:p>
          <a:p>
            <a:pPr marL="285750" indent="-285750" eaLnBrk="1" fontAlgn="auto" hangingPunct="1">
              <a:spcBef>
                <a:spcPts val="0"/>
              </a:spcBef>
              <a:spcAft>
                <a:spcPts val="0"/>
              </a:spcAft>
              <a:buFont typeface="Arial" panose="020B0604020202020204" pitchFamily="34" charset="0"/>
              <a:buChar char="•"/>
              <a:defRPr/>
            </a:pPr>
            <a:r>
              <a:rPr lang="es-ES" dirty="0">
                <a:latin typeface="+mn-lt"/>
              </a:rPr>
              <a:t>Secuencia</a:t>
            </a:r>
          </a:p>
          <a:p>
            <a:pPr marL="285750" indent="-285750" eaLnBrk="1" fontAlgn="auto" hangingPunct="1">
              <a:spcBef>
                <a:spcPts val="0"/>
              </a:spcBef>
              <a:spcAft>
                <a:spcPts val="0"/>
              </a:spcAft>
              <a:buFont typeface="Arial" panose="020B0604020202020204" pitchFamily="34" charset="0"/>
              <a:buChar char="•"/>
              <a:defRPr/>
            </a:pPr>
            <a:r>
              <a:rPr lang="es-ES" dirty="0">
                <a:latin typeface="+mn-lt"/>
              </a:rPr>
              <a:t>Condicional o Selectiva</a:t>
            </a:r>
          </a:p>
          <a:p>
            <a:pPr marL="285750" indent="-285750" eaLnBrk="1" fontAlgn="auto" hangingPunct="1">
              <a:spcBef>
                <a:spcPts val="0"/>
              </a:spcBef>
              <a:spcAft>
                <a:spcPts val="0"/>
              </a:spcAft>
              <a:buFont typeface="Arial" panose="020B0604020202020204" pitchFamily="34" charset="0"/>
              <a:buChar char="•"/>
              <a:defRPr/>
            </a:pPr>
            <a:r>
              <a:rPr lang="es-ES" dirty="0">
                <a:latin typeface="+mn-lt"/>
              </a:rPr>
              <a:t>Iterativa</a:t>
            </a:r>
          </a:p>
          <a:p>
            <a:pPr marL="285750" indent="-285750" eaLnBrk="1" fontAlgn="auto" hangingPunct="1">
              <a:spcBef>
                <a:spcPts val="0"/>
              </a:spcBef>
              <a:spcAft>
                <a:spcPts val="0"/>
              </a:spcAft>
              <a:buFont typeface="Arial" panose="020B0604020202020204" pitchFamily="34" charset="0"/>
              <a:buChar char="•"/>
              <a:defRPr/>
            </a:pPr>
            <a:r>
              <a:rPr lang="es-ES" dirty="0">
                <a:latin typeface="+mn-lt"/>
              </a:rPr>
              <a:t>Recursión </a:t>
            </a:r>
            <a:endParaRPr lang="es-MX" dirty="0">
              <a:latin typeface="+mn-lt"/>
            </a:endParaRPr>
          </a:p>
        </p:txBody>
      </p:sp>
      <p:sp>
        <p:nvSpPr>
          <p:cNvPr id="144391" name="TextBox 6">
            <a:extLst>
              <a:ext uri="{FF2B5EF4-FFF2-40B4-BE49-F238E27FC236}">
                <a16:creationId xmlns:a16="http://schemas.microsoft.com/office/drawing/2014/main" id="{DC393031-5F2C-280E-54A7-E6F2DFA79143}"/>
              </a:ext>
            </a:extLst>
          </p:cNvPr>
          <p:cNvSpPr txBox="1">
            <a:spLocks noChangeArrowheads="1"/>
          </p:cNvSpPr>
          <p:nvPr/>
        </p:nvSpPr>
        <p:spPr bwMode="auto">
          <a:xfrm>
            <a:off x="438150" y="3648075"/>
            <a:ext cx="20701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s-ES" altLang="es-MX" sz="2800">
                <a:ea typeface="MS PGothic" panose="020B0600070205080204" pitchFamily="34" charset="-128"/>
              </a:rPr>
              <a:t>Modularidad</a:t>
            </a:r>
          </a:p>
        </p:txBody>
      </p:sp>
      <p:pic>
        <p:nvPicPr>
          <p:cNvPr id="66568" name="Content Placeholder 3">
            <a:extLst>
              <a:ext uri="{FF2B5EF4-FFF2-40B4-BE49-F238E27FC236}">
                <a16:creationId xmlns:a16="http://schemas.microsoft.com/office/drawing/2014/main" id="{9CEAC2F3-2C84-FAF7-0107-2F56FF43FE8E}"/>
              </a:ext>
            </a:extLst>
          </p:cNvPr>
          <p:cNvPicPr>
            <a:picLocks noGrp="1" noChangeAspect="1"/>
          </p:cNvPicPr>
          <p:nvPr/>
        </p:nvPicPr>
        <p:blipFill>
          <a:blip r:embed="rId2">
            <a:duotone>
              <a:prstClr val="black"/>
              <a:schemeClr val="accent1">
                <a:tint val="45000"/>
                <a:satMod val="400000"/>
              </a:schemeClr>
            </a:duotone>
          </a:blip>
          <a:srcRect l="-6377" r="-6377"/>
          <a:stretch>
            <a:fillRect/>
          </a:stretch>
        </p:blipFill>
        <p:spPr bwMode="auto">
          <a:xfrm>
            <a:off x="1199356" y="1853407"/>
            <a:ext cx="6745287" cy="3709987"/>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5410" name="Date Placeholder 3">
            <a:extLst>
              <a:ext uri="{FF2B5EF4-FFF2-40B4-BE49-F238E27FC236}">
                <a16:creationId xmlns:a16="http://schemas.microsoft.com/office/drawing/2014/main" id="{FE7B7174-DFB3-5921-518E-A2BFD97F54DB}"/>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1BD1ACB-31CD-40EF-BC75-EC845B96E820}" type="datetime1">
              <a:rPr lang="en-US" altLang="en-US" smtClean="0">
                <a:solidFill>
                  <a:srgbClr val="FFFFFF"/>
                </a:solidFill>
              </a:rPr>
              <a:pPr/>
              <a:t>9/18/2024</a:t>
            </a:fld>
            <a:endParaRPr lang="en-US" altLang="en-US">
              <a:solidFill>
                <a:srgbClr val="FFFFFF"/>
              </a:solidFill>
            </a:endParaRPr>
          </a:p>
        </p:txBody>
      </p:sp>
      <p:sp>
        <p:nvSpPr>
          <p:cNvPr id="67587" name="Footer Placeholder 1">
            <a:extLst>
              <a:ext uri="{FF2B5EF4-FFF2-40B4-BE49-F238E27FC236}">
                <a16:creationId xmlns:a16="http://schemas.microsoft.com/office/drawing/2014/main" id="{908D6A8D-03B7-94EE-E050-F17F9741396D}"/>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3" name="Marcador de número de diapositiva 2">
            <a:extLst>
              <a:ext uri="{FF2B5EF4-FFF2-40B4-BE49-F238E27FC236}">
                <a16:creationId xmlns:a16="http://schemas.microsoft.com/office/drawing/2014/main" id="{01302E2E-4A8A-5B23-943E-EE302983C1EC}"/>
              </a:ext>
            </a:extLst>
          </p:cNvPr>
          <p:cNvSpPr>
            <a:spLocks noGrp="1"/>
          </p:cNvSpPr>
          <p:nvPr>
            <p:ph type="sldNum" sz="quarter" idx="12"/>
          </p:nvPr>
        </p:nvSpPr>
        <p:spPr/>
        <p:txBody>
          <a:bodyPr/>
          <a:lstStyle/>
          <a:p>
            <a:pPr>
              <a:defRPr/>
            </a:pPr>
            <a:fld id="{F0C9B446-5C8C-4AA5-BDFD-EC414A2ABA19}" type="slidenum">
              <a:rPr lang="en-US" altLang="es-MX"/>
              <a:pPr>
                <a:defRPr/>
              </a:pPr>
              <a:t>122</a:t>
            </a:fld>
            <a:endParaRPr lang="en-US" altLang="es-MX"/>
          </a:p>
        </p:txBody>
      </p:sp>
      <p:sp>
        <p:nvSpPr>
          <p:cNvPr id="67586" name="Title 1">
            <a:extLst>
              <a:ext uri="{FF2B5EF4-FFF2-40B4-BE49-F238E27FC236}">
                <a16:creationId xmlns:a16="http://schemas.microsoft.com/office/drawing/2014/main" id="{817B7EDC-3CAE-80D4-687D-C2AFC21EBFBC}"/>
              </a:ext>
            </a:extLst>
          </p:cNvPr>
          <p:cNvSpPr>
            <a:spLocks noGrp="1"/>
          </p:cNvSpPr>
          <p:nvPr>
            <p:ph type="title" idx="4294967295"/>
          </p:nvPr>
        </p:nvSpPr>
        <p:spPr>
          <a:xfrm>
            <a:off x="0" y="163513"/>
            <a:ext cx="9144000" cy="723900"/>
          </a:xfrm>
        </p:spPr>
        <p:txBody>
          <a:bodyPr/>
          <a:lstStyle/>
          <a:p>
            <a:pPr algn="ctr" eaLnBrk="1" fontAlgn="auto" hangingPunct="1">
              <a:spcAft>
                <a:spcPts val="0"/>
              </a:spcAft>
              <a:defRPr/>
            </a:pPr>
            <a:r>
              <a:rPr lang="es-ES_tradnl" altLang="es-MX" sz="3200" dirty="0">
                <a:solidFill>
                  <a:schemeClr val="bg1"/>
                </a:solidFill>
                <a:latin typeface="Arial" panose="020B0604020202020204" pitchFamily="34" charset="0"/>
                <a:cs typeface="Arial" panose="020B0604020202020204" pitchFamily="34" charset="0"/>
              </a:rPr>
              <a:t>Programación estructurada</a:t>
            </a:r>
          </a:p>
        </p:txBody>
      </p:sp>
      <p:sp>
        <p:nvSpPr>
          <p:cNvPr id="2" name="TextBox 1">
            <a:extLst>
              <a:ext uri="{FF2B5EF4-FFF2-40B4-BE49-F238E27FC236}">
                <a16:creationId xmlns:a16="http://schemas.microsoft.com/office/drawing/2014/main" id="{AB19F96B-7603-7A62-B905-632579E85C78}"/>
              </a:ext>
            </a:extLst>
          </p:cNvPr>
          <p:cNvSpPr txBox="1"/>
          <p:nvPr/>
        </p:nvSpPr>
        <p:spPr>
          <a:xfrm>
            <a:off x="2643188" y="4275138"/>
            <a:ext cx="3857625" cy="1908175"/>
          </a:xfrm>
          <a:prstGeom prst="rect">
            <a:avLst/>
          </a:prstGeom>
          <a:noFill/>
        </p:spPr>
        <p:txBody>
          <a:bodyPr wrap="none">
            <a:spAutoFit/>
          </a:bodyPr>
          <a:lstStyle/>
          <a:p>
            <a:pPr algn="ctr" eaLnBrk="1" fontAlgn="auto" hangingPunct="1">
              <a:spcBef>
                <a:spcPts val="0"/>
              </a:spcBef>
              <a:spcAft>
                <a:spcPts val="0"/>
              </a:spcAft>
              <a:defRPr/>
            </a:pPr>
            <a:r>
              <a:rPr lang="es-ES" sz="2800" dirty="0">
                <a:solidFill>
                  <a:srgbClr val="FFC000"/>
                </a:solidFill>
                <a:latin typeface="+mn-lt"/>
              </a:rPr>
              <a:t>Divide y vencerás</a:t>
            </a:r>
          </a:p>
          <a:p>
            <a:pPr marL="285750" indent="-285750" eaLnBrk="1" fontAlgn="auto" hangingPunct="1">
              <a:spcBef>
                <a:spcPts val="0"/>
              </a:spcBef>
              <a:spcAft>
                <a:spcPts val="0"/>
              </a:spcAft>
              <a:buFont typeface="Arial" panose="020B0604020202020204" pitchFamily="34" charset="0"/>
              <a:buChar char="•"/>
              <a:defRPr/>
            </a:pPr>
            <a:r>
              <a:rPr lang="es-ES" dirty="0">
                <a:solidFill>
                  <a:schemeClr val="bg1"/>
                </a:solidFill>
                <a:latin typeface="+mn-lt"/>
              </a:rPr>
              <a:t>Dividir problemas de gran escala</a:t>
            </a:r>
          </a:p>
          <a:p>
            <a:pPr eaLnBrk="1" fontAlgn="auto" hangingPunct="1">
              <a:spcBef>
                <a:spcPts val="0"/>
              </a:spcBef>
              <a:spcAft>
                <a:spcPts val="0"/>
              </a:spcAft>
              <a:defRPr/>
            </a:pPr>
            <a:r>
              <a:rPr lang="es-ES" dirty="0">
                <a:solidFill>
                  <a:schemeClr val="bg1"/>
                </a:solidFill>
                <a:latin typeface="+mn-lt"/>
              </a:rPr>
              <a:t>en componentes menores.</a:t>
            </a:r>
          </a:p>
          <a:p>
            <a:pPr marL="285750" indent="-285750" eaLnBrk="1" fontAlgn="auto" hangingPunct="1">
              <a:spcBef>
                <a:spcPts val="0"/>
              </a:spcBef>
              <a:spcAft>
                <a:spcPts val="0"/>
              </a:spcAft>
              <a:buFont typeface="Arial" panose="020B0604020202020204" pitchFamily="34" charset="0"/>
              <a:buChar char="•"/>
              <a:defRPr/>
            </a:pPr>
            <a:r>
              <a:rPr lang="es-ES" dirty="0">
                <a:solidFill>
                  <a:schemeClr val="bg1"/>
                </a:solidFill>
                <a:latin typeface="+mn-lt"/>
              </a:rPr>
              <a:t>El programa es una colección de</a:t>
            </a:r>
          </a:p>
          <a:p>
            <a:pPr eaLnBrk="1" fontAlgn="auto" hangingPunct="1">
              <a:spcBef>
                <a:spcPts val="0"/>
              </a:spcBef>
              <a:spcAft>
                <a:spcPts val="0"/>
              </a:spcAft>
              <a:defRPr/>
            </a:pPr>
            <a:r>
              <a:rPr lang="es-ES" dirty="0">
                <a:solidFill>
                  <a:schemeClr val="bg1"/>
                </a:solidFill>
                <a:latin typeface="+mn-lt"/>
              </a:rPr>
              <a:t>procedimientos, cada uno conteniendo</a:t>
            </a:r>
          </a:p>
          <a:p>
            <a:pPr eaLnBrk="1" fontAlgn="auto" hangingPunct="1">
              <a:spcBef>
                <a:spcPts val="0"/>
              </a:spcBef>
              <a:spcAft>
                <a:spcPts val="0"/>
              </a:spcAft>
              <a:defRPr/>
            </a:pPr>
            <a:r>
              <a:rPr lang="es-ES" dirty="0">
                <a:solidFill>
                  <a:schemeClr val="bg1"/>
                </a:solidFill>
                <a:latin typeface="+mn-lt"/>
              </a:rPr>
              <a:t>una secuencia de instrucciones</a:t>
            </a:r>
          </a:p>
        </p:txBody>
      </p:sp>
      <p:sp>
        <p:nvSpPr>
          <p:cNvPr id="145415" name="TextBox 6">
            <a:extLst>
              <a:ext uri="{FF2B5EF4-FFF2-40B4-BE49-F238E27FC236}">
                <a16:creationId xmlns:a16="http://schemas.microsoft.com/office/drawing/2014/main" id="{5D9014B4-C52D-DCB1-B517-E4E2A4A5EECA}"/>
              </a:ext>
            </a:extLst>
          </p:cNvPr>
          <p:cNvSpPr txBox="1">
            <a:spLocks noChangeArrowheads="1"/>
          </p:cNvSpPr>
          <p:nvPr/>
        </p:nvSpPr>
        <p:spPr bwMode="auto">
          <a:xfrm>
            <a:off x="438150" y="3648075"/>
            <a:ext cx="26463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s-ES" altLang="es-MX" sz="2800">
                <a:ea typeface="MS PGothic" panose="020B0600070205080204" pitchFamily="34" charset="-128"/>
              </a:rPr>
              <a:t>Descomposición </a:t>
            </a:r>
          </a:p>
          <a:p>
            <a:pPr eaLnBrk="1" hangingPunct="1"/>
            <a:r>
              <a:rPr lang="es-ES" altLang="es-MX" sz="2800">
                <a:ea typeface="MS PGothic" panose="020B0600070205080204" pitchFamily="34" charset="-128"/>
              </a:rPr>
              <a:t>funcional</a:t>
            </a:r>
          </a:p>
        </p:txBody>
      </p:sp>
      <p:pic>
        <p:nvPicPr>
          <p:cNvPr id="78850" name="Picture 2">
            <a:extLst>
              <a:ext uri="{FF2B5EF4-FFF2-40B4-BE49-F238E27FC236}">
                <a16:creationId xmlns:a16="http://schemas.microsoft.com/office/drawing/2014/main" id="{1D26AB3F-E9CF-1640-A906-2AFA1DE233E0}"/>
              </a:ext>
            </a:extLst>
          </p:cNvPr>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2262271" y="1042358"/>
            <a:ext cx="4982830" cy="295684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6434" name="Date Placeholder 1">
            <a:extLst>
              <a:ext uri="{FF2B5EF4-FFF2-40B4-BE49-F238E27FC236}">
                <a16:creationId xmlns:a16="http://schemas.microsoft.com/office/drawing/2014/main" id="{5A114F94-FFD2-B661-F300-0088FC5C7414}"/>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225A8F0-E9FE-4A58-903B-E5EFA7698E3C}" type="datetime1">
              <a:rPr lang="en-US" altLang="en-US" smtClean="0">
                <a:solidFill>
                  <a:srgbClr val="FFFFFF"/>
                </a:solidFill>
              </a:rPr>
              <a:pPr/>
              <a:t>9/18/2024</a:t>
            </a:fld>
            <a:endParaRPr lang="en-US" altLang="en-US">
              <a:solidFill>
                <a:srgbClr val="FFFFFF"/>
              </a:solidFill>
            </a:endParaRPr>
          </a:p>
        </p:txBody>
      </p:sp>
      <p:sp>
        <p:nvSpPr>
          <p:cNvPr id="68613" name="Footer Placeholder 4">
            <a:extLst>
              <a:ext uri="{FF2B5EF4-FFF2-40B4-BE49-F238E27FC236}">
                <a16:creationId xmlns:a16="http://schemas.microsoft.com/office/drawing/2014/main" id="{04F61D3F-5C7B-E933-B245-FACACCB2B7B6}"/>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3" name="Marcador de número de diapositiva 2">
            <a:extLst>
              <a:ext uri="{FF2B5EF4-FFF2-40B4-BE49-F238E27FC236}">
                <a16:creationId xmlns:a16="http://schemas.microsoft.com/office/drawing/2014/main" id="{C51B5B2A-0F37-75B0-756A-BA3937902EC4}"/>
              </a:ext>
            </a:extLst>
          </p:cNvPr>
          <p:cNvSpPr>
            <a:spLocks noGrp="1"/>
          </p:cNvSpPr>
          <p:nvPr>
            <p:ph type="sldNum" sz="quarter" idx="12"/>
          </p:nvPr>
        </p:nvSpPr>
        <p:spPr/>
        <p:txBody>
          <a:bodyPr/>
          <a:lstStyle/>
          <a:p>
            <a:pPr>
              <a:defRPr/>
            </a:pPr>
            <a:fld id="{E9ED3415-599A-46EC-80A4-4D346AD76FA3}" type="slidenum">
              <a:rPr lang="en-US" altLang="es-MX"/>
              <a:pPr>
                <a:defRPr/>
              </a:pPr>
              <a:t>123</a:t>
            </a:fld>
            <a:endParaRPr lang="en-US" altLang="es-MX"/>
          </a:p>
        </p:txBody>
      </p:sp>
      <p:sp>
        <p:nvSpPr>
          <p:cNvPr id="68610" name="Title 1">
            <a:extLst>
              <a:ext uri="{FF2B5EF4-FFF2-40B4-BE49-F238E27FC236}">
                <a16:creationId xmlns:a16="http://schemas.microsoft.com/office/drawing/2014/main" id="{ED409B4B-34D9-970E-CA26-831CE28FE502}"/>
              </a:ext>
            </a:extLst>
          </p:cNvPr>
          <p:cNvSpPr>
            <a:spLocks noGrp="1"/>
          </p:cNvSpPr>
          <p:nvPr>
            <p:ph type="title" idx="4294967295"/>
          </p:nvPr>
        </p:nvSpPr>
        <p:spPr>
          <a:xfrm>
            <a:off x="0" y="287338"/>
            <a:ext cx="9144000" cy="503237"/>
          </a:xfrm>
        </p:spPr>
        <p:txBody>
          <a:bodyPr>
            <a:normAutofit fontScale="90000"/>
          </a:bodyPr>
          <a:lstStyle/>
          <a:p>
            <a:pPr algn="ctr" eaLnBrk="1" fontAlgn="auto" hangingPunct="1">
              <a:spcAft>
                <a:spcPts val="0"/>
              </a:spcAft>
              <a:defRPr/>
            </a:pPr>
            <a:r>
              <a:rPr lang="es-ES_tradnl" altLang="es-MX" sz="3600" dirty="0">
                <a:solidFill>
                  <a:schemeClr val="bg1"/>
                </a:solidFill>
                <a:latin typeface="Arial" panose="020B0604020202020204" pitchFamily="34" charset="0"/>
                <a:cs typeface="Arial" panose="020B0604020202020204" pitchFamily="34" charset="0"/>
              </a:rPr>
              <a:t>Programación Modular</a:t>
            </a:r>
          </a:p>
        </p:txBody>
      </p:sp>
      <p:sp>
        <p:nvSpPr>
          <p:cNvPr id="146438" name="Content Placeholder 2">
            <a:extLst>
              <a:ext uri="{FF2B5EF4-FFF2-40B4-BE49-F238E27FC236}">
                <a16:creationId xmlns:a16="http://schemas.microsoft.com/office/drawing/2014/main" id="{86F107DE-5DDC-DD3E-5466-EAB847087073}"/>
              </a:ext>
            </a:extLst>
          </p:cNvPr>
          <p:cNvSpPr>
            <a:spLocks noGrp="1" noChangeArrowheads="1"/>
          </p:cNvSpPr>
          <p:nvPr>
            <p:ph idx="4294967295"/>
          </p:nvPr>
        </p:nvSpPr>
        <p:spPr>
          <a:xfrm>
            <a:off x="0" y="1612900"/>
            <a:ext cx="8229600" cy="3632200"/>
          </a:xfrm>
        </p:spPr>
        <p:txBody>
          <a:bodyPr/>
          <a:lstStyle/>
          <a:p>
            <a:pPr eaLnBrk="1" hangingPunct="1"/>
            <a:r>
              <a:rPr lang="es-ES_tradnl" altLang="es-MX" sz="2200">
                <a:solidFill>
                  <a:schemeClr val="bg1"/>
                </a:solidFill>
              </a:rPr>
              <a:t>Los problemas y/o requerimientos deben descomponerse en problemas más pequeños, hasta llegar al nivel que no puedan reducirse más.</a:t>
            </a:r>
          </a:p>
          <a:p>
            <a:pPr eaLnBrk="1" hangingPunct="1"/>
            <a:endParaRPr lang="es-ES_tradnl" altLang="es-MX" sz="1800">
              <a:solidFill>
                <a:schemeClr val="bg1"/>
              </a:solidFill>
            </a:endParaRPr>
          </a:p>
          <a:p>
            <a:pPr eaLnBrk="1" hangingPunct="1"/>
            <a:r>
              <a:rPr lang="es-ES_tradnl" altLang="es-MX" sz="2200">
                <a:solidFill>
                  <a:schemeClr val="bg1"/>
                </a:solidFill>
              </a:rPr>
              <a:t>Estos pequeños items serán nuestros módulos de los que constara el problema, de los cuáles partirá la programación estructurada.</a:t>
            </a:r>
          </a:p>
          <a:p>
            <a:pPr eaLnBrk="1" hangingPunct="1"/>
            <a:endParaRPr lang="es-ES_tradnl" altLang="es-MX" sz="2200">
              <a:solidFill>
                <a:schemeClr val="bg1"/>
              </a:solidFill>
            </a:endParaRPr>
          </a:p>
          <a:p>
            <a:pPr eaLnBrk="1" hangingPunct="1"/>
            <a:r>
              <a:rPr lang="es-ES_tradnl" altLang="es-MX" sz="2200">
                <a:solidFill>
                  <a:schemeClr val="bg1"/>
                </a:solidFill>
              </a:rPr>
              <a:t>Existen varias técnicas de programación que nos ayudara a crear estos programas</a:t>
            </a:r>
          </a:p>
          <a:p>
            <a:pPr eaLnBrk="1" hangingPunct="1"/>
            <a:endParaRPr lang="es-ES_tradnl" altLang="es-MX" sz="1800">
              <a:solidFill>
                <a:schemeClr val="bg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7458" name="Date Placeholder 3">
            <a:extLst>
              <a:ext uri="{FF2B5EF4-FFF2-40B4-BE49-F238E27FC236}">
                <a16:creationId xmlns:a16="http://schemas.microsoft.com/office/drawing/2014/main" id="{1991D6B0-9CA7-62D9-397B-42FC1500D5A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302345A-6639-4E57-BC78-56255CD71BC4}" type="datetime1">
              <a:rPr lang="en-US" altLang="en-US" smtClean="0">
                <a:solidFill>
                  <a:srgbClr val="FFFFFF"/>
                </a:solidFill>
              </a:rPr>
              <a:pPr/>
              <a:t>9/18/2024</a:t>
            </a:fld>
            <a:endParaRPr lang="en-US" altLang="en-US">
              <a:solidFill>
                <a:srgbClr val="FFFFFF"/>
              </a:solidFill>
            </a:endParaRPr>
          </a:p>
        </p:txBody>
      </p:sp>
      <p:sp>
        <p:nvSpPr>
          <p:cNvPr id="69636" name="Footer Placeholder 1">
            <a:extLst>
              <a:ext uri="{FF2B5EF4-FFF2-40B4-BE49-F238E27FC236}">
                <a16:creationId xmlns:a16="http://schemas.microsoft.com/office/drawing/2014/main" id="{BB31F115-54D7-81B3-A7CF-0281984BD417}"/>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55BFB517-6316-F2E8-A3A7-85AEB28E40FE}"/>
              </a:ext>
            </a:extLst>
          </p:cNvPr>
          <p:cNvSpPr>
            <a:spLocks noGrp="1"/>
          </p:cNvSpPr>
          <p:nvPr>
            <p:ph type="sldNum" sz="quarter" idx="12"/>
          </p:nvPr>
        </p:nvSpPr>
        <p:spPr/>
        <p:txBody>
          <a:bodyPr/>
          <a:lstStyle/>
          <a:p>
            <a:pPr>
              <a:defRPr/>
            </a:pPr>
            <a:fld id="{08C7261A-6D3E-4F68-B868-86BE439D99D8}" type="slidenum">
              <a:rPr lang="en-US" altLang="es-MX"/>
              <a:pPr>
                <a:defRPr/>
              </a:pPr>
              <a:t>124</a:t>
            </a:fld>
            <a:endParaRPr lang="en-US" altLang="es-MX"/>
          </a:p>
        </p:txBody>
      </p:sp>
      <p:sp>
        <p:nvSpPr>
          <p:cNvPr id="69634" name="Title 1">
            <a:extLst>
              <a:ext uri="{FF2B5EF4-FFF2-40B4-BE49-F238E27FC236}">
                <a16:creationId xmlns:a16="http://schemas.microsoft.com/office/drawing/2014/main" id="{0BE5A0EE-6592-88C4-5614-2C811D1C1709}"/>
              </a:ext>
            </a:extLst>
          </p:cNvPr>
          <p:cNvSpPr>
            <a:spLocks noGrp="1"/>
          </p:cNvSpPr>
          <p:nvPr>
            <p:ph type="title" idx="4294967295"/>
          </p:nvPr>
        </p:nvSpPr>
        <p:spPr>
          <a:xfrm>
            <a:off x="0" y="163513"/>
            <a:ext cx="9144000" cy="671512"/>
          </a:xfrm>
        </p:spPr>
        <p:txBody>
          <a:bodyPr/>
          <a:lstStyle/>
          <a:p>
            <a:pPr algn="ctr" eaLnBrk="1" fontAlgn="auto" hangingPunct="1">
              <a:spcAft>
                <a:spcPts val="0"/>
              </a:spcAft>
              <a:defRPr/>
            </a:pPr>
            <a:r>
              <a:rPr lang="es-ES_tradnl" altLang="es-MX" sz="3200" dirty="0">
                <a:solidFill>
                  <a:schemeClr val="bg1"/>
                </a:solidFill>
                <a:latin typeface="Arial" panose="020B0604020202020204" pitchFamily="34" charset="0"/>
                <a:cs typeface="Arial" panose="020B0604020202020204" pitchFamily="34" charset="0"/>
              </a:rPr>
              <a:t>Proceso de programación común</a:t>
            </a:r>
          </a:p>
        </p:txBody>
      </p:sp>
      <p:sp>
        <p:nvSpPr>
          <p:cNvPr id="69635" name="Content Placeholder 2">
            <a:extLst>
              <a:ext uri="{FF2B5EF4-FFF2-40B4-BE49-F238E27FC236}">
                <a16:creationId xmlns:a16="http://schemas.microsoft.com/office/drawing/2014/main" id="{8DA154F2-3B08-081C-B094-B8F78F79D5FF}"/>
              </a:ext>
            </a:extLst>
          </p:cNvPr>
          <p:cNvSpPr>
            <a:spLocks noGrp="1"/>
          </p:cNvSpPr>
          <p:nvPr>
            <p:ph idx="4294967295"/>
          </p:nvPr>
        </p:nvSpPr>
        <p:spPr>
          <a:xfrm>
            <a:off x="0" y="5032375"/>
            <a:ext cx="8328025" cy="806450"/>
          </a:xfrm>
        </p:spPr>
        <p:txBody>
          <a:bodyPr rtlCol="0">
            <a:normAutofit fontScale="70000" lnSpcReduction="20000"/>
          </a:bodyPr>
          <a:lstStyle/>
          <a:p>
            <a:pPr marL="91440" indent="-91440" eaLnBrk="1" fontAlgn="auto" hangingPunct="1">
              <a:buClr>
                <a:schemeClr val="accent3"/>
              </a:buClr>
              <a:defRPr/>
            </a:pPr>
            <a:r>
              <a:rPr lang="es-ES_tradnl" altLang="es-MX">
                <a:solidFill>
                  <a:schemeClr val="tx1">
                    <a:lumMod val="75000"/>
                    <a:lumOff val="25000"/>
                  </a:schemeClr>
                </a:solidFill>
              </a:rPr>
              <a:t>A través de un compilador traducimos el código fuente en un lenguaje específico para el procesador (CPU).</a:t>
            </a:r>
          </a:p>
          <a:p>
            <a:pPr marL="91440" indent="-91440" eaLnBrk="1" fontAlgn="auto" hangingPunct="1">
              <a:buClr>
                <a:schemeClr val="accent3"/>
              </a:buClr>
              <a:defRPr/>
            </a:pPr>
            <a:r>
              <a:rPr lang="es-ES_tradnl" altLang="es-MX">
                <a:solidFill>
                  <a:schemeClr val="tx1">
                    <a:lumMod val="75000"/>
                    <a:lumOff val="25000"/>
                  </a:schemeClr>
                </a:solidFill>
              </a:rPr>
              <a:t>El Linker combina varios programas objeto para poder ejecutar el programa.</a:t>
            </a:r>
          </a:p>
          <a:p>
            <a:pPr marL="91440" indent="-91440" eaLnBrk="1" fontAlgn="auto" hangingPunct="1">
              <a:buClr>
                <a:schemeClr val="accent3"/>
              </a:buClr>
              <a:defRPr/>
            </a:pPr>
            <a:endParaRPr lang="es-ES_tradnl" altLang="es-MX">
              <a:solidFill>
                <a:schemeClr val="tx1">
                  <a:lumMod val="75000"/>
                  <a:lumOff val="25000"/>
                </a:schemeClr>
              </a:solidFill>
            </a:endParaRPr>
          </a:p>
          <a:p>
            <a:pPr marL="91440" indent="-91440" eaLnBrk="1" fontAlgn="auto" hangingPunct="1">
              <a:buClr>
                <a:schemeClr val="accent3"/>
              </a:buClr>
              <a:defRPr/>
            </a:pPr>
            <a:endParaRPr lang="es-ES_tradnl" altLang="es-MX">
              <a:solidFill>
                <a:schemeClr val="tx1">
                  <a:lumMod val="75000"/>
                  <a:lumOff val="25000"/>
                </a:schemeClr>
              </a:solidFill>
            </a:endParaRPr>
          </a:p>
        </p:txBody>
      </p:sp>
      <p:pic>
        <p:nvPicPr>
          <p:cNvPr id="72711" name="Content Placeholder 3">
            <a:extLst>
              <a:ext uri="{FF2B5EF4-FFF2-40B4-BE49-F238E27FC236}">
                <a16:creationId xmlns:a16="http://schemas.microsoft.com/office/drawing/2014/main" id="{74F58616-4CB4-0F58-0F56-EE3B0E09833C}"/>
              </a:ext>
            </a:extLst>
          </p:cNvPr>
          <p:cNvPicPr>
            <a:picLocks noGrp="1" noChangeAspect="1"/>
          </p:cNvPicPr>
          <p:nvPr/>
        </p:nvPicPr>
        <p:blipFill>
          <a:blip r:embed="rId2">
            <a:duotone>
              <a:prstClr val="black"/>
              <a:schemeClr val="accent1">
                <a:tint val="45000"/>
                <a:satMod val="400000"/>
              </a:schemeClr>
            </a:duotone>
          </a:blip>
          <a:srcRect t="-12289" b="-12289"/>
          <a:stretch>
            <a:fillRect/>
          </a:stretch>
        </p:blipFill>
        <p:spPr bwMode="auto">
          <a:xfrm>
            <a:off x="457200" y="1306513"/>
            <a:ext cx="8229600" cy="452596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8482" name="Date Placeholder 3">
            <a:extLst>
              <a:ext uri="{FF2B5EF4-FFF2-40B4-BE49-F238E27FC236}">
                <a16:creationId xmlns:a16="http://schemas.microsoft.com/office/drawing/2014/main" id="{39952AA3-C801-CFE4-48C0-7450305A715A}"/>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13336813-934A-487A-B043-8BEE41DD7D0F}" type="datetime1">
              <a:rPr lang="en-US" altLang="en-US" smtClean="0">
                <a:solidFill>
                  <a:srgbClr val="FFFFFF"/>
                </a:solidFill>
              </a:rPr>
              <a:pPr/>
              <a:t>9/18/2024</a:t>
            </a:fld>
            <a:endParaRPr lang="en-US" altLang="en-US">
              <a:solidFill>
                <a:srgbClr val="FFFFFF"/>
              </a:solidFill>
            </a:endParaRPr>
          </a:p>
        </p:txBody>
      </p:sp>
      <p:sp>
        <p:nvSpPr>
          <p:cNvPr id="70659" name="Footer Placeholder 1">
            <a:extLst>
              <a:ext uri="{FF2B5EF4-FFF2-40B4-BE49-F238E27FC236}">
                <a16:creationId xmlns:a16="http://schemas.microsoft.com/office/drawing/2014/main" id="{712E5BAD-91C8-0C60-41B3-7A1543CAFFE2}"/>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0CCDE145-6BDA-35B6-C820-F868067C23D9}"/>
              </a:ext>
            </a:extLst>
          </p:cNvPr>
          <p:cNvSpPr>
            <a:spLocks noGrp="1"/>
          </p:cNvSpPr>
          <p:nvPr>
            <p:ph type="sldNum" sz="quarter" idx="12"/>
          </p:nvPr>
        </p:nvSpPr>
        <p:spPr/>
        <p:txBody>
          <a:bodyPr/>
          <a:lstStyle/>
          <a:p>
            <a:pPr>
              <a:defRPr/>
            </a:pPr>
            <a:fld id="{26132E73-3FD0-48AF-A745-69A808358694}" type="slidenum">
              <a:rPr lang="en-US" altLang="es-MX"/>
              <a:pPr>
                <a:defRPr/>
              </a:pPr>
              <a:t>125</a:t>
            </a:fld>
            <a:endParaRPr lang="en-US" altLang="es-MX"/>
          </a:p>
        </p:txBody>
      </p:sp>
      <p:sp>
        <p:nvSpPr>
          <p:cNvPr id="70658" name="Title 1">
            <a:extLst>
              <a:ext uri="{FF2B5EF4-FFF2-40B4-BE49-F238E27FC236}">
                <a16:creationId xmlns:a16="http://schemas.microsoft.com/office/drawing/2014/main" id="{914C9876-CEA3-5086-B1E0-D53D9EE0B464}"/>
              </a:ext>
            </a:extLst>
          </p:cNvPr>
          <p:cNvSpPr>
            <a:spLocks noGrp="1"/>
          </p:cNvSpPr>
          <p:nvPr>
            <p:ph type="title" idx="4294967295"/>
          </p:nvPr>
        </p:nvSpPr>
        <p:spPr>
          <a:xfrm>
            <a:off x="0" y="163513"/>
            <a:ext cx="9144000" cy="661987"/>
          </a:xfrm>
        </p:spPr>
        <p:txBody>
          <a:bodyPr/>
          <a:lstStyle/>
          <a:p>
            <a:pPr algn="ctr" eaLnBrk="1" fontAlgn="auto" hangingPunct="1">
              <a:spcAft>
                <a:spcPts val="0"/>
              </a:spcAft>
              <a:defRPr/>
            </a:pPr>
            <a:r>
              <a:rPr lang="es-ES_tradnl" altLang="es-MX" sz="3200" dirty="0" err="1">
                <a:solidFill>
                  <a:schemeClr val="bg1"/>
                </a:solidFill>
                <a:latin typeface="Arial" panose="020B0604020202020204" pitchFamily="34" charset="0"/>
                <a:cs typeface="Arial" panose="020B0604020202020204" pitchFamily="34" charset="0"/>
              </a:rPr>
              <a:t>Toolset</a:t>
            </a:r>
            <a:r>
              <a:rPr lang="es-ES_tradnl" altLang="es-MX" sz="3200" dirty="0">
                <a:solidFill>
                  <a:schemeClr val="bg1"/>
                </a:solidFill>
                <a:latin typeface="Arial" panose="020B0604020202020204" pitchFamily="34" charset="0"/>
                <a:cs typeface="Arial" panose="020B0604020202020204" pitchFamily="34" charset="0"/>
              </a:rPr>
              <a:t> (Conjunto de herramientas)</a:t>
            </a:r>
          </a:p>
        </p:txBody>
      </p:sp>
      <p:sp>
        <p:nvSpPr>
          <p:cNvPr id="6" name="Content Placeholder 2">
            <a:extLst>
              <a:ext uri="{FF2B5EF4-FFF2-40B4-BE49-F238E27FC236}">
                <a16:creationId xmlns:a16="http://schemas.microsoft.com/office/drawing/2014/main" id="{860934B2-93DC-1517-F355-7A00F8B644D5}"/>
              </a:ext>
            </a:extLst>
          </p:cNvPr>
          <p:cNvSpPr>
            <a:spLocks noGrp="1" noChangeArrowheads="1"/>
          </p:cNvSpPr>
          <p:nvPr>
            <p:ph idx="4294967295"/>
          </p:nvPr>
        </p:nvSpPr>
        <p:spPr>
          <a:xfrm>
            <a:off x="0" y="2119313"/>
            <a:ext cx="8328025" cy="2619375"/>
          </a:xfrm>
        </p:spPr>
        <p:txBody>
          <a:bodyPr/>
          <a:lstStyle/>
          <a:p>
            <a:pPr eaLnBrk="1" hangingPunct="1"/>
            <a:r>
              <a:rPr lang="es-ES_tradnl" altLang="es-MX" u="sng">
                <a:solidFill>
                  <a:srgbClr val="FFC000"/>
                </a:solidFill>
              </a:rPr>
              <a:t>Toolset</a:t>
            </a:r>
            <a:r>
              <a:rPr lang="es-ES_tradnl" altLang="es-MX" u="sng">
                <a:solidFill>
                  <a:schemeClr val="bg1"/>
                </a:solidFill>
              </a:rPr>
              <a:t>. </a:t>
            </a:r>
            <a:r>
              <a:rPr lang="es-ES_tradnl" altLang="es-MX">
                <a:solidFill>
                  <a:schemeClr val="bg1"/>
                </a:solidFill>
              </a:rPr>
              <a:t>Es el conjunto de herramientas que nos ayudan a construir aplicaciones, que son compilador, linker, archives (libreries), estas aplicaciones son aplicaciones en lenguaje maquina, que es el codigo binario.</a:t>
            </a:r>
          </a:p>
          <a:p>
            <a:pPr eaLnBrk="1" hangingPunct="1"/>
            <a:endParaRPr lang="es-ES_tradnl" altLang="es-MX">
              <a:solidFill>
                <a:schemeClr val="bg1"/>
              </a:solidFill>
            </a:endParaRPr>
          </a:p>
          <a:p>
            <a:pPr eaLnBrk="1" hangingPunct="1"/>
            <a:r>
              <a:rPr lang="es-ES_tradnl" altLang="es-MX">
                <a:solidFill>
                  <a:srgbClr val="FFC000"/>
                </a:solidFill>
              </a:rPr>
              <a:t>Compilador</a:t>
            </a:r>
            <a:r>
              <a:rPr lang="es-ES_tradnl" altLang="es-MX">
                <a:solidFill>
                  <a:schemeClr val="bg1"/>
                </a:solidFill>
              </a:rPr>
              <a:t>. Toma los archivos fuente de C++ (.cpp) y produce archivos objeto, que contiene una mezcla de codigo ejecutable y representaciones simbólicas a funciones y datos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9506" name="Date Placeholder 3">
            <a:extLst>
              <a:ext uri="{FF2B5EF4-FFF2-40B4-BE49-F238E27FC236}">
                <a16:creationId xmlns:a16="http://schemas.microsoft.com/office/drawing/2014/main" id="{8E8D38A7-5E54-16CE-3C2B-6EF41043B5A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82FE18B-CD03-4DAB-A1EE-F4C22AA4D35A}" type="datetime1">
              <a:rPr lang="en-US" altLang="en-US" smtClean="0">
                <a:solidFill>
                  <a:srgbClr val="FFFFFF"/>
                </a:solidFill>
              </a:rPr>
              <a:pPr/>
              <a:t>9/18/2024</a:t>
            </a:fld>
            <a:endParaRPr lang="en-US" altLang="en-US">
              <a:solidFill>
                <a:srgbClr val="FFFFFF"/>
              </a:solidFill>
            </a:endParaRPr>
          </a:p>
        </p:txBody>
      </p:sp>
      <p:sp>
        <p:nvSpPr>
          <p:cNvPr id="72707" name="Footer Placeholder 1">
            <a:extLst>
              <a:ext uri="{FF2B5EF4-FFF2-40B4-BE49-F238E27FC236}">
                <a16:creationId xmlns:a16="http://schemas.microsoft.com/office/drawing/2014/main" id="{331A323A-A807-571A-28B1-F864D61D667F}"/>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2C86835E-3493-835D-3CD9-AB13CCEDE7C7}"/>
              </a:ext>
            </a:extLst>
          </p:cNvPr>
          <p:cNvSpPr>
            <a:spLocks noGrp="1"/>
          </p:cNvSpPr>
          <p:nvPr>
            <p:ph type="sldNum" sz="quarter" idx="12"/>
          </p:nvPr>
        </p:nvSpPr>
        <p:spPr/>
        <p:txBody>
          <a:bodyPr/>
          <a:lstStyle/>
          <a:p>
            <a:pPr>
              <a:defRPr/>
            </a:pPr>
            <a:fld id="{9645DB9E-8EBB-4C52-86E0-48EB3C78D6C8}" type="slidenum">
              <a:rPr lang="en-US" altLang="es-MX"/>
              <a:pPr>
                <a:defRPr/>
              </a:pPr>
              <a:t>126</a:t>
            </a:fld>
            <a:endParaRPr lang="en-US" altLang="es-MX"/>
          </a:p>
        </p:txBody>
      </p:sp>
      <p:sp>
        <p:nvSpPr>
          <p:cNvPr id="72706" name="Title 1">
            <a:extLst>
              <a:ext uri="{FF2B5EF4-FFF2-40B4-BE49-F238E27FC236}">
                <a16:creationId xmlns:a16="http://schemas.microsoft.com/office/drawing/2014/main" id="{75E384E0-E7F5-68A3-A92C-A55DC16A26F3}"/>
              </a:ext>
            </a:extLst>
          </p:cNvPr>
          <p:cNvSpPr>
            <a:spLocks noGrp="1"/>
          </p:cNvSpPr>
          <p:nvPr>
            <p:ph type="title" idx="4294967295"/>
          </p:nvPr>
        </p:nvSpPr>
        <p:spPr>
          <a:xfrm>
            <a:off x="0" y="163513"/>
            <a:ext cx="8229600" cy="757237"/>
          </a:xfrm>
        </p:spPr>
        <p:txBody>
          <a:bodyPr/>
          <a:lstStyle/>
          <a:p>
            <a:pPr algn="ctr" eaLnBrk="1" fontAlgn="auto" hangingPunct="1">
              <a:spcAft>
                <a:spcPts val="0"/>
              </a:spcAft>
              <a:defRPr/>
            </a:pPr>
            <a:r>
              <a:rPr lang="es-ES_tradnl" altLang="es-MX" sz="3200" dirty="0" err="1">
                <a:solidFill>
                  <a:schemeClr val="bg1"/>
                </a:solidFill>
                <a:latin typeface="Arial" panose="020B0604020202020204" pitchFamily="34" charset="0"/>
                <a:cs typeface="Arial" panose="020B0604020202020204" pitchFamily="34" charset="0"/>
              </a:rPr>
              <a:t>Toolset</a:t>
            </a:r>
            <a:r>
              <a:rPr lang="es-ES_tradnl" altLang="es-MX" sz="3200" dirty="0">
                <a:solidFill>
                  <a:schemeClr val="bg1"/>
                </a:solidFill>
                <a:latin typeface="Arial" panose="020B0604020202020204" pitchFamily="34" charset="0"/>
                <a:cs typeface="Arial" panose="020B0604020202020204" pitchFamily="34" charset="0"/>
              </a:rPr>
              <a:t> (Conjunto de herramientas)</a:t>
            </a:r>
          </a:p>
        </p:txBody>
      </p:sp>
      <p:sp>
        <p:nvSpPr>
          <p:cNvPr id="6" name="Content Placeholder 2">
            <a:extLst>
              <a:ext uri="{FF2B5EF4-FFF2-40B4-BE49-F238E27FC236}">
                <a16:creationId xmlns:a16="http://schemas.microsoft.com/office/drawing/2014/main" id="{6608921C-5F2D-BC45-DDDA-69E429205CC8}"/>
              </a:ext>
            </a:extLst>
          </p:cNvPr>
          <p:cNvSpPr>
            <a:spLocks noGrp="1" noChangeArrowheads="1"/>
          </p:cNvSpPr>
          <p:nvPr>
            <p:ph idx="4294967295"/>
          </p:nvPr>
        </p:nvSpPr>
        <p:spPr>
          <a:xfrm>
            <a:off x="0" y="1009650"/>
            <a:ext cx="8328025" cy="852488"/>
          </a:xfrm>
        </p:spPr>
        <p:txBody>
          <a:bodyPr rtlCol="0">
            <a:normAutofit lnSpcReduction="10000"/>
          </a:bodyPr>
          <a:lstStyle/>
          <a:p>
            <a:pPr marL="91440" indent="-91440" eaLnBrk="1" fontAlgn="auto" hangingPunct="1">
              <a:buClr>
                <a:schemeClr val="accent3"/>
              </a:buClr>
              <a:defRPr/>
            </a:pPr>
            <a:r>
              <a:rPr lang="es-ES_tradnl" altLang="es-MX" u="sng">
                <a:solidFill>
                  <a:srgbClr val="FFC000"/>
                </a:solidFill>
              </a:rPr>
              <a:t>Archiver</a:t>
            </a:r>
            <a:r>
              <a:rPr lang="es-ES_tradnl" altLang="es-MX" u="sng">
                <a:solidFill>
                  <a:schemeClr val="bg1"/>
                </a:solidFill>
              </a:rPr>
              <a:t>. </a:t>
            </a:r>
            <a:r>
              <a:rPr lang="es-ES_tradnl" altLang="es-MX">
                <a:solidFill>
                  <a:schemeClr val="bg1"/>
                </a:solidFill>
              </a:rPr>
              <a:t>Es una colección de archivos objeto como entrada y producirá una librería estática o archivo, que simplemente es una colección de objetos agrupados para un uso conveniente. Por ejemplo funciones matemáticas.</a:t>
            </a:r>
          </a:p>
          <a:p>
            <a:pPr marL="91440" indent="-91440" eaLnBrk="1" fontAlgn="auto" hangingPunct="1">
              <a:buClr>
                <a:schemeClr val="accent3"/>
              </a:buClr>
              <a:defRPr/>
            </a:pPr>
            <a:endParaRPr lang="es-ES_tradnl" altLang="es-MX">
              <a:solidFill>
                <a:schemeClr val="bg1"/>
              </a:solidFill>
            </a:endParaRPr>
          </a:p>
          <a:p>
            <a:pPr marL="91440" indent="-91440" eaLnBrk="1" fontAlgn="auto" hangingPunct="1">
              <a:buClr>
                <a:schemeClr val="accent3"/>
              </a:buClr>
              <a:defRPr/>
            </a:pPr>
            <a:endParaRPr lang="es-ES_tradnl" altLang="es-MX">
              <a:solidFill>
                <a:schemeClr val="bg1"/>
              </a:solidFill>
            </a:endParaRPr>
          </a:p>
        </p:txBody>
      </p:sp>
      <p:pic>
        <p:nvPicPr>
          <p:cNvPr id="75783" name="Picture 3">
            <a:extLst>
              <a:ext uri="{FF2B5EF4-FFF2-40B4-BE49-F238E27FC236}">
                <a16:creationId xmlns:a16="http://schemas.microsoft.com/office/drawing/2014/main" id="{465870FB-8098-E47B-F5A5-15DE6D5EA58D}"/>
              </a:ext>
            </a:extLst>
          </p:cNvPr>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181099" y="2314513"/>
            <a:ext cx="6781800" cy="3692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0530" name="Date Placeholder 3">
            <a:extLst>
              <a:ext uri="{FF2B5EF4-FFF2-40B4-BE49-F238E27FC236}">
                <a16:creationId xmlns:a16="http://schemas.microsoft.com/office/drawing/2014/main" id="{BBE989E5-E40B-741F-2325-B2C32DB32E3D}"/>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4B6029D-EC3A-4814-B9ED-65C8315D0325}" type="datetime1">
              <a:rPr lang="en-US" altLang="en-US" smtClean="0">
                <a:solidFill>
                  <a:srgbClr val="FFFFFF"/>
                </a:solidFill>
              </a:rPr>
              <a:pPr/>
              <a:t>9/18/2024</a:t>
            </a:fld>
            <a:endParaRPr lang="en-US" altLang="en-US">
              <a:solidFill>
                <a:srgbClr val="FFFFFF"/>
              </a:solidFill>
            </a:endParaRPr>
          </a:p>
        </p:txBody>
      </p:sp>
      <p:sp>
        <p:nvSpPr>
          <p:cNvPr id="73731" name="Footer Placeholder 1">
            <a:extLst>
              <a:ext uri="{FF2B5EF4-FFF2-40B4-BE49-F238E27FC236}">
                <a16:creationId xmlns:a16="http://schemas.microsoft.com/office/drawing/2014/main" id="{41BD1D94-9921-B1D2-787A-030BBB094C06}"/>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F463A361-B208-C425-8A09-7F799473E434}"/>
              </a:ext>
            </a:extLst>
          </p:cNvPr>
          <p:cNvSpPr>
            <a:spLocks noGrp="1"/>
          </p:cNvSpPr>
          <p:nvPr>
            <p:ph type="sldNum" sz="quarter" idx="12"/>
          </p:nvPr>
        </p:nvSpPr>
        <p:spPr/>
        <p:txBody>
          <a:bodyPr/>
          <a:lstStyle/>
          <a:p>
            <a:pPr>
              <a:defRPr/>
            </a:pPr>
            <a:fld id="{9CD2834C-6303-4B2D-8D22-8EEBDFD0BBAD}" type="slidenum">
              <a:rPr lang="en-US" altLang="es-MX"/>
              <a:pPr>
                <a:defRPr/>
              </a:pPr>
              <a:t>127</a:t>
            </a:fld>
            <a:endParaRPr lang="en-US" altLang="es-MX"/>
          </a:p>
        </p:txBody>
      </p:sp>
      <p:sp>
        <p:nvSpPr>
          <p:cNvPr id="73730" name="Title 1">
            <a:extLst>
              <a:ext uri="{FF2B5EF4-FFF2-40B4-BE49-F238E27FC236}">
                <a16:creationId xmlns:a16="http://schemas.microsoft.com/office/drawing/2014/main" id="{FEFB1B88-A585-E2E1-CA84-F259BBA78323}"/>
              </a:ext>
            </a:extLst>
          </p:cNvPr>
          <p:cNvSpPr>
            <a:spLocks noGrp="1"/>
          </p:cNvSpPr>
          <p:nvPr>
            <p:ph type="title" idx="4294967295"/>
          </p:nvPr>
        </p:nvSpPr>
        <p:spPr>
          <a:xfrm>
            <a:off x="0" y="163513"/>
            <a:ext cx="8229600" cy="715962"/>
          </a:xfrm>
        </p:spPr>
        <p:txBody>
          <a:bodyPr/>
          <a:lstStyle/>
          <a:p>
            <a:pPr algn="ctr" eaLnBrk="1" fontAlgn="auto" hangingPunct="1">
              <a:spcAft>
                <a:spcPts val="0"/>
              </a:spcAft>
              <a:defRPr/>
            </a:pPr>
            <a:r>
              <a:rPr lang="es-ES_tradnl" altLang="es-MX" sz="3200" dirty="0" err="1">
                <a:solidFill>
                  <a:schemeClr val="bg1"/>
                </a:solidFill>
                <a:latin typeface="Arial" panose="020B0604020202020204" pitchFamily="34" charset="0"/>
                <a:cs typeface="Arial" panose="020B0604020202020204" pitchFamily="34" charset="0"/>
              </a:rPr>
              <a:t>Toolset</a:t>
            </a:r>
            <a:r>
              <a:rPr lang="es-ES_tradnl" altLang="es-MX" sz="3200" dirty="0">
                <a:solidFill>
                  <a:schemeClr val="bg1"/>
                </a:solidFill>
                <a:latin typeface="Arial" panose="020B0604020202020204" pitchFamily="34" charset="0"/>
                <a:cs typeface="Arial" panose="020B0604020202020204" pitchFamily="34" charset="0"/>
              </a:rPr>
              <a:t> (Conjunto de herramientas)</a:t>
            </a:r>
          </a:p>
        </p:txBody>
      </p:sp>
      <p:sp>
        <p:nvSpPr>
          <p:cNvPr id="6" name="Content Placeholder 2">
            <a:extLst>
              <a:ext uri="{FF2B5EF4-FFF2-40B4-BE49-F238E27FC236}">
                <a16:creationId xmlns:a16="http://schemas.microsoft.com/office/drawing/2014/main" id="{4723A71F-3911-01D0-68C2-AC1378CBAEB9}"/>
              </a:ext>
            </a:extLst>
          </p:cNvPr>
          <p:cNvSpPr>
            <a:spLocks noGrp="1" noChangeArrowheads="1"/>
          </p:cNvSpPr>
          <p:nvPr>
            <p:ph idx="4294967295"/>
          </p:nvPr>
        </p:nvSpPr>
        <p:spPr>
          <a:xfrm>
            <a:off x="0" y="1760538"/>
            <a:ext cx="8328025" cy="3336925"/>
          </a:xfrm>
        </p:spPr>
        <p:txBody>
          <a:bodyPr/>
          <a:lstStyle/>
          <a:p>
            <a:pPr eaLnBrk="1" hangingPunct="1"/>
            <a:r>
              <a:rPr lang="es-ES_tradnl" altLang="es-MX" u="sng">
                <a:solidFill>
                  <a:srgbClr val="FFC000"/>
                </a:solidFill>
              </a:rPr>
              <a:t>Linker</a:t>
            </a:r>
            <a:r>
              <a:rPr lang="es-ES_tradnl" altLang="es-MX" u="sng"/>
              <a:t>.</a:t>
            </a:r>
            <a:r>
              <a:rPr lang="es-ES_tradnl" altLang="es-MX"/>
              <a:t> </a:t>
            </a:r>
            <a:r>
              <a:rPr lang="es-ES_tradnl" altLang="es-MX">
                <a:solidFill>
                  <a:schemeClr val="bg1"/>
                </a:solidFill>
              </a:rPr>
              <a:t>Es una colección de archivos objetos y librerías y resuelve sus referencias simbólicas para producir un ejecutable o una librería dinámica (.dll).</a:t>
            </a:r>
          </a:p>
          <a:p>
            <a:pPr eaLnBrk="1" hangingPunct="1"/>
            <a:endParaRPr lang="es-ES_tradnl" altLang="es-MX"/>
          </a:p>
          <a:p>
            <a:pPr eaLnBrk="1" hangingPunct="1"/>
            <a:r>
              <a:rPr lang="es-ES_tradnl" altLang="es-MX" u="sng">
                <a:solidFill>
                  <a:srgbClr val="FFC000"/>
                </a:solidFill>
              </a:rPr>
              <a:t>Ejecutable</a:t>
            </a:r>
            <a:r>
              <a:rPr lang="es-ES_tradnl" altLang="es-MX"/>
              <a:t>. </a:t>
            </a:r>
            <a:r>
              <a:rPr lang="es-ES_tradnl" altLang="es-MX">
                <a:solidFill>
                  <a:schemeClr val="bg1"/>
                </a:solidFill>
              </a:rPr>
              <a:t>ó aplicación, es simplemente un programa que puede ser ejecutado en el sistema operativo</a:t>
            </a:r>
            <a:r>
              <a:rPr lang="es-ES_tradnl" altLang="es-MX"/>
              <a:t>.</a:t>
            </a:r>
          </a:p>
          <a:p>
            <a:pPr eaLnBrk="1" hangingPunct="1"/>
            <a:r>
              <a:rPr lang="es-ES_tradnl" altLang="es-MX" u="sng">
                <a:solidFill>
                  <a:srgbClr val="FFC000"/>
                </a:solidFill>
              </a:rPr>
              <a:t>Librería dinámica</a:t>
            </a:r>
            <a:r>
              <a:rPr lang="es-ES_tradnl" altLang="es-MX"/>
              <a:t>. </a:t>
            </a:r>
            <a:r>
              <a:rPr lang="es-ES_tradnl" altLang="es-MX">
                <a:solidFill>
                  <a:schemeClr val="bg1"/>
                </a:solidFill>
              </a:rPr>
              <a:t>También llamada librería compartida </a:t>
            </a:r>
            <a:r>
              <a:rPr lang="es-ES_tradnl" altLang="es-MX"/>
              <a:t>(</a:t>
            </a:r>
            <a:r>
              <a:rPr lang="es-ES_tradnl" altLang="es-MX" i="1">
                <a:solidFill>
                  <a:srgbClr val="FFC000"/>
                </a:solidFill>
              </a:rPr>
              <a:t>dynamic library or shared library</a:t>
            </a:r>
            <a:r>
              <a:rPr lang="es-ES_tradnl" altLang="es-MX"/>
              <a:t>) </a:t>
            </a:r>
            <a:r>
              <a:rPr lang="es-ES_tradnl" altLang="es-MX">
                <a:solidFill>
                  <a:schemeClr val="bg1"/>
                </a:solidFill>
              </a:rPr>
              <a:t>es como un ejecutable excepto que no puede correr por si mismo. En Windows las librerías dinámicas son también llamadas</a:t>
            </a:r>
            <a:r>
              <a:rPr lang="es-ES_tradnl" altLang="es-MX"/>
              <a:t> </a:t>
            </a:r>
            <a:r>
              <a:rPr lang="es-ES_tradnl" altLang="es-MX" i="1">
                <a:solidFill>
                  <a:srgbClr val="FFC000"/>
                </a:solidFill>
              </a:rPr>
              <a:t>dynamic link libraries</a:t>
            </a:r>
            <a:r>
              <a:rPr lang="es-ES_tradnl" altLang="es-MX">
                <a:solidFill>
                  <a:srgbClr val="FFC000"/>
                </a:solidFill>
              </a:rPr>
              <a:t> (DLLs).</a:t>
            </a:r>
          </a:p>
          <a:p>
            <a:pPr eaLnBrk="1" hangingPunct="1"/>
            <a:endParaRPr lang="es-ES_tradnl" altLang="es-MX"/>
          </a:p>
          <a:p>
            <a:pPr eaLnBrk="1" hangingPunct="1"/>
            <a:endParaRPr lang="es-ES_tradnl" altLang="es-MX"/>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1554" name="Date Placeholder 3">
            <a:extLst>
              <a:ext uri="{FF2B5EF4-FFF2-40B4-BE49-F238E27FC236}">
                <a16:creationId xmlns:a16="http://schemas.microsoft.com/office/drawing/2014/main" id="{A2E6F3EA-3272-0B47-F7A8-FFAEA86777B0}"/>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289B8A40-722A-44FA-B7EC-28B18364C79A}" type="datetime1">
              <a:rPr lang="en-US" altLang="en-US" smtClean="0">
                <a:solidFill>
                  <a:srgbClr val="FFFFFF"/>
                </a:solidFill>
              </a:rPr>
              <a:pPr/>
              <a:t>9/18/2024</a:t>
            </a:fld>
            <a:endParaRPr lang="en-US" altLang="en-US">
              <a:solidFill>
                <a:srgbClr val="FFFFFF"/>
              </a:solidFill>
            </a:endParaRPr>
          </a:p>
        </p:txBody>
      </p:sp>
      <p:sp>
        <p:nvSpPr>
          <p:cNvPr id="79876" name="Footer Placeholder 4">
            <a:extLst>
              <a:ext uri="{FF2B5EF4-FFF2-40B4-BE49-F238E27FC236}">
                <a16:creationId xmlns:a16="http://schemas.microsoft.com/office/drawing/2014/main" id="{F89EF448-381D-1F30-2B13-FDECD9E007FA}"/>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s-MX"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5E2F2EF2-E1E2-4786-DB88-29C1F55D4BB5}"/>
              </a:ext>
            </a:extLst>
          </p:cNvPr>
          <p:cNvSpPr>
            <a:spLocks noGrp="1"/>
          </p:cNvSpPr>
          <p:nvPr>
            <p:ph type="sldNum" sz="quarter" idx="12"/>
          </p:nvPr>
        </p:nvSpPr>
        <p:spPr/>
        <p:txBody>
          <a:bodyPr/>
          <a:lstStyle/>
          <a:p>
            <a:pPr>
              <a:defRPr/>
            </a:pPr>
            <a:fld id="{042F79CD-9475-4897-BB51-04CB52812541}" type="slidenum">
              <a:rPr lang="en-US" altLang="es-MX"/>
              <a:pPr>
                <a:defRPr/>
              </a:pPr>
              <a:t>128</a:t>
            </a:fld>
            <a:endParaRPr lang="en-US" altLang="es-MX"/>
          </a:p>
        </p:txBody>
      </p:sp>
      <p:sp>
        <p:nvSpPr>
          <p:cNvPr id="79874" name="Title 1">
            <a:extLst>
              <a:ext uri="{FF2B5EF4-FFF2-40B4-BE49-F238E27FC236}">
                <a16:creationId xmlns:a16="http://schemas.microsoft.com/office/drawing/2014/main" id="{F3F0DEEF-E882-454E-5156-D5C56AEC5AAF}"/>
              </a:ext>
            </a:extLst>
          </p:cNvPr>
          <p:cNvSpPr>
            <a:spLocks noGrp="1"/>
          </p:cNvSpPr>
          <p:nvPr>
            <p:ph type="title" idx="4294967295"/>
          </p:nvPr>
        </p:nvSpPr>
        <p:spPr>
          <a:xfrm>
            <a:off x="0" y="95250"/>
            <a:ext cx="9144000" cy="720725"/>
          </a:xfrm>
        </p:spPr>
        <p:txBody>
          <a:bodyPr/>
          <a:lstStyle/>
          <a:p>
            <a:pPr algn="ctr" eaLnBrk="1" fontAlgn="auto" hangingPunct="1">
              <a:spcAft>
                <a:spcPts val="0"/>
              </a:spcAft>
              <a:defRPr/>
            </a:pPr>
            <a:r>
              <a:rPr lang="en-US" altLang="es-MX" sz="3600" dirty="0">
                <a:solidFill>
                  <a:schemeClr val="bg1"/>
                </a:solidFill>
              </a:rPr>
              <a:t>Integrated Development Environment (IDE)</a:t>
            </a:r>
          </a:p>
        </p:txBody>
      </p:sp>
      <p:pic>
        <p:nvPicPr>
          <p:cNvPr id="151558" name="Picture 2">
            <a:extLst>
              <a:ext uri="{FF2B5EF4-FFF2-40B4-BE49-F238E27FC236}">
                <a16:creationId xmlns:a16="http://schemas.microsoft.com/office/drawing/2014/main" id="{01C3FAAF-C12A-7D6F-DFF5-2FB121810238}"/>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0" y="1417638"/>
            <a:ext cx="7150100" cy="40227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2578" name="Date Placeholder 3">
            <a:extLst>
              <a:ext uri="{FF2B5EF4-FFF2-40B4-BE49-F238E27FC236}">
                <a16:creationId xmlns:a16="http://schemas.microsoft.com/office/drawing/2014/main" id="{D25F17EE-3A62-7560-006D-AA716B3D930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DDD6ABA-57AB-4E25-8FE0-EEFA4A897BD3}" type="datetime1">
              <a:rPr lang="en-US" altLang="en-US" smtClean="0">
                <a:solidFill>
                  <a:srgbClr val="FFFFFF"/>
                </a:solidFill>
              </a:rPr>
              <a:pPr/>
              <a:t>9/18/2024</a:t>
            </a:fld>
            <a:endParaRPr lang="en-US" altLang="en-US">
              <a:solidFill>
                <a:srgbClr val="FFFFFF"/>
              </a:solidFill>
            </a:endParaRPr>
          </a:p>
        </p:txBody>
      </p:sp>
      <p:sp>
        <p:nvSpPr>
          <p:cNvPr id="95237" name="Footer Placeholder 10">
            <a:extLst>
              <a:ext uri="{FF2B5EF4-FFF2-40B4-BE49-F238E27FC236}">
                <a16:creationId xmlns:a16="http://schemas.microsoft.com/office/drawing/2014/main" id="{75CC4563-8ACB-6FA8-AA5E-55892AC9B7F7}"/>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85BD6565-5C32-D2F9-617A-BCB134DA0AC1}"/>
              </a:ext>
            </a:extLst>
          </p:cNvPr>
          <p:cNvSpPr>
            <a:spLocks noGrp="1"/>
          </p:cNvSpPr>
          <p:nvPr>
            <p:ph type="sldNum" sz="quarter" idx="12"/>
          </p:nvPr>
        </p:nvSpPr>
        <p:spPr/>
        <p:txBody>
          <a:bodyPr/>
          <a:lstStyle/>
          <a:p>
            <a:pPr>
              <a:defRPr/>
            </a:pPr>
            <a:fld id="{49986F8E-8171-43E3-9C18-ADE5337B44E8}" type="slidenum">
              <a:rPr lang="en-US" altLang="es-MX"/>
              <a:pPr>
                <a:defRPr/>
              </a:pPr>
              <a:t>129</a:t>
            </a:fld>
            <a:endParaRPr lang="en-US" altLang="es-MX"/>
          </a:p>
        </p:txBody>
      </p:sp>
      <p:sp>
        <p:nvSpPr>
          <p:cNvPr id="95234" name="Title 1">
            <a:extLst>
              <a:ext uri="{FF2B5EF4-FFF2-40B4-BE49-F238E27FC236}">
                <a16:creationId xmlns:a16="http://schemas.microsoft.com/office/drawing/2014/main" id="{DC2D7F63-6876-A834-BE63-F2185D02D499}"/>
              </a:ext>
            </a:extLst>
          </p:cNvPr>
          <p:cNvSpPr>
            <a:spLocks noGrp="1"/>
          </p:cNvSpPr>
          <p:nvPr>
            <p:ph type="title" idx="4294967295"/>
          </p:nvPr>
        </p:nvSpPr>
        <p:spPr>
          <a:xfrm>
            <a:off x="0" y="287338"/>
            <a:ext cx="9144000" cy="582612"/>
          </a:xfrm>
        </p:spPr>
        <p:txBody>
          <a:bodyPr/>
          <a:lstStyle/>
          <a:p>
            <a:pPr algn="ctr" eaLnBrk="1" fontAlgn="auto" hangingPunct="1">
              <a:spcAft>
                <a:spcPts val="0"/>
              </a:spcAft>
              <a:defRPr/>
            </a:pPr>
            <a:r>
              <a:rPr lang="es-ES_tradnl" altLang="es-MX" sz="3600" dirty="0">
                <a:solidFill>
                  <a:schemeClr val="bg1"/>
                </a:solidFill>
                <a:latin typeface="Arial" panose="020B0604020202020204" pitchFamily="34" charset="0"/>
                <a:cs typeface="Arial" panose="020B0604020202020204" pitchFamily="34" charset="0"/>
              </a:rPr>
              <a:t>Paradigma de la programación</a:t>
            </a:r>
          </a:p>
        </p:txBody>
      </p:sp>
      <p:sp>
        <p:nvSpPr>
          <p:cNvPr id="23555" name="Content Placeholder 2">
            <a:extLst>
              <a:ext uri="{FF2B5EF4-FFF2-40B4-BE49-F238E27FC236}">
                <a16:creationId xmlns:a16="http://schemas.microsoft.com/office/drawing/2014/main" id="{DA332B37-3286-E922-5F92-A3D32FEDF44B}"/>
              </a:ext>
            </a:extLst>
          </p:cNvPr>
          <p:cNvSpPr>
            <a:spLocks noGrp="1"/>
          </p:cNvSpPr>
          <p:nvPr>
            <p:ph idx="4294967295"/>
          </p:nvPr>
        </p:nvSpPr>
        <p:spPr>
          <a:xfrm>
            <a:off x="0" y="1114425"/>
            <a:ext cx="8229600" cy="5102225"/>
          </a:xfrm>
        </p:spPr>
        <p:txBody>
          <a:bodyPr rtlCol="0">
            <a:normAutofit/>
          </a:bodyPr>
          <a:lstStyle/>
          <a:p>
            <a:pPr marL="91440" indent="-91440" eaLnBrk="1" fontAlgn="auto" hangingPunct="1">
              <a:buClr>
                <a:schemeClr val="accent3"/>
              </a:buClr>
              <a:buFont typeface="Arial" charset="0"/>
              <a:buChar char="•"/>
              <a:defRPr/>
            </a:pPr>
            <a:r>
              <a:rPr lang="es-ES_tradnl" altLang="es-MX" sz="2200" dirty="0">
                <a:solidFill>
                  <a:schemeClr val="bg1"/>
                </a:solidFill>
              </a:rPr>
              <a:t>Identificar un </a:t>
            </a:r>
            <a:r>
              <a:rPr lang="es-ES_tradnl" altLang="es-MX" sz="2200" dirty="0">
                <a:solidFill>
                  <a:srgbClr val="FFC000"/>
                </a:solidFill>
              </a:rPr>
              <a:t>problema</a:t>
            </a:r>
            <a:r>
              <a:rPr lang="es-ES_tradnl" altLang="es-MX" sz="2200" dirty="0">
                <a:solidFill>
                  <a:schemeClr val="bg1"/>
                </a:solidFill>
              </a:rPr>
              <a:t> o tener un </a:t>
            </a:r>
            <a:r>
              <a:rPr lang="es-ES_tradnl" altLang="es-MX" sz="2200" dirty="0">
                <a:solidFill>
                  <a:srgbClr val="FFC000"/>
                </a:solidFill>
              </a:rPr>
              <a:t>requerimiento</a:t>
            </a:r>
            <a:r>
              <a:rPr lang="es-ES_tradnl" altLang="es-MX" sz="2200" dirty="0">
                <a:solidFill>
                  <a:schemeClr val="bg1"/>
                </a:solidFill>
              </a:rPr>
              <a:t>.</a:t>
            </a:r>
          </a:p>
          <a:p>
            <a:pPr marL="0" indent="0" eaLnBrk="1" fontAlgn="auto" hangingPunct="1">
              <a:buClr>
                <a:schemeClr val="accent3"/>
              </a:buClr>
              <a:buFont typeface="Arial" charset="0"/>
              <a:buNone/>
              <a:defRPr/>
            </a:pPr>
            <a:endParaRPr lang="es-ES_tradnl" altLang="es-MX" sz="2200" dirty="0">
              <a:solidFill>
                <a:schemeClr val="bg1"/>
              </a:solidFill>
            </a:endParaRPr>
          </a:p>
          <a:p>
            <a:pPr marL="91440" indent="-91440" eaLnBrk="1" fontAlgn="auto" hangingPunct="1">
              <a:buClr>
                <a:schemeClr val="accent3"/>
              </a:buClr>
              <a:buFont typeface="Arial" charset="0"/>
              <a:buChar char="•"/>
              <a:defRPr/>
            </a:pPr>
            <a:r>
              <a:rPr lang="es-ES_tradnl" altLang="es-MX" sz="2200" dirty="0">
                <a:solidFill>
                  <a:schemeClr val="bg1"/>
                </a:solidFill>
              </a:rPr>
              <a:t>Establecer un conjunto coherente de abstracciones</a:t>
            </a:r>
          </a:p>
          <a:p>
            <a:pPr marL="0" indent="0" eaLnBrk="1" fontAlgn="auto" hangingPunct="1">
              <a:buClr>
                <a:schemeClr val="accent3"/>
              </a:buClr>
              <a:buFont typeface="Arial" charset="0"/>
              <a:buNone/>
              <a:defRPr/>
            </a:pPr>
            <a:r>
              <a:rPr lang="es-ES_tradnl" altLang="es-MX" sz="2200" dirty="0">
                <a:solidFill>
                  <a:schemeClr val="bg1"/>
                </a:solidFill>
              </a:rPr>
              <a:t> usadas para modelar el dominio del problema o requerimiento.</a:t>
            </a:r>
          </a:p>
          <a:p>
            <a:pPr marL="91440" indent="-91440" eaLnBrk="1" fontAlgn="auto" hangingPunct="1">
              <a:buClr>
                <a:schemeClr val="accent3"/>
              </a:buClr>
              <a:buFont typeface="Arial" charset="0"/>
              <a:buChar char="•"/>
              <a:defRPr/>
            </a:pPr>
            <a:endParaRPr lang="es-ES_tradnl" altLang="es-MX" sz="2200" dirty="0">
              <a:solidFill>
                <a:schemeClr val="bg1"/>
              </a:solidFill>
            </a:endParaRPr>
          </a:p>
          <a:p>
            <a:pPr marL="91440" indent="-91440" eaLnBrk="1" fontAlgn="auto" hangingPunct="1">
              <a:buClr>
                <a:schemeClr val="accent3"/>
              </a:buClr>
              <a:buFont typeface="Arial" charset="0"/>
              <a:buChar char="•"/>
              <a:defRPr/>
            </a:pPr>
            <a:r>
              <a:rPr lang="es-ES_tradnl" altLang="es-MX" sz="2200" dirty="0">
                <a:solidFill>
                  <a:schemeClr val="bg1"/>
                </a:solidFill>
              </a:rPr>
              <a:t>Una metodología de programación y establecer los conceptos a usar como pueden ser: información a mantener (</a:t>
            </a:r>
            <a:r>
              <a:rPr lang="es-ES_tradnl" altLang="es-MX" sz="2200" dirty="0" err="1">
                <a:solidFill>
                  <a:schemeClr val="bg1"/>
                </a:solidFill>
              </a:rPr>
              <a:t>allocable</a:t>
            </a:r>
            <a:r>
              <a:rPr lang="es-ES_tradnl" altLang="es-MX" sz="2200" dirty="0">
                <a:solidFill>
                  <a:schemeClr val="bg1"/>
                </a:solidFill>
              </a:rPr>
              <a:t> data), referencia a la información (data pointers), repeticiones (</a:t>
            </a:r>
            <a:r>
              <a:rPr lang="es-ES_tradnl" altLang="es-MX" sz="2200" dirty="0" err="1">
                <a:solidFill>
                  <a:schemeClr val="bg1"/>
                </a:solidFill>
              </a:rPr>
              <a:t>loops</a:t>
            </a:r>
            <a:r>
              <a:rPr lang="es-ES_tradnl" altLang="es-MX" sz="2200" dirty="0">
                <a:solidFill>
                  <a:schemeClr val="bg1"/>
                </a:solidFill>
              </a:rPr>
              <a:t>), información externa a exportar o importar (files).</a:t>
            </a:r>
          </a:p>
          <a:p>
            <a:pPr marL="91440" indent="-91440" eaLnBrk="1" fontAlgn="auto" hangingPunct="1">
              <a:buClr>
                <a:schemeClr val="accent3"/>
              </a:buClr>
              <a:buFont typeface="Arial" charset="0"/>
              <a:buChar char="•"/>
              <a:defRPr/>
            </a:pPr>
            <a:endParaRPr lang="es-ES_tradnl" altLang="es-MX" sz="2200" dirty="0">
              <a:solidFill>
                <a:schemeClr val="bg1"/>
              </a:solidFill>
            </a:endParaRPr>
          </a:p>
          <a:p>
            <a:pPr marL="91440" indent="-91440" eaLnBrk="1" fontAlgn="auto" hangingPunct="1">
              <a:buClr>
                <a:schemeClr val="accent3"/>
              </a:buClr>
              <a:buFont typeface="Arial" charset="0"/>
              <a:buChar char="•"/>
              <a:defRPr/>
            </a:pPr>
            <a:r>
              <a:rPr lang="es-ES_tradnl" altLang="es-MX" sz="2200" dirty="0">
                <a:solidFill>
                  <a:schemeClr val="bg1"/>
                </a:solidFill>
              </a:rPr>
              <a:t>La abstracción es un modelo, un punto de vista o algún otro recurso enfocado en la representación de un objeto, problema o situación.</a:t>
            </a:r>
          </a:p>
          <a:p>
            <a:pPr marL="91440" indent="-91440" eaLnBrk="1" fontAlgn="auto" hangingPunct="1">
              <a:buClr>
                <a:schemeClr val="accent3"/>
              </a:buClr>
              <a:buFont typeface="Arial" charset="0"/>
              <a:buChar char="•"/>
              <a:defRPr/>
            </a:pPr>
            <a:endParaRPr lang="es-ES_tradnl" altLang="es-MX" sz="2200" dirty="0">
              <a:solidFill>
                <a:schemeClr val="bg1"/>
              </a:solidFill>
            </a:endParaRPr>
          </a:p>
          <a:p>
            <a:pPr marL="91440" indent="-91440" eaLnBrk="1" fontAlgn="auto" hangingPunct="1">
              <a:buClr>
                <a:schemeClr val="accent3"/>
              </a:buClr>
              <a:buFont typeface="Arial" charset="0"/>
              <a:buChar char="•"/>
              <a:defRPr/>
            </a:pPr>
            <a:endParaRPr lang="es-ES_tradnl" altLang="es-MX" sz="2200" dirty="0">
              <a:solidFill>
                <a:schemeClr val="bg1"/>
              </a:solidFill>
            </a:endParaRPr>
          </a:p>
        </p:txBody>
      </p:sp>
      <p:pic>
        <p:nvPicPr>
          <p:cNvPr id="152583" name="Picture 2">
            <a:extLst>
              <a:ext uri="{FF2B5EF4-FFF2-40B4-BE49-F238E27FC236}">
                <a16:creationId xmlns:a16="http://schemas.microsoft.com/office/drawing/2014/main" id="{30342125-658D-471C-4CB9-706EE8753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7363" y="1306513"/>
            <a:ext cx="2159000" cy="1535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746" name="Date Placeholder 3">
            <a:extLst>
              <a:ext uri="{FF2B5EF4-FFF2-40B4-BE49-F238E27FC236}">
                <a16:creationId xmlns:a16="http://schemas.microsoft.com/office/drawing/2014/main" id="{EB871602-ABB5-D272-1756-9F4F6B7A9219}"/>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2FD46576-D627-48B4-8D24-60708D3FB078}" type="datetime1">
              <a:rPr lang="en-US" altLang="en-US" smtClean="0">
                <a:solidFill>
                  <a:srgbClr val="FFFFFF"/>
                </a:solidFill>
              </a:rPr>
              <a:pPr/>
              <a:t>9/18/2024</a:t>
            </a:fld>
            <a:endParaRPr lang="en-US" altLang="en-US">
              <a:solidFill>
                <a:srgbClr val="FFFFFF"/>
              </a:solidFill>
            </a:endParaRPr>
          </a:p>
        </p:txBody>
      </p:sp>
      <p:sp>
        <p:nvSpPr>
          <p:cNvPr id="64516" name="Footer Placeholder 1">
            <a:extLst>
              <a:ext uri="{FF2B5EF4-FFF2-40B4-BE49-F238E27FC236}">
                <a16:creationId xmlns:a16="http://schemas.microsoft.com/office/drawing/2014/main" id="{010F72B7-6725-0FA6-DF97-661B6DA42B85}"/>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CF40BA0E-7F0D-21B1-5DD7-A24D48863579}"/>
              </a:ext>
            </a:extLst>
          </p:cNvPr>
          <p:cNvSpPr>
            <a:spLocks noGrp="1"/>
          </p:cNvSpPr>
          <p:nvPr>
            <p:ph type="sldNum" sz="quarter" idx="12"/>
          </p:nvPr>
        </p:nvSpPr>
        <p:spPr/>
        <p:txBody>
          <a:bodyPr/>
          <a:lstStyle/>
          <a:p>
            <a:pPr>
              <a:defRPr/>
            </a:pPr>
            <a:fld id="{8642D5F0-CA6A-4466-9A61-38A3768802DD}" type="slidenum">
              <a:rPr lang="en-US" altLang="es-MX"/>
              <a:pPr>
                <a:defRPr/>
              </a:pPr>
              <a:t>13</a:t>
            </a:fld>
            <a:endParaRPr lang="en-US" altLang="es-MX"/>
          </a:p>
        </p:txBody>
      </p:sp>
      <p:sp>
        <p:nvSpPr>
          <p:cNvPr id="64514" name="Title 1">
            <a:extLst>
              <a:ext uri="{FF2B5EF4-FFF2-40B4-BE49-F238E27FC236}">
                <a16:creationId xmlns:a16="http://schemas.microsoft.com/office/drawing/2014/main" id="{ECB28657-F1BE-D19A-57E3-F50B8E19B62B}"/>
              </a:ext>
            </a:extLst>
          </p:cNvPr>
          <p:cNvSpPr>
            <a:spLocks noGrp="1"/>
          </p:cNvSpPr>
          <p:nvPr>
            <p:ph type="title" idx="4294967295"/>
          </p:nvPr>
        </p:nvSpPr>
        <p:spPr>
          <a:xfrm>
            <a:off x="0" y="287338"/>
            <a:ext cx="9144000" cy="511175"/>
          </a:xfrm>
        </p:spPr>
        <p:txBody>
          <a:bodyPr/>
          <a:lstStyle/>
          <a:p>
            <a:pPr algn="ctr" eaLnBrk="1" fontAlgn="auto" hangingPunct="1">
              <a:spcAft>
                <a:spcPts val="0"/>
              </a:spcAft>
              <a:defRPr/>
            </a:pPr>
            <a:r>
              <a:rPr lang="es-ES_tradnl" altLang="es-MX" sz="2800" dirty="0">
                <a:solidFill>
                  <a:schemeClr val="bg1"/>
                </a:solidFill>
                <a:latin typeface="Arial" panose="020B0604020202020204" pitchFamily="34" charset="0"/>
                <a:cs typeface="Arial" panose="020B0604020202020204" pitchFamily="34" charset="0"/>
              </a:rPr>
              <a:t>FLUJO DE CONTROL DE UN PROGRAMA</a:t>
            </a:r>
          </a:p>
        </p:txBody>
      </p:sp>
      <p:sp>
        <p:nvSpPr>
          <p:cNvPr id="3" name="Content Placeholder 2">
            <a:extLst>
              <a:ext uri="{FF2B5EF4-FFF2-40B4-BE49-F238E27FC236}">
                <a16:creationId xmlns:a16="http://schemas.microsoft.com/office/drawing/2014/main" id="{7E48DE35-5947-C605-6736-3A97D5E08454}"/>
              </a:ext>
            </a:extLst>
          </p:cNvPr>
          <p:cNvSpPr>
            <a:spLocks noGrp="1"/>
          </p:cNvSpPr>
          <p:nvPr>
            <p:ph idx="4294967295"/>
          </p:nvPr>
        </p:nvSpPr>
        <p:spPr>
          <a:xfrm>
            <a:off x="0" y="1016000"/>
            <a:ext cx="8229600" cy="2130425"/>
          </a:xfrm>
        </p:spPr>
        <p:txBody>
          <a:bodyPr rtlCol="0">
            <a:normAutofit fontScale="92500"/>
          </a:bodyPr>
          <a:lstStyle/>
          <a:p>
            <a:pPr marL="91440" indent="-91440" eaLnBrk="1" fontAlgn="auto" hangingPunct="1">
              <a:buClr>
                <a:schemeClr val="accent3"/>
              </a:buClr>
              <a:defRPr/>
            </a:pPr>
            <a:r>
              <a:rPr lang="es-ES_tradnl" altLang="es-MX" sz="2400" i="1" u="sng" dirty="0">
                <a:solidFill>
                  <a:schemeClr val="bg1"/>
                </a:solidFill>
              </a:rPr>
              <a:t>Introducción</a:t>
            </a:r>
            <a:r>
              <a:rPr lang="es-ES_tradnl" altLang="es-MX" sz="2400" dirty="0">
                <a:solidFill>
                  <a:schemeClr val="bg1"/>
                </a:solidFill>
              </a:rPr>
              <a:t>. El principio fundamental de la programación estructurada es mantener el programa con controles adecuados, también conocidos como flujo de control y se  basa en 3 estructuras:</a:t>
            </a:r>
          </a:p>
          <a:p>
            <a:pPr marL="91440" indent="-91440" eaLnBrk="1" fontAlgn="auto" hangingPunct="1">
              <a:buClr>
                <a:schemeClr val="accent3"/>
              </a:buClr>
              <a:defRPr/>
            </a:pPr>
            <a:endParaRPr lang="es-ES_tradnl" altLang="es-MX" sz="2400" dirty="0">
              <a:solidFill>
                <a:schemeClr val="bg1"/>
              </a:solidFill>
            </a:endParaRPr>
          </a:p>
          <a:p>
            <a:pPr marL="91440" indent="-91440" eaLnBrk="1" fontAlgn="auto" hangingPunct="1">
              <a:buClr>
                <a:schemeClr val="accent3"/>
              </a:buClr>
              <a:defRPr/>
            </a:pPr>
            <a:r>
              <a:rPr lang="es-ES_tradnl" altLang="es-MX" sz="2400" i="1" u="sng" dirty="0">
                <a:solidFill>
                  <a:schemeClr val="bg1"/>
                </a:solidFill>
              </a:rPr>
              <a:t>Estructura Secuencial</a:t>
            </a:r>
            <a:r>
              <a:rPr lang="es-ES_tradnl" altLang="es-MX" sz="2400" dirty="0">
                <a:solidFill>
                  <a:schemeClr val="bg1"/>
                </a:solidFill>
              </a:rPr>
              <a:t>. Ejecuta una sentencia tras otra.</a:t>
            </a: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charset="0"/>
              <a:buNone/>
              <a:defRPr/>
            </a:pPr>
            <a:endParaRPr lang="es-ES_tradnl" altLang="es-MX" sz="2400" i="1" u="sng" dirty="0" err="1">
              <a:solidFill>
                <a:schemeClr val="bg1"/>
              </a:solidFill>
            </a:endParaRPr>
          </a:p>
        </p:txBody>
      </p:sp>
      <p:pic>
        <p:nvPicPr>
          <p:cNvPr id="67591" name="Picture 5">
            <a:extLst>
              <a:ext uri="{FF2B5EF4-FFF2-40B4-BE49-F238E27FC236}">
                <a16:creationId xmlns:a16="http://schemas.microsoft.com/office/drawing/2014/main" id="{5DB742B5-F636-B53D-494F-2979A1D4994E}"/>
              </a:ext>
            </a:extLst>
          </p:cNvPr>
          <p:cNvPicPr>
            <a:picLocks noChangeAspect="1"/>
          </p:cNvPicPr>
          <p:nvPr/>
        </p:nvPicPr>
        <p:blipFill>
          <a:blip r:embed="rId2">
            <a:duotone>
              <a:prstClr val="black"/>
              <a:schemeClr val="accent1">
                <a:tint val="45000"/>
                <a:satMod val="400000"/>
              </a:schemeClr>
            </a:duotone>
          </a:blip>
          <a:srcRect/>
          <a:stretch>
            <a:fillRect/>
          </a:stretch>
        </p:blipFill>
        <p:spPr bwMode="auto">
          <a:xfrm>
            <a:off x="3552825" y="3328989"/>
            <a:ext cx="1746250" cy="26543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3602" name="Date Placeholder 1">
            <a:extLst>
              <a:ext uri="{FF2B5EF4-FFF2-40B4-BE49-F238E27FC236}">
                <a16:creationId xmlns:a16="http://schemas.microsoft.com/office/drawing/2014/main" id="{5DC5EE97-16EF-F48E-3346-27A76116F56D}"/>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CA52894A-59B4-4580-8E6B-9D93AB3A2174}" type="datetime1">
              <a:rPr lang="en-US" altLang="en-US" smtClean="0">
                <a:solidFill>
                  <a:srgbClr val="FFFFFF"/>
                </a:solidFill>
              </a:rPr>
              <a:pPr/>
              <a:t>9/18/2024</a:t>
            </a:fld>
            <a:endParaRPr lang="en-US" altLang="en-US">
              <a:solidFill>
                <a:srgbClr val="FFFFFF"/>
              </a:solidFill>
            </a:endParaRPr>
          </a:p>
        </p:txBody>
      </p:sp>
      <p:sp>
        <p:nvSpPr>
          <p:cNvPr id="96261" name="Footer Placeholder 4">
            <a:extLst>
              <a:ext uri="{FF2B5EF4-FFF2-40B4-BE49-F238E27FC236}">
                <a16:creationId xmlns:a16="http://schemas.microsoft.com/office/drawing/2014/main" id="{EE08378E-EB7E-7AF3-3D04-6981E172AE77}"/>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3" name="Marcador de número de diapositiva 2">
            <a:extLst>
              <a:ext uri="{FF2B5EF4-FFF2-40B4-BE49-F238E27FC236}">
                <a16:creationId xmlns:a16="http://schemas.microsoft.com/office/drawing/2014/main" id="{939BB0C7-541D-76D0-E395-8046CCFDDDCE}"/>
              </a:ext>
            </a:extLst>
          </p:cNvPr>
          <p:cNvSpPr>
            <a:spLocks noGrp="1"/>
          </p:cNvSpPr>
          <p:nvPr>
            <p:ph type="sldNum" sz="quarter" idx="12"/>
          </p:nvPr>
        </p:nvSpPr>
        <p:spPr/>
        <p:txBody>
          <a:bodyPr/>
          <a:lstStyle/>
          <a:p>
            <a:pPr>
              <a:defRPr/>
            </a:pPr>
            <a:fld id="{B0C53E52-F0F8-4E21-8433-2A1A21C72240}" type="slidenum">
              <a:rPr lang="en-US" altLang="es-MX"/>
              <a:pPr>
                <a:defRPr/>
              </a:pPr>
              <a:t>130</a:t>
            </a:fld>
            <a:endParaRPr lang="en-US" altLang="es-MX"/>
          </a:p>
        </p:txBody>
      </p:sp>
      <p:sp>
        <p:nvSpPr>
          <p:cNvPr id="96258" name="Title 1">
            <a:extLst>
              <a:ext uri="{FF2B5EF4-FFF2-40B4-BE49-F238E27FC236}">
                <a16:creationId xmlns:a16="http://schemas.microsoft.com/office/drawing/2014/main" id="{1429E90C-9717-537E-038B-44B6281B255F}"/>
              </a:ext>
            </a:extLst>
          </p:cNvPr>
          <p:cNvSpPr>
            <a:spLocks noGrp="1"/>
          </p:cNvSpPr>
          <p:nvPr>
            <p:ph type="title" idx="4294967295"/>
          </p:nvPr>
        </p:nvSpPr>
        <p:spPr>
          <a:xfrm>
            <a:off x="0" y="250825"/>
            <a:ext cx="9144000" cy="627063"/>
          </a:xfrm>
        </p:spPr>
        <p:txBody>
          <a:bodyPr/>
          <a:lstStyle/>
          <a:p>
            <a:pPr algn="ctr" eaLnBrk="1" fontAlgn="auto" hangingPunct="1">
              <a:spcAft>
                <a:spcPts val="0"/>
              </a:spcAft>
              <a:defRPr/>
            </a:pPr>
            <a:r>
              <a:rPr lang="es-ES_tradnl" altLang="es-MX" sz="3600" dirty="0">
                <a:solidFill>
                  <a:schemeClr val="bg1"/>
                </a:solidFill>
                <a:latin typeface="Arial" panose="020B0604020202020204" pitchFamily="34" charset="0"/>
                <a:cs typeface="Arial" panose="020B0604020202020204" pitchFamily="34" charset="0"/>
              </a:rPr>
              <a:t>Ejemplos de Abstracción en LP</a:t>
            </a:r>
          </a:p>
        </p:txBody>
      </p:sp>
      <p:sp>
        <p:nvSpPr>
          <p:cNvPr id="96259" name="Content Placeholder 2">
            <a:extLst>
              <a:ext uri="{FF2B5EF4-FFF2-40B4-BE49-F238E27FC236}">
                <a16:creationId xmlns:a16="http://schemas.microsoft.com/office/drawing/2014/main" id="{220C12AA-6FB1-444F-D836-D6D5E3F5ECF3}"/>
              </a:ext>
            </a:extLst>
          </p:cNvPr>
          <p:cNvSpPr>
            <a:spLocks noGrp="1"/>
          </p:cNvSpPr>
          <p:nvPr>
            <p:ph idx="4294967295"/>
          </p:nvPr>
        </p:nvSpPr>
        <p:spPr>
          <a:xfrm>
            <a:off x="0" y="877888"/>
            <a:ext cx="8229600" cy="5102225"/>
          </a:xfrm>
        </p:spPr>
        <p:txBody>
          <a:bodyPr rtlCol="0">
            <a:normAutofit lnSpcReduction="10000"/>
          </a:bodyPr>
          <a:lstStyle/>
          <a:p>
            <a:pPr marL="91440" indent="-91440" eaLnBrk="1" fontAlgn="auto" hangingPunct="1">
              <a:buClr>
                <a:schemeClr val="accent3"/>
              </a:buClr>
              <a:defRPr/>
            </a:pPr>
            <a:r>
              <a:rPr lang="es-ES_tradnl" altLang="es-MX" sz="2200" dirty="0">
                <a:solidFill>
                  <a:srgbClr val="FFC000"/>
                </a:solidFill>
              </a:rPr>
              <a:t>Procedural (abstracción en instrucciones)</a:t>
            </a:r>
            <a:r>
              <a:rPr lang="es-ES_tradnl" altLang="es-MX" sz="2200" dirty="0">
                <a:solidFill>
                  <a:schemeClr val="bg1"/>
                </a:solidFill>
              </a:rPr>
              <a:t>. Introducir operaciones de manera lógica y ordenada.</a:t>
            </a:r>
          </a:p>
          <a:p>
            <a:pPr marL="384048" lvl="1" indent="-182880" eaLnBrk="1" fontAlgn="auto" hangingPunct="1">
              <a:buClr>
                <a:schemeClr val="accent3"/>
              </a:buClr>
              <a:defRPr/>
            </a:pPr>
            <a:r>
              <a:rPr lang="es-ES_tradnl" altLang="es-MX" dirty="0">
                <a:solidFill>
                  <a:schemeClr val="bg1"/>
                </a:solidFill>
              </a:rPr>
              <a:t>Usar un modulo que englobe una función u operación en lugar de poner las instrucciones en cada parte donde se use dicha función u operación.</a:t>
            </a:r>
          </a:p>
          <a:p>
            <a:pPr marL="384048" lvl="1" indent="-182880" eaLnBrk="1" fontAlgn="auto" hangingPunct="1">
              <a:buClr>
                <a:schemeClr val="accent3"/>
              </a:buClr>
              <a:defRPr/>
            </a:pPr>
            <a:r>
              <a:rPr lang="es-ES_tradnl" altLang="es-MX" dirty="0">
                <a:solidFill>
                  <a:schemeClr val="bg1"/>
                </a:solidFill>
              </a:rPr>
              <a:t>Parametrización permite la flexibilización y </a:t>
            </a:r>
            <a:r>
              <a:rPr lang="es-ES_tradnl" altLang="es-MX" dirty="0" err="1">
                <a:solidFill>
                  <a:schemeClr val="bg1"/>
                </a:solidFill>
              </a:rPr>
              <a:t>reuso</a:t>
            </a:r>
            <a:r>
              <a:rPr lang="es-ES_tradnl" altLang="es-MX" dirty="0">
                <a:solidFill>
                  <a:schemeClr val="bg1"/>
                </a:solidFill>
              </a:rPr>
              <a:t> en el desempeño de las operaciones</a:t>
            </a:r>
          </a:p>
          <a:p>
            <a:pPr marL="91440" indent="-91440" eaLnBrk="1" fontAlgn="auto" hangingPunct="1">
              <a:buClr>
                <a:schemeClr val="accent3"/>
              </a:buClr>
              <a:defRPr/>
            </a:pPr>
            <a:r>
              <a:rPr lang="es-ES_tradnl" altLang="es-MX" sz="2200" dirty="0">
                <a:solidFill>
                  <a:srgbClr val="FFC000"/>
                </a:solidFill>
              </a:rPr>
              <a:t>Data (abstracción en tipos de datos) </a:t>
            </a:r>
            <a:r>
              <a:rPr lang="es-ES_tradnl" altLang="es-MX" sz="2200" dirty="0">
                <a:solidFill>
                  <a:schemeClr val="bg1"/>
                </a:solidFill>
              </a:rPr>
              <a:t>nos permite introducir nuevos tipos de datos</a:t>
            </a:r>
          </a:p>
          <a:p>
            <a:pPr marL="384048" lvl="1" indent="-182880" eaLnBrk="1" fontAlgn="auto" hangingPunct="1">
              <a:buClr>
                <a:schemeClr val="accent3"/>
              </a:buClr>
              <a:defRPr/>
            </a:pPr>
            <a:r>
              <a:rPr lang="es-ES_tradnl" altLang="es-MX" dirty="0">
                <a:solidFill>
                  <a:schemeClr val="bg1"/>
                </a:solidFill>
              </a:rPr>
              <a:t>Una conjunto de información que describa un objeto de datos.</a:t>
            </a:r>
          </a:p>
          <a:p>
            <a:pPr marL="384048" lvl="1" indent="-182880" eaLnBrk="1" fontAlgn="auto" hangingPunct="1">
              <a:buClr>
                <a:schemeClr val="accent3"/>
              </a:buClr>
              <a:defRPr/>
            </a:pPr>
            <a:r>
              <a:rPr lang="es-ES_tradnl" altLang="es-MX" dirty="0">
                <a:solidFill>
                  <a:schemeClr val="bg1"/>
                </a:solidFill>
              </a:rPr>
              <a:t>El uso de una referencia lógica que haga referencia al objeto sin preocuparnos su representación interna.</a:t>
            </a:r>
          </a:p>
          <a:p>
            <a:pPr marL="91440" indent="-91440" eaLnBrk="1" fontAlgn="auto" hangingPunct="1">
              <a:buClr>
                <a:schemeClr val="accent3"/>
              </a:buClr>
              <a:defRPr/>
            </a:pPr>
            <a:r>
              <a:rPr lang="es-ES_tradnl" altLang="es-MX" sz="2200" dirty="0">
                <a:solidFill>
                  <a:srgbClr val="FFC000"/>
                </a:solidFill>
              </a:rPr>
              <a:t>Control. (Abstracción de acceso). </a:t>
            </a:r>
            <a:r>
              <a:rPr lang="es-ES_tradnl" altLang="es-MX" sz="2200" dirty="0">
                <a:solidFill>
                  <a:schemeClr val="bg1"/>
                </a:solidFill>
              </a:rPr>
              <a:t>El uso de reiterativo de objetos o código sin que se conozca como esta guardado o la manera de obtenerlo.</a:t>
            </a:r>
          </a:p>
          <a:p>
            <a:pPr marL="384048" lvl="1" indent="-182880" eaLnBrk="1" fontAlgn="auto" hangingPunct="1">
              <a:buClr>
                <a:schemeClr val="accent3"/>
              </a:buClr>
              <a:defRPr/>
            </a:pPr>
            <a:r>
              <a:rPr lang="es-ES_tradnl" altLang="es-MX" dirty="0">
                <a:solidFill>
                  <a:schemeClr val="bg1"/>
                </a:solidFill>
              </a:rPr>
              <a:t>Usar modelos de iteración que consolide información sin saber detalles de concurrencia o sincronización.</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4626" name="Date Placeholder 3">
            <a:extLst>
              <a:ext uri="{FF2B5EF4-FFF2-40B4-BE49-F238E27FC236}">
                <a16:creationId xmlns:a16="http://schemas.microsoft.com/office/drawing/2014/main" id="{0A0068F2-02F6-4AB9-2BB5-100138F3EEB0}"/>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D716127-1A36-4A23-9843-387C58D0CF31}" type="datetime1">
              <a:rPr lang="en-US" altLang="en-US" smtClean="0">
                <a:solidFill>
                  <a:srgbClr val="FFFFFF"/>
                </a:solidFill>
              </a:rPr>
              <a:pPr/>
              <a:t>9/18/2024</a:t>
            </a:fld>
            <a:endParaRPr lang="en-US" altLang="en-US">
              <a:solidFill>
                <a:srgbClr val="FFFFFF"/>
              </a:solidFill>
            </a:endParaRPr>
          </a:p>
        </p:txBody>
      </p:sp>
      <p:sp>
        <p:nvSpPr>
          <p:cNvPr id="97310" name="Footer Placeholder 4">
            <a:extLst>
              <a:ext uri="{FF2B5EF4-FFF2-40B4-BE49-F238E27FC236}">
                <a16:creationId xmlns:a16="http://schemas.microsoft.com/office/drawing/2014/main" id="{AF5B09E0-EC46-70BC-5932-46CEC7E17C22}"/>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F6569298-5D14-B426-8DCD-3FE082996887}"/>
              </a:ext>
            </a:extLst>
          </p:cNvPr>
          <p:cNvSpPr>
            <a:spLocks noGrp="1"/>
          </p:cNvSpPr>
          <p:nvPr>
            <p:ph type="sldNum" sz="quarter" idx="12"/>
          </p:nvPr>
        </p:nvSpPr>
        <p:spPr/>
        <p:txBody>
          <a:bodyPr/>
          <a:lstStyle/>
          <a:p>
            <a:pPr>
              <a:defRPr/>
            </a:pPr>
            <a:fld id="{DAD64E0E-E105-4CF3-BC98-189AA139F9A5}" type="slidenum">
              <a:rPr lang="en-US" altLang="es-MX"/>
              <a:pPr>
                <a:defRPr/>
              </a:pPr>
              <a:t>131</a:t>
            </a:fld>
            <a:endParaRPr lang="en-US" altLang="es-MX"/>
          </a:p>
        </p:txBody>
      </p:sp>
      <p:sp>
        <p:nvSpPr>
          <p:cNvPr id="97282" name="Title 1">
            <a:extLst>
              <a:ext uri="{FF2B5EF4-FFF2-40B4-BE49-F238E27FC236}">
                <a16:creationId xmlns:a16="http://schemas.microsoft.com/office/drawing/2014/main" id="{0F8487AF-DF89-B845-47A4-3CDC51F07A03}"/>
              </a:ext>
            </a:extLst>
          </p:cNvPr>
          <p:cNvSpPr>
            <a:spLocks noGrp="1"/>
          </p:cNvSpPr>
          <p:nvPr>
            <p:ph type="title" idx="4294967295"/>
          </p:nvPr>
        </p:nvSpPr>
        <p:spPr>
          <a:xfrm>
            <a:off x="0" y="287338"/>
            <a:ext cx="9144000" cy="795337"/>
          </a:xfrm>
        </p:spPr>
        <p:txBody>
          <a:bodyPr/>
          <a:lstStyle/>
          <a:p>
            <a:pPr algn="ctr" eaLnBrk="1" fontAlgn="auto" hangingPunct="1">
              <a:spcAft>
                <a:spcPts val="0"/>
              </a:spcAft>
              <a:defRPr/>
            </a:pPr>
            <a:r>
              <a:rPr lang="es-MX" altLang="es-MX" dirty="0">
                <a:solidFill>
                  <a:schemeClr val="bg1"/>
                </a:solidFill>
              </a:rPr>
              <a:t>Metodologías de Programación</a:t>
            </a:r>
          </a:p>
        </p:txBody>
      </p:sp>
      <p:graphicFrame>
        <p:nvGraphicFramePr>
          <p:cNvPr id="6" name="Content Placeholder 5">
            <a:extLst>
              <a:ext uri="{FF2B5EF4-FFF2-40B4-BE49-F238E27FC236}">
                <a16:creationId xmlns:a16="http://schemas.microsoft.com/office/drawing/2014/main" id="{EF10209B-8B5C-93BD-FACB-2A27447AB366}"/>
              </a:ext>
            </a:extLst>
          </p:cNvPr>
          <p:cNvGraphicFramePr>
            <a:graphicFrameLocks noGrp="1"/>
          </p:cNvGraphicFramePr>
          <p:nvPr>
            <p:ph idx="4294967295"/>
          </p:nvPr>
        </p:nvGraphicFramePr>
        <p:xfrm>
          <a:off x="0" y="1633538"/>
          <a:ext cx="8229600" cy="3590925"/>
        </p:xfrm>
        <a:graphic>
          <a:graphicData uri="http://schemas.openxmlformats.org/drawingml/2006/table">
            <a:tbl>
              <a:tblPr>
                <a:tableStyleId>{7DF18680-E054-41AD-8BC1-D1AEF772440D}</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1030654">
                <a:tc>
                  <a:txBody>
                    <a:bodyPr/>
                    <a:lstStyle>
                      <a:lvl1pPr eaLnBrk="0" hangingPunct="0">
                        <a:spcBef>
                          <a:spcPct val="20000"/>
                        </a:spcBef>
                        <a:buFont typeface="Arial" pitchFamily="34" charset="0"/>
                        <a:defRPr sz="28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defRPr>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defRPr>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s-MX" altLang="es-MX" sz="1800" u="none" strike="noStrike" cap="none" normalizeH="0" baseline="0" dirty="0">
                          <a:ln>
                            <a:noFill/>
                          </a:ln>
                          <a:solidFill>
                            <a:schemeClr val="bg1"/>
                          </a:solidFill>
                          <a:effectLst/>
                        </a:rPr>
                        <a:t>Metodologías de programación</a:t>
                      </a:r>
                      <a:endParaRPr kumimoji="0" lang="es-MX" altLang="es-MX" sz="1800" b="1" i="0" u="none" strike="noStrike" cap="none" normalizeH="0" baseline="0" dirty="0">
                        <a:ln>
                          <a:noFill/>
                        </a:ln>
                        <a:solidFill>
                          <a:schemeClr val="bg1"/>
                        </a:solidFill>
                        <a:effectLst/>
                        <a:latin typeface="Calibri" pitchFamily="34" charset="0"/>
                        <a:ea typeface="MS PGothic" pitchFamily="34" charset="-128"/>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lvl1pPr eaLnBrk="0" hangingPunct="0">
                        <a:spcBef>
                          <a:spcPct val="20000"/>
                        </a:spcBef>
                        <a:buFont typeface="Arial" pitchFamily="34" charset="0"/>
                        <a:defRPr sz="28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defRPr>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defRPr>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s-MX" altLang="es-MX" sz="1800" u="none" strike="noStrike" cap="none" normalizeH="0" baseline="0" dirty="0">
                          <a:ln>
                            <a:noFill/>
                          </a:ln>
                          <a:solidFill>
                            <a:schemeClr val="bg1"/>
                          </a:solidFill>
                          <a:effectLst/>
                        </a:rPr>
                        <a:t>Conceptos de Abstracción</a:t>
                      </a:r>
                      <a:endParaRPr kumimoji="0" lang="es-MX" altLang="es-MX" sz="1800" b="1" i="0" u="none" strike="noStrike" cap="none" normalizeH="0" baseline="0" dirty="0">
                        <a:ln>
                          <a:noFill/>
                        </a:ln>
                        <a:solidFill>
                          <a:schemeClr val="bg1"/>
                        </a:solidFill>
                        <a:effectLst/>
                        <a:latin typeface="Calibri" pitchFamily="34" charset="0"/>
                        <a:ea typeface="MS PGothic" pitchFamily="34" charset="-128"/>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lvl1pPr eaLnBrk="0" hangingPunct="0">
                        <a:spcBef>
                          <a:spcPct val="20000"/>
                        </a:spcBef>
                        <a:buFont typeface="Arial" pitchFamily="34" charset="0"/>
                        <a:defRPr sz="28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defRPr>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defRPr>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s-MX" altLang="es-MX" sz="1800" u="none" strike="noStrike" cap="none" normalizeH="0" baseline="0" dirty="0">
                          <a:ln>
                            <a:noFill/>
                          </a:ln>
                          <a:solidFill>
                            <a:schemeClr val="bg1"/>
                          </a:solidFill>
                          <a:effectLst/>
                        </a:rPr>
                        <a:t>Construcción en los Lenguajes de Programación</a:t>
                      </a:r>
                      <a:endParaRPr kumimoji="0" lang="es-MX" altLang="es-MX" sz="1800" b="1" i="0" u="none" strike="noStrike" cap="none" normalizeH="0" baseline="0" dirty="0">
                        <a:ln>
                          <a:noFill/>
                        </a:ln>
                        <a:solidFill>
                          <a:schemeClr val="bg1"/>
                        </a:solidFill>
                        <a:effectLst/>
                        <a:latin typeface="Calibri" pitchFamily="34" charset="0"/>
                        <a:ea typeface="MS PGothic" pitchFamily="34" charset="-128"/>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640068">
                <a:tc>
                  <a:txBody>
                    <a:bodyPr/>
                    <a:lstStyle>
                      <a:lvl1pPr eaLnBrk="0" hangingPunct="0">
                        <a:spcBef>
                          <a:spcPct val="20000"/>
                        </a:spcBef>
                        <a:buFont typeface="Arial" pitchFamily="34" charset="0"/>
                        <a:defRPr sz="28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defRPr>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defRPr>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s-MX" altLang="es-MX" sz="1800" u="none" strike="noStrike" cap="none" normalizeH="0" baseline="0" dirty="0">
                          <a:ln>
                            <a:noFill/>
                          </a:ln>
                          <a:effectLst/>
                        </a:rPr>
                        <a:t>Programación Estructurada</a:t>
                      </a:r>
                      <a:endParaRPr kumimoji="0" lang="es-MX" altLang="es-MX" sz="1800" b="0" i="0" u="none" strike="noStrike" cap="none" normalizeH="0" baseline="0" dirty="0">
                        <a:ln>
                          <a:noFill/>
                        </a:ln>
                        <a:solidFill>
                          <a:schemeClr val="tx1"/>
                        </a:solidFill>
                        <a:effectLst/>
                        <a:latin typeface="Calibri" pitchFamily="34" charset="0"/>
                        <a:ea typeface="MS PGothic" pitchFamily="34" charset="-128"/>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lvl1pPr eaLnBrk="0" hangingPunct="0">
                        <a:spcBef>
                          <a:spcPct val="20000"/>
                        </a:spcBef>
                        <a:buFont typeface="Arial" pitchFamily="34" charset="0"/>
                        <a:defRPr sz="28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defRPr>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defRPr>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s-MX" altLang="es-MX" sz="1800" u="none" strike="noStrike" cap="none" normalizeH="0" baseline="0" dirty="0">
                          <a:ln>
                            <a:noFill/>
                          </a:ln>
                          <a:effectLst/>
                        </a:rPr>
                        <a:t>Estructuras de Control explicito</a:t>
                      </a:r>
                      <a:endParaRPr kumimoji="0" lang="es-MX" altLang="es-MX" sz="1800" b="0" i="0" u="none" strike="noStrike" cap="none" normalizeH="0" baseline="0" dirty="0">
                        <a:ln>
                          <a:noFill/>
                        </a:ln>
                        <a:solidFill>
                          <a:schemeClr val="tx1"/>
                        </a:solidFill>
                        <a:effectLst/>
                        <a:latin typeface="Calibri" pitchFamily="34" charset="0"/>
                        <a:ea typeface="MS PGothic" pitchFamily="34" charset="-128"/>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lvl1pPr eaLnBrk="0" hangingPunct="0">
                        <a:spcBef>
                          <a:spcPct val="20000"/>
                        </a:spcBef>
                        <a:buFont typeface="Arial" pitchFamily="34" charset="0"/>
                        <a:defRPr sz="28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defRPr>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defRPr>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s-MX" altLang="es-MX" sz="1800" u="none" strike="noStrike" cap="none" normalizeH="0" baseline="0" dirty="0">
                          <a:ln>
                            <a:noFill/>
                          </a:ln>
                          <a:effectLst/>
                        </a:rPr>
                        <a:t>Do-</a:t>
                      </a:r>
                      <a:r>
                        <a:rPr kumimoji="0" lang="es-MX" altLang="es-MX" sz="1800" u="none" strike="noStrike" cap="none" normalizeH="0" baseline="0" dirty="0" err="1">
                          <a:ln>
                            <a:noFill/>
                          </a:ln>
                          <a:effectLst/>
                        </a:rPr>
                        <a:t>while</a:t>
                      </a:r>
                      <a:r>
                        <a:rPr kumimoji="0" lang="es-MX" altLang="es-MX" sz="1800" u="none" strike="noStrike" cap="none" normalizeH="0" baseline="0" dirty="0">
                          <a:ln>
                            <a:noFill/>
                          </a:ln>
                          <a:effectLst/>
                        </a:rPr>
                        <a:t> y otros </a:t>
                      </a:r>
                      <a:r>
                        <a:rPr kumimoji="0" lang="es-MX" altLang="es-MX" sz="1800" u="none" strike="noStrike" cap="none" normalizeH="0" baseline="0" dirty="0" err="1">
                          <a:ln>
                            <a:noFill/>
                          </a:ln>
                          <a:effectLst/>
                        </a:rPr>
                        <a:t>loops</a:t>
                      </a:r>
                      <a:endParaRPr kumimoji="0" lang="es-MX" altLang="es-MX" sz="1800" u="none" strike="noStrike" cap="none" normalizeH="0" baseline="0" dirty="0">
                        <a:ln>
                          <a:noFill/>
                        </a:ln>
                        <a:effectLst/>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s-ES" altLang="es-MX" sz="1800" u="none" strike="noStrike" cap="none" normalizeH="0" baseline="0" dirty="0">
                          <a:ln>
                            <a:noFill/>
                          </a:ln>
                          <a:effectLst/>
                        </a:rPr>
                        <a:t>Bloques </a:t>
                      </a:r>
                      <a:endParaRPr kumimoji="0" lang="es-MX" altLang="es-MX" sz="1800" b="0" i="0" u="none" strike="noStrike" cap="none" normalizeH="0" baseline="0" dirty="0">
                        <a:ln>
                          <a:noFill/>
                        </a:ln>
                        <a:solidFill>
                          <a:schemeClr val="tx1"/>
                        </a:solidFill>
                        <a:effectLst/>
                        <a:latin typeface="Calibri" pitchFamily="34" charset="0"/>
                        <a:ea typeface="MS PGothic" pitchFamily="34" charset="-128"/>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640068">
                <a:tc>
                  <a:txBody>
                    <a:bodyPr/>
                    <a:lstStyle>
                      <a:lvl1pPr eaLnBrk="0" hangingPunct="0">
                        <a:spcBef>
                          <a:spcPct val="20000"/>
                        </a:spcBef>
                        <a:buFont typeface="Arial" pitchFamily="34" charset="0"/>
                        <a:defRPr sz="28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defRPr>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defRPr>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s-MX" altLang="es-MX" sz="1800" u="none" strike="noStrike" cap="none" normalizeH="0" baseline="0" dirty="0">
                          <a:ln>
                            <a:noFill/>
                          </a:ln>
                          <a:effectLst/>
                        </a:rPr>
                        <a:t>Programación Modular</a:t>
                      </a:r>
                      <a:endParaRPr kumimoji="0" lang="es-MX" altLang="es-MX" sz="1800" b="0" i="0" u="none" strike="noStrike" cap="none" normalizeH="0" baseline="0" dirty="0">
                        <a:ln>
                          <a:noFill/>
                        </a:ln>
                        <a:solidFill>
                          <a:schemeClr val="tx1"/>
                        </a:solidFill>
                        <a:effectLst/>
                        <a:latin typeface="Calibri" pitchFamily="34" charset="0"/>
                        <a:ea typeface="MS PGothic" pitchFamily="34" charset="-128"/>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lvl1pPr eaLnBrk="0" hangingPunct="0">
                        <a:spcBef>
                          <a:spcPct val="20000"/>
                        </a:spcBef>
                        <a:buFont typeface="Arial" pitchFamily="34" charset="0"/>
                        <a:defRPr sz="28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defRPr>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defRPr>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s-MX" altLang="es-MX" sz="1800" u="none" strike="noStrike" cap="none" normalizeH="0" baseline="0" dirty="0">
                          <a:ln>
                            <a:noFill/>
                          </a:ln>
                          <a:effectLst/>
                        </a:rPr>
                        <a:t>Segregación de la información</a:t>
                      </a:r>
                      <a:endParaRPr kumimoji="0" lang="es-MX" altLang="es-MX" sz="1800" b="0" i="0" u="none" strike="noStrike" cap="none" normalizeH="0" baseline="0" dirty="0">
                        <a:ln>
                          <a:noFill/>
                        </a:ln>
                        <a:solidFill>
                          <a:schemeClr val="tx1"/>
                        </a:solidFill>
                        <a:effectLst/>
                        <a:latin typeface="Calibri" pitchFamily="34" charset="0"/>
                        <a:ea typeface="MS PGothic" pitchFamily="34" charset="-128"/>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lvl1pPr eaLnBrk="0" hangingPunct="0">
                        <a:spcBef>
                          <a:spcPct val="20000"/>
                        </a:spcBef>
                        <a:buFont typeface="Arial" pitchFamily="34" charset="0"/>
                        <a:defRPr sz="28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defRPr>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defRPr>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s-MX" altLang="es-MX" sz="1800" u="none" strike="noStrike" cap="none" normalizeH="0" baseline="0" dirty="0">
                          <a:ln>
                            <a:noFill/>
                          </a:ln>
                          <a:effectLst/>
                        </a:rPr>
                        <a:t>Módulos con </a:t>
                      </a:r>
                      <a:r>
                        <a:rPr kumimoji="0" lang="es-MX" altLang="es-MX" sz="1800" u="none" strike="noStrike" cap="none" normalizeH="0" baseline="0" dirty="0" err="1">
                          <a:ln>
                            <a:noFill/>
                          </a:ln>
                          <a:effectLst/>
                        </a:rPr>
                        <a:t>interfases</a:t>
                      </a:r>
                      <a:r>
                        <a:rPr kumimoji="0" lang="es-MX" altLang="es-MX" sz="1800" u="none" strike="noStrike" cap="none" normalizeH="0" baseline="0" dirty="0">
                          <a:ln>
                            <a:noFill/>
                          </a:ln>
                          <a:effectLst/>
                        </a:rPr>
                        <a:t> bien definidas</a:t>
                      </a:r>
                      <a:endParaRPr kumimoji="0" lang="es-MX" altLang="es-MX" sz="1800" b="0" i="0" u="none" strike="noStrike" cap="none" normalizeH="0" baseline="0" dirty="0">
                        <a:ln>
                          <a:noFill/>
                        </a:ln>
                        <a:solidFill>
                          <a:schemeClr val="tx1"/>
                        </a:solidFill>
                        <a:effectLst/>
                        <a:latin typeface="Calibri" pitchFamily="34" charset="0"/>
                        <a:ea typeface="MS PGothic" pitchFamily="34" charset="-128"/>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640068">
                <a:tc>
                  <a:txBody>
                    <a:bodyPr/>
                    <a:lstStyle>
                      <a:lvl1pPr eaLnBrk="0" hangingPunct="0">
                        <a:spcBef>
                          <a:spcPct val="20000"/>
                        </a:spcBef>
                        <a:buFont typeface="Arial" pitchFamily="34" charset="0"/>
                        <a:defRPr sz="28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defRPr>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defRPr>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s-MX" altLang="es-MX" sz="1800" u="none" strike="noStrike" cap="none" normalizeH="0" baseline="0" dirty="0">
                          <a:ln>
                            <a:noFill/>
                          </a:ln>
                          <a:effectLst/>
                        </a:rPr>
                        <a:t>Programación de Tipos de datos abstractos</a:t>
                      </a:r>
                      <a:endParaRPr kumimoji="0" lang="es-MX" altLang="es-MX" sz="1800" b="0" i="0" u="none" strike="noStrike" cap="none" normalizeH="0" baseline="0" dirty="0">
                        <a:ln>
                          <a:noFill/>
                        </a:ln>
                        <a:solidFill>
                          <a:schemeClr val="tx1"/>
                        </a:solidFill>
                        <a:effectLst/>
                        <a:latin typeface="Calibri" pitchFamily="34" charset="0"/>
                        <a:ea typeface="MS PGothic" pitchFamily="34" charset="-128"/>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lvl1pPr eaLnBrk="0" hangingPunct="0">
                        <a:spcBef>
                          <a:spcPct val="20000"/>
                        </a:spcBef>
                        <a:buFont typeface="Arial" pitchFamily="34" charset="0"/>
                        <a:defRPr sz="28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defRPr>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defRPr>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s-MX" altLang="es-MX" sz="1800" u="none" strike="noStrike" cap="none" normalizeH="0" baseline="0" dirty="0">
                          <a:ln>
                            <a:noFill/>
                          </a:ln>
                          <a:effectLst/>
                        </a:rPr>
                        <a:t>Segregación de la representación de datos</a:t>
                      </a:r>
                      <a:endParaRPr kumimoji="0" lang="es-MX" altLang="es-MX" sz="1800" b="0" i="0" u="none" strike="noStrike" cap="none" normalizeH="0" baseline="0" dirty="0">
                        <a:ln>
                          <a:noFill/>
                        </a:ln>
                        <a:solidFill>
                          <a:schemeClr val="tx1"/>
                        </a:solidFill>
                        <a:effectLst/>
                        <a:latin typeface="Calibri" pitchFamily="34" charset="0"/>
                        <a:ea typeface="MS PGothic" pitchFamily="34" charset="-128"/>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lvl1pPr eaLnBrk="0" hangingPunct="0">
                        <a:spcBef>
                          <a:spcPct val="20000"/>
                        </a:spcBef>
                        <a:buFont typeface="Arial" pitchFamily="34" charset="0"/>
                        <a:defRPr sz="28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defRPr>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defRPr>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s-ES" altLang="es-MX" sz="1800" u="none" strike="noStrike" cap="none" normalizeH="0" baseline="0" dirty="0">
                          <a:ln>
                            <a:noFill/>
                          </a:ln>
                          <a:effectLst/>
                        </a:rPr>
                        <a:t>Tipos de datos definidos por el usuario</a:t>
                      </a:r>
                      <a:endParaRPr kumimoji="0" lang="es-MX" altLang="es-MX" sz="1800" b="0" i="0" u="none" strike="noStrike" cap="none" normalizeH="0" baseline="0" dirty="0">
                        <a:ln>
                          <a:noFill/>
                        </a:ln>
                        <a:solidFill>
                          <a:schemeClr val="tx1"/>
                        </a:solidFill>
                        <a:effectLst/>
                        <a:latin typeface="Calibri" pitchFamily="34" charset="0"/>
                        <a:ea typeface="MS PGothic" pitchFamily="34" charset="-128"/>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3"/>
                  </a:ext>
                </a:extLst>
              </a:tr>
              <a:tr h="640068">
                <a:tc>
                  <a:txBody>
                    <a:bodyPr/>
                    <a:lstStyle>
                      <a:lvl1pPr eaLnBrk="0" hangingPunct="0">
                        <a:spcBef>
                          <a:spcPct val="20000"/>
                        </a:spcBef>
                        <a:buFont typeface="Arial" pitchFamily="34" charset="0"/>
                        <a:defRPr sz="28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defRPr>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defRPr>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s-ES" altLang="es-MX" sz="1800" u="none" strike="noStrike" cap="none" normalizeH="0" baseline="0" dirty="0">
                          <a:ln>
                            <a:noFill/>
                          </a:ln>
                          <a:effectLst/>
                        </a:rPr>
                        <a:t>Programación Orientada a Objetos</a:t>
                      </a:r>
                      <a:endParaRPr kumimoji="0" lang="es-MX" altLang="es-MX" sz="1800" b="0" i="0" u="none" strike="noStrike" cap="none" normalizeH="0" baseline="0" dirty="0">
                        <a:ln>
                          <a:noFill/>
                        </a:ln>
                        <a:solidFill>
                          <a:schemeClr val="tx1"/>
                        </a:solidFill>
                        <a:effectLst/>
                        <a:latin typeface="Calibri" pitchFamily="34" charset="0"/>
                        <a:ea typeface="MS PGothic" pitchFamily="34" charset="-128"/>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lvl1pPr eaLnBrk="0" hangingPunct="0">
                        <a:spcBef>
                          <a:spcPct val="20000"/>
                        </a:spcBef>
                        <a:buFont typeface="Arial" pitchFamily="34" charset="0"/>
                        <a:defRPr sz="28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defRPr>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defRPr>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s-MX" altLang="es-MX" sz="1800" u="none" strike="noStrike" cap="none" normalizeH="0" baseline="0" dirty="0" err="1">
                          <a:ln>
                            <a:noFill/>
                          </a:ln>
                          <a:effectLst/>
                        </a:rPr>
                        <a:t>Reuso</a:t>
                      </a:r>
                      <a:r>
                        <a:rPr kumimoji="0" lang="es-MX" altLang="es-MX" sz="1800" u="none" strike="noStrike" cap="none" normalizeH="0" baseline="0" dirty="0">
                          <a:ln>
                            <a:noFill/>
                          </a:ln>
                          <a:effectLst/>
                        </a:rPr>
                        <a:t> y software </a:t>
                      </a:r>
                      <a:r>
                        <a:rPr kumimoji="0" lang="es-MX" altLang="es-MX" sz="1800" u="none" strike="noStrike" cap="none" normalizeH="0" baseline="0" dirty="0" err="1">
                          <a:ln>
                            <a:noFill/>
                          </a:ln>
                          <a:effectLst/>
                        </a:rPr>
                        <a:t>items</a:t>
                      </a:r>
                      <a:endParaRPr kumimoji="0" lang="es-MX" altLang="es-MX" sz="1800" b="0" i="0" u="none" strike="noStrike" cap="none" normalizeH="0" baseline="0" dirty="0">
                        <a:ln>
                          <a:noFill/>
                        </a:ln>
                        <a:solidFill>
                          <a:schemeClr val="tx1"/>
                        </a:solidFill>
                        <a:effectLst/>
                        <a:latin typeface="Calibri" pitchFamily="34" charset="0"/>
                        <a:ea typeface="MS PGothic" pitchFamily="34" charset="-128"/>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lvl1pPr eaLnBrk="0" hangingPunct="0">
                        <a:spcBef>
                          <a:spcPct val="20000"/>
                        </a:spcBef>
                        <a:buFont typeface="Arial" pitchFamily="34" charset="0"/>
                        <a:defRPr sz="28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defRPr>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defRPr>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s-MX" altLang="es-MX" sz="1800" u="none" strike="noStrike" cap="none" normalizeH="0" baseline="0" dirty="0">
                          <a:ln>
                            <a:noFill/>
                          </a:ln>
                          <a:effectLst/>
                        </a:rPr>
                        <a:t>Clases, Encapsulación, Herencia, Polimorfismo</a:t>
                      </a:r>
                      <a:endParaRPr kumimoji="0" lang="es-MX" altLang="es-MX" sz="1800" b="0" i="0" u="none" strike="noStrike" cap="none" normalizeH="0" baseline="0" dirty="0">
                        <a:ln>
                          <a:noFill/>
                        </a:ln>
                        <a:solidFill>
                          <a:schemeClr val="tx1"/>
                        </a:solidFill>
                        <a:effectLst/>
                        <a:latin typeface="Calibri" pitchFamily="34" charset="0"/>
                        <a:ea typeface="MS PGothic" pitchFamily="34" charset="-128"/>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5650" name="Date Placeholder 3">
            <a:extLst>
              <a:ext uri="{FF2B5EF4-FFF2-40B4-BE49-F238E27FC236}">
                <a16:creationId xmlns:a16="http://schemas.microsoft.com/office/drawing/2014/main" id="{ED950E96-35FC-B207-EF83-9B475BCB10B6}"/>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D9A740A6-DF50-431E-827B-061626857831}" type="datetime1">
              <a:rPr lang="en-US" altLang="en-US" smtClean="0">
                <a:solidFill>
                  <a:srgbClr val="FFFFFF"/>
                </a:solidFill>
              </a:rPr>
              <a:pPr/>
              <a:t>9/18/2024</a:t>
            </a:fld>
            <a:endParaRPr lang="en-US" altLang="en-US">
              <a:solidFill>
                <a:srgbClr val="FFFFFF"/>
              </a:solidFill>
            </a:endParaRPr>
          </a:p>
        </p:txBody>
      </p:sp>
      <p:sp>
        <p:nvSpPr>
          <p:cNvPr id="98307" name="Footer Placeholder 1">
            <a:extLst>
              <a:ext uri="{FF2B5EF4-FFF2-40B4-BE49-F238E27FC236}">
                <a16:creationId xmlns:a16="http://schemas.microsoft.com/office/drawing/2014/main" id="{7A939F3A-981D-C9C8-C8FC-ED1008F0B349}"/>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4F1AC8D1-CA36-B9F9-86DB-E70A96EC87AF}"/>
              </a:ext>
            </a:extLst>
          </p:cNvPr>
          <p:cNvSpPr>
            <a:spLocks noGrp="1"/>
          </p:cNvSpPr>
          <p:nvPr>
            <p:ph type="sldNum" sz="quarter" idx="12"/>
          </p:nvPr>
        </p:nvSpPr>
        <p:spPr/>
        <p:txBody>
          <a:bodyPr/>
          <a:lstStyle/>
          <a:p>
            <a:pPr>
              <a:defRPr/>
            </a:pPr>
            <a:fld id="{B9B589C0-24EB-4970-BF12-EDAA89D7DAAE}" type="slidenum">
              <a:rPr lang="en-US" altLang="es-MX"/>
              <a:pPr>
                <a:defRPr/>
              </a:pPr>
              <a:t>132</a:t>
            </a:fld>
            <a:endParaRPr lang="en-US" altLang="es-MX"/>
          </a:p>
        </p:txBody>
      </p:sp>
      <p:sp>
        <p:nvSpPr>
          <p:cNvPr id="98306" name="Title 1">
            <a:extLst>
              <a:ext uri="{FF2B5EF4-FFF2-40B4-BE49-F238E27FC236}">
                <a16:creationId xmlns:a16="http://schemas.microsoft.com/office/drawing/2014/main" id="{79F410EA-53F2-399C-DB0E-EEB785F845DC}"/>
              </a:ext>
            </a:extLst>
          </p:cNvPr>
          <p:cNvSpPr>
            <a:spLocks noGrp="1"/>
          </p:cNvSpPr>
          <p:nvPr>
            <p:ph type="title" idx="4294967295"/>
          </p:nvPr>
        </p:nvSpPr>
        <p:spPr>
          <a:xfrm>
            <a:off x="0" y="163513"/>
            <a:ext cx="9144000" cy="695325"/>
          </a:xfrm>
        </p:spPr>
        <p:txBody>
          <a:bodyPr/>
          <a:lstStyle/>
          <a:p>
            <a:pPr algn="ctr" eaLnBrk="1" fontAlgn="auto" hangingPunct="1">
              <a:spcAft>
                <a:spcPts val="0"/>
              </a:spcAft>
              <a:defRPr/>
            </a:pPr>
            <a:r>
              <a:rPr lang="es-ES_tradnl" altLang="es-MX" sz="3200" dirty="0">
                <a:solidFill>
                  <a:schemeClr val="bg1"/>
                </a:solidFill>
                <a:latin typeface="Arial" panose="020B0604020202020204" pitchFamily="34" charset="0"/>
                <a:cs typeface="Arial" panose="020B0604020202020204" pitchFamily="34" charset="0"/>
              </a:rPr>
              <a:t>Diseño de Programas</a:t>
            </a:r>
          </a:p>
        </p:txBody>
      </p:sp>
      <p:grpSp>
        <p:nvGrpSpPr>
          <p:cNvPr id="155654" name="Group 7">
            <a:extLst>
              <a:ext uri="{FF2B5EF4-FFF2-40B4-BE49-F238E27FC236}">
                <a16:creationId xmlns:a16="http://schemas.microsoft.com/office/drawing/2014/main" id="{D224D11E-D7B7-B380-DB49-3E3A796220F1}"/>
              </a:ext>
            </a:extLst>
          </p:cNvPr>
          <p:cNvGrpSpPr>
            <a:grpSpLocks/>
          </p:cNvGrpSpPr>
          <p:nvPr/>
        </p:nvGrpSpPr>
        <p:grpSpPr bwMode="auto">
          <a:xfrm>
            <a:off x="2871788" y="1511300"/>
            <a:ext cx="2968625" cy="1374775"/>
            <a:chOff x="1929" y="709"/>
            <a:chExt cx="1870" cy="866"/>
          </a:xfrm>
        </p:grpSpPr>
        <p:grpSp>
          <p:nvGrpSpPr>
            <p:cNvPr id="155656" name="Group 8">
              <a:extLst>
                <a:ext uri="{FF2B5EF4-FFF2-40B4-BE49-F238E27FC236}">
                  <a16:creationId xmlns:a16="http://schemas.microsoft.com/office/drawing/2014/main" id="{F63714A3-E037-2B90-8BE8-DCF9451F8E93}"/>
                </a:ext>
              </a:extLst>
            </p:cNvPr>
            <p:cNvGrpSpPr>
              <a:grpSpLocks/>
            </p:cNvGrpSpPr>
            <p:nvPr/>
          </p:nvGrpSpPr>
          <p:grpSpPr bwMode="auto">
            <a:xfrm>
              <a:off x="1929" y="804"/>
              <a:ext cx="470" cy="249"/>
              <a:chOff x="786" y="969"/>
              <a:chExt cx="500" cy="379"/>
            </a:xfrm>
          </p:grpSpPr>
          <p:grpSp>
            <p:nvGrpSpPr>
              <p:cNvPr id="155674" name="Group 26">
                <a:extLst>
                  <a:ext uri="{FF2B5EF4-FFF2-40B4-BE49-F238E27FC236}">
                    <a16:creationId xmlns:a16="http://schemas.microsoft.com/office/drawing/2014/main" id="{772FA806-6D05-503D-D9C9-9E2B7E3EE2B7}"/>
                  </a:ext>
                </a:extLst>
              </p:cNvPr>
              <p:cNvGrpSpPr>
                <a:grpSpLocks/>
              </p:cNvGrpSpPr>
              <p:nvPr/>
            </p:nvGrpSpPr>
            <p:grpSpPr bwMode="auto">
              <a:xfrm>
                <a:off x="786" y="1005"/>
                <a:ext cx="500" cy="343"/>
                <a:chOff x="786" y="1005"/>
                <a:chExt cx="500" cy="343"/>
              </a:xfrm>
            </p:grpSpPr>
            <p:sp>
              <p:nvSpPr>
                <p:cNvPr id="155688" name="Freeform 40">
                  <a:extLst>
                    <a:ext uri="{FF2B5EF4-FFF2-40B4-BE49-F238E27FC236}">
                      <a16:creationId xmlns:a16="http://schemas.microsoft.com/office/drawing/2014/main" id="{7E4F281F-087D-31E1-9B84-D08540D5FAD6}"/>
                    </a:ext>
                  </a:extLst>
                </p:cNvPr>
                <p:cNvSpPr>
                  <a:spLocks/>
                </p:cNvSpPr>
                <p:nvPr/>
              </p:nvSpPr>
              <p:spPr bwMode="auto">
                <a:xfrm>
                  <a:off x="786" y="1005"/>
                  <a:ext cx="226" cy="244"/>
                </a:xfrm>
                <a:custGeom>
                  <a:avLst/>
                  <a:gdLst>
                    <a:gd name="T0" fmla="*/ 15 w 226"/>
                    <a:gd name="T1" fmla="*/ 28 h 244"/>
                    <a:gd name="T2" fmla="*/ 203 w 226"/>
                    <a:gd name="T3" fmla="*/ 0 h 244"/>
                    <a:gd name="T4" fmla="*/ 210 w 226"/>
                    <a:gd name="T5" fmla="*/ 10 h 244"/>
                    <a:gd name="T6" fmla="*/ 213 w 226"/>
                    <a:gd name="T7" fmla="*/ 26 h 244"/>
                    <a:gd name="T8" fmla="*/ 225 w 226"/>
                    <a:gd name="T9" fmla="*/ 177 h 244"/>
                    <a:gd name="T10" fmla="*/ 77 w 226"/>
                    <a:gd name="T11" fmla="*/ 243 h 244"/>
                    <a:gd name="T12" fmla="*/ 17 w 226"/>
                    <a:gd name="T13" fmla="*/ 65 h 244"/>
                    <a:gd name="T14" fmla="*/ 11 w 226"/>
                    <a:gd name="T15" fmla="*/ 64 h 244"/>
                    <a:gd name="T16" fmla="*/ 7 w 226"/>
                    <a:gd name="T17" fmla="*/ 63 h 244"/>
                    <a:gd name="T18" fmla="*/ 3 w 226"/>
                    <a:gd name="T19" fmla="*/ 60 h 244"/>
                    <a:gd name="T20" fmla="*/ 1 w 226"/>
                    <a:gd name="T21" fmla="*/ 56 h 244"/>
                    <a:gd name="T22" fmla="*/ 0 w 226"/>
                    <a:gd name="T23" fmla="*/ 51 h 244"/>
                    <a:gd name="T24" fmla="*/ 1 w 226"/>
                    <a:gd name="T25" fmla="*/ 46 h 244"/>
                    <a:gd name="T26" fmla="*/ 2 w 226"/>
                    <a:gd name="T27" fmla="*/ 39 h 244"/>
                    <a:gd name="T28" fmla="*/ 5 w 226"/>
                    <a:gd name="T29" fmla="*/ 35 h 244"/>
                    <a:gd name="T30" fmla="*/ 10 w 226"/>
                    <a:gd name="T31" fmla="*/ 30 h 244"/>
                    <a:gd name="T32" fmla="*/ 15 w 226"/>
                    <a:gd name="T33" fmla="*/ 28 h 2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244"/>
                    <a:gd name="T53" fmla="*/ 226 w 226"/>
                    <a:gd name="T54" fmla="*/ 244 h 2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244">
                      <a:moveTo>
                        <a:pt x="15" y="28"/>
                      </a:moveTo>
                      <a:lnTo>
                        <a:pt x="203" y="0"/>
                      </a:lnTo>
                      <a:lnTo>
                        <a:pt x="210" y="10"/>
                      </a:lnTo>
                      <a:lnTo>
                        <a:pt x="213" y="26"/>
                      </a:lnTo>
                      <a:lnTo>
                        <a:pt x="225" y="177"/>
                      </a:lnTo>
                      <a:lnTo>
                        <a:pt x="77" y="243"/>
                      </a:lnTo>
                      <a:lnTo>
                        <a:pt x="17" y="65"/>
                      </a:lnTo>
                      <a:lnTo>
                        <a:pt x="11" y="64"/>
                      </a:lnTo>
                      <a:lnTo>
                        <a:pt x="7" y="63"/>
                      </a:lnTo>
                      <a:lnTo>
                        <a:pt x="3" y="60"/>
                      </a:lnTo>
                      <a:lnTo>
                        <a:pt x="1" y="56"/>
                      </a:lnTo>
                      <a:lnTo>
                        <a:pt x="0" y="51"/>
                      </a:lnTo>
                      <a:lnTo>
                        <a:pt x="1" y="46"/>
                      </a:lnTo>
                      <a:lnTo>
                        <a:pt x="2" y="39"/>
                      </a:lnTo>
                      <a:lnTo>
                        <a:pt x="5" y="35"/>
                      </a:lnTo>
                      <a:lnTo>
                        <a:pt x="10" y="30"/>
                      </a:lnTo>
                      <a:lnTo>
                        <a:pt x="15" y="28"/>
                      </a:lnTo>
                    </a:path>
                  </a:pathLst>
                </a:custGeom>
                <a:solidFill>
                  <a:srgbClr val="800000"/>
                </a:solidFill>
                <a:ln w="12700" cap="rnd">
                  <a:solidFill>
                    <a:srgbClr val="000000"/>
                  </a:solidFill>
                  <a:round/>
                  <a:headEnd/>
                  <a:tailEnd/>
                </a:ln>
              </p:spPr>
              <p:txBody>
                <a:bodyPr wrap="none" lIns="90442" tIns="44428" rIns="90442" bIns="44428">
                  <a:spAutoFit/>
                </a:bodyPr>
                <a:lstStyle/>
                <a:p>
                  <a:endParaRPr lang="es-MX"/>
                </a:p>
              </p:txBody>
            </p:sp>
            <p:grpSp>
              <p:nvGrpSpPr>
                <p:cNvPr id="155689" name="Group 41">
                  <a:extLst>
                    <a:ext uri="{FF2B5EF4-FFF2-40B4-BE49-F238E27FC236}">
                      <a16:creationId xmlns:a16="http://schemas.microsoft.com/office/drawing/2014/main" id="{09122B2B-910F-CFDB-6960-68148CC8CCA1}"/>
                    </a:ext>
                  </a:extLst>
                </p:cNvPr>
                <p:cNvGrpSpPr>
                  <a:grpSpLocks/>
                </p:cNvGrpSpPr>
                <p:nvPr/>
              </p:nvGrpSpPr>
              <p:grpSpPr bwMode="auto">
                <a:xfrm>
                  <a:off x="829" y="1133"/>
                  <a:ext cx="457" cy="215"/>
                  <a:chOff x="829" y="1133"/>
                  <a:chExt cx="457" cy="215"/>
                </a:xfrm>
              </p:grpSpPr>
              <p:grpSp>
                <p:nvGrpSpPr>
                  <p:cNvPr id="155690" name="Group 42">
                    <a:extLst>
                      <a:ext uri="{FF2B5EF4-FFF2-40B4-BE49-F238E27FC236}">
                        <a16:creationId xmlns:a16="http://schemas.microsoft.com/office/drawing/2014/main" id="{D225274B-2987-7313-A9D4-68F5B960CE6D}"/>
                      </a:ext>
                    </a:extLst>
                  </p:cNvPr>
                  <p:cNvGrpSpPr>
                    <a:grpSpLocks/>
                  </p:cNvGrpSpPr>
                  <p:nvPr/>
                </p:nvGrpSpPr>
                <p:grpSpPr bwMode="auto">
                  <a:xfrm>
                    <a:off x="829" y="1133"/>
                    <a:ext cx="457" cy="215"/>
                    <a:chOff x="829" y="1133"/>
                    <a:chExt cx="457" cy="215"/>
                  </a:xfrm>
                </p:grpSpPr>
                <p:sp>
                  <p:nvSpPr>
                    <p:cNvPr id="155775" name="Freeform 127">
                      <a:extLst>
                        <a:ext uri="{FF2B5EF4-FFF2-40B4-BE49-F238E27FC236}">
                          <a16:creationId xmlns:a16="http://schemas.microsoft.com/office/drawing/2014/main" id="{0CAF2F12-8822-B23E-98D0-542F33395AA9}"/>
                        </a:ext>
                      </a:extLst>
                    </p:cNvPr>
                    <p:cNvSpPr>
                      <a:spLocks/>
                    </p:cNvSpPr>
                    <p:nvPr/>
                  </p:nvSpPr>
                  <p:spPr bwMode="auto">
                    <a:xfrm>
                      <a:off x="829" y="1133"/>
                      <a:ext cx="457" cy="171"/>
                    </a:xfrm>
                    <a:custGeom>
                      <a:avLst/>
                      <a:gdLst>
                        <a:gd name="T0" fmla="*/ 0 w 457"/>
                        <a:gd name="T1" fmla="*/ 90 h 171"/>
                        <a:gd name="T2" fmla="*/ 325 w 457"/>
                        <a:gd name="T3" fmla="*/ 0 h 171"/>
                        <a:gd name="T4" fmla="*/ 456 w 457"/>
                        <a:gd name="T5" fmla="*/ 54 h 171"/>
                        <a:gd name="T6" fmla="*/ 109 w 457"/>
                        <a:gd name="T7" fmla="*/ 170 h 171"/>
                        <a:gd name="T8" fmla="*/ 0 w 457"/>
                        <a:gd name="T9" fmla="*/ 90 h 171"/>
                        <a:gd name="T10" fmla="*/ 0 60000 65536"/>
                        <a:gd name="T11" fmla="*/ 0 60000 65536"/>
                        <a:gd name="T12" fmla="*/ 0 60000 65536"/>
                        <a:gd name="T13" fmla="*/ 0 60000 65536"/>
                        <a:gd name="T14" fmla="*/ 0 60000 65536"/>
                        <a:gd name="T15" fmla="*/ 0 w 457"/>
                        <a:gd name="T16" fmla="*/ 0 h 171"/>
                        <a:gd name="T17" fmla="*/ 457 w 457"/>
                        <a:gd name="T18" fmla="*/ 171 h 171"/>
                      </a:gdLst>
                      <a:ahLst/>
                      <a:cxnLst>
                        <a:cxn ang="T10">
                          <a:pos x="T0" y="T1"/>
                        </a:cxn>
                        <a:cxn ang="T11">
                          <a:pos x="T2" y="T3"/>
                        </a:cxn>
                        <a:cxn ang="T12">
                          <a:pos x="T4" y="T5"/>
                        </a:cxn>
                        <a:cxn ang="T13">
                          <a:pos x="T6" y="T7"/>
                        </a:cxn>
                        <a:cxn ang="T14">
                          <a:pos x="T8" y="T9"/>
                        </a:cxn>
                      </a:cxnLst>
                      <a:rect l="T15" t="T16" r="T17" b="T18"/>
                      <a:pathLst>
                        <a:path w="457" h="171">
                          <a:moveTo>
                            <a:pt x="0" y="90"/>
                          </a:moveTo>
                          <a:lnTo>
                            <a:pt x="325" y="0"/>
                          </a:lnTo>
                          <a:lnTo>
                            <a:pt x="456" y="54"/>
                          </a:lnTo>
                          <a:lnTo>
                            <a:pt x="109" y="170"/>
                          </a:lnTo>
                          <a:lnTo>
                            <a:pt x="0" y="90"/>
                          </a:lnTo>
                        </a:path>
                      </a:pathLst>
                    </a:custGeom>
                    <a:solidFill>
                      <a:srgbClr val="C08000"/>
                    </a:solidFill>
                    <a:ln w="12700" cap="rnd">
                      <a:solidFill>
                        <a:srgbClr val="000000"/>
                      </a:solidFill>
                      <a:round/>
                      <a:headEnd/>
                      <a:tailEnd/>
                    </a:ln>
                  </p:spPr>
                  <p:txBody>
                    <a:bodyPr wrap="none" lIns="90442" tIns="44428" rIns="90442" bIns="44428">
                      <a:spAutoFit/>
                    </a:bodyPr>
                    <a:lstStyle/>
                    <a:p>
                      <a:endParaRPr lang="es-MX"/>
                    </a:p>
                  </p:txBody>
                </p:sp>
                <p:sp>
                  <p:nvSpPr>
                    <p:cNvPr id="155776" name="Freeform 128">
                      <a:extLst>
                        <a:ext uri="{FF2B5EF4-FFF2-40B4-BE49-F238E27FC236}">
                          <a16:creationId xmlns:a16="http://schemas.microsoft.com/office/drawing/2014/main" id="{B11308B9-5B74-5E5E-71E3-2419062F3868}"/>
                        </a:ext>
                      </a:extLst>
                    </p:cNvPr>
                    <p:cNvSpPr>
                      <a:spLocks/>
                    </p:cNvSpPr>
                    <p:nvPr/>
                  </p:nvSpPr>
                  <p:spPr bwMode="auto">
                    <a:xfrm>
                      <a:off x="829" y="1223"/>
                      <a:ext cx="108" cy="125"/>
                    </a:xfrm>
                    <a:custGeom>
                      <a:avLst/>
                      <a:gdLst>
                        <a:gd name="T0" fmla="*/ 0 w 108"/>
                        <a:gd name="T1" fmla="*/ 0 h 125"/>
                        <a:gd name="T2" fmla="*/ 107 w 108"/>
                        <a:gd name="T3" fmla="*/ 80 h 125"/>
                        <a:gd name="T4" fmla="*/ 107 w 108"/>
                        <a:gd name="T5" fmla="*/ 124 h 125"/>
                        <a:gd name="T6" fmla="*/ 0 w 108"/>
                        <a:gd name="T7" fmla="*/ 45 h 125"/>
                        <a:gd name="T8" fmla="*/ 0 w 108"/>
                        <a:gd name="T9" fmla="*/ 0 h 125"/>
                        <a:gd name="T10" fmla="*/ 0 60000 65536"/>
                        <a:gd name="T11" fmla="*/ 0 60000 65536"/>
                        <a:gd name="T12" fmla="*/ 0 60000 65536"/>
                        <a:gd name="T13" fmla="*/ 0 60000 65536"/>
                        <a:gd name="T14" fmla="*/ 0 60000 65536"/>
                        <a:gd name="T15" fmla="*/ 0 w 108"/>
                        <a:gd name="T16" fmla="*/ 0 h 125"/>
                        <a:gd name="T17" fmla="*/ 108 w 108"/>
                        <a:gd name="T18" fmla="*/ 125 h 125"/>
                      </a:gdLst>
                      <a:ahLst/>
                      <a:cxnLst>
                        <a:cxn ang="T10">
                          <a:pos x="T0" y="T1"/>
                        </a:cxn>
                        <a:cxn ang="T11">
                          <a:pos x="T2" y="T3"/>
                        </a:cxn>
                        <a:cxn ang="T12">
                          <a:pos x="T4" y="T5"/>
                        </a:cxn>
                        <a:cxn ang="T13">
                          <a:pos x="T6" y="T7"/>
                        </a:cxn>
                        <a:cxn ang="T14">
                          <a:pos x="T8" y="T9"/>
                        </a:cxn>
                      </a:cxnLst>
                      <a:rect l="T15" t="T16" r="T17" b="T18"/>
                      <a:pathLst>
                        <a:path w="108" h="125">
                          <a:moveTo>
                            <a:pt x="0" y="0"/>
                          </a:moveTo>
                          <a:lnTo>
                            <a:pt x="107" y="80"/>
                          </a:lnTo>
                          <a:lnTo>
                            <a:pt x="107" y="124"/>
                          </a:lnTo>
                          <a:lnTo>
                            <a:pt x="0" y="45"/>
                          </a:lnTo>
                          <a:lnTo>
                            <a:pt x="0" y="0"/>
                          </a:lnTo>
                        </a:path>
                      </a:pathLst>
                    </a:custGeom>
                    <a:solidFill>
                      <a:srgbClr val="804000"/>
                    </a:solidFill>
                    <a:ln w="12700" cap="rnd">
                      <a:solidFill>
                        <a:srgbClr val="000000"/>
                      </a:solidFill>
                      <a:round/>
                      <a:headEnd/>
                      <a:tailEnd/>
                    </a:ln>
                  </p:spPr>
                  <p:txBody>
                    <a:bodyPr wrap="none" lIns="90442" tIns="44428" rIns="90442" bIns="44428">
                      <a:spAutoFit/>
                    </a:bodyPr>
                    <a:lstStyle/>
                    <a:p>
                      <a:endParaRPr lang="es-MX"/>
                    </a:p>
                  </p:txBody>
                </p:sp>
                <p:sp>
                  <p:nvSpPr>
                    <p:cNvPr id="155777" name="Freeform 129">
                      <a:extLst>
                        <a:ext uri="{FF2B5EF4-FFF2-40B4-BE49-F238E27FC236}">
                          <a16:creationId xmlns:a16="http://schemas.microsoft.com/office/drawing/2014/main" id="{85989267-4495-D84A-C608-9CA77BD8D76F}"/>
                        </a:ext>
                      </a:extLst>
                    </p:cNvPr>
                    <p:cNvSpPr>
                      <a:spLocks/>
                    </p:cNvSpPr>
                    <p:nvPr/>
                  </p:nvSpPr>
                  <p:spPr bwMode="auto">
                    <a:xfrm>
                      <a:off x="937" y="1187"/>
                      <a:ext cx="349" cy="161"/>
                    </a:xfrm>
                    <a:custGeom>
                      <a:avLst/>
                      <a:gdLst>
                        <a:gd name="T0" fmla="*/ 0 w 349"/>
                        <a:gd name="T1" fmla="*/ 116 h 161"/>
                        <a:gd name="T2" fmla="*/ 0 w 349"/>
                        <a:gd name="T3" fmla="*/ 160 h 161"/>
                        <a:gd name="T4" fmla="*/ 348 w 349"/>
                        <a:gd name="T5" fmla="*/ 44 h 161"/>
                        <a:gd name="T6" fmla="*/ 348 w 349"/>
                        <a:gd name="T7" fmla="*/ 0 h 161"/>
                        <a:gd name="T8" fmla="*/ 0 w 349"/>
                        <a:gd name="T9" fmla="*/ 116 h 161"/>
                        <a:gd name="T10" fmla="*/ 0 60000 65536"/>
                        <a:gd name="T11" fmla="*/ 0 60000 65536"/>
                        <a:gd name="T12" fmla="*/ 0 60000 65536"/>
                        <a:gd name="T13" fmla="*/ 0 60000 65536"/>
                        <a:gd name="T14" fmla="*/ 0 60000 65536"/>
                        <a:gd name="T15" fmla="*/ 0 w 349"/>
                        <a:gd name="T16" fmla="*/ 0 h 161"/>
                        <a:gd name="T17" fmla="*/ 349 w 349"/>
                        <a:gd name="T18" fmla="*/ 161 h 161"/>
                      </a:gdLst>
                      <a:ahLst/>
                      <a:cxnLst>
                        <a:cxn ang="T10">
                          <a:pos x="T0" y="T1"/>
                        </a:cxn>
                        <a:cxn ang="T11">
                          <a:pos x="T2" y="T3"/>
                        </a:cxn>
                        <a:cxn ang="T12">
                          <a:pos x="T4" y="T5"/>
                        </a:cxn>
                        <a:cxn ang="T13">
                          <a:pos x="T6" y="T7"/>
                        </a:cxn>
                        <a:cxn ang="T14">
                          <a:pos x="T8" y="T9"/>
                        </a:cxn>
                      </a:cxnLst>
                      <a:rect l="T15" t="T16" r="T17" b="T18"/>
                      <a:pathLst>
                        <a:path w="349" h="161">
                          <a:moveTo>
                            <a:pt x="0" y="116"/>
                          </a:moveTo>
                          <a:lnTo>
                            <a:pt x="0" y="160"/>
                          </a:lnTo>
                          <a:lnTo>
                            <a:pt x="348" y="44"/>
                          </a:lnTo>
                          <a:lnTo>
                            <a:pt x="348" y="0"/>
                          </a:lnTo>
                          <a:lnTo>
                            <a:pt x="0" y="116"/>
                          </a:lnTo>
                        </a:path>
                      </a:pathLst>
                    </a:custGeom>
                    <a:solidFill>
                      <a:srgbClr val="C08040"/>
                    </a:solidFill>
                    <a:ln w="12700" cap="rnd">
                      <a:solidFill>
                        <a:srgbClr val="000000"/>
                      </a:solidFill>
                      <a:round/>
                      <a:headEnd/>
                      <a:tailEnd/>
                    </a:ln>
                  </p:spPr>
                  <p:txBody>
                    <a:bodyPr wrap="none" lIns="90442" tIns="44428" rIns="90442" bIns="44428">
                      <a:spAutoFit/>
                    </a:bodyPr>
                    <a:lstStyle/>
                    <a:p>
                      <a:endParaRPr lang="es-MX"/>
                    </a:p>
                  </p:txBody>
                </p:sp>
              </p:grpSp>
              <p:grpSp>
                <p:nvGrpSpPr>
                  <p:cNvPr id="155691" name="Group 43">
                    <a:extLst>
                      <a:ext uri="{FF2B5EF4-FFF2-40B4-BE49-F238E27FC236}">
                        <a16:creationId xmlns:a16="http://schemas.microsoft.com/office/drawing/2014/main" id="{AA270B5D-6495-2D85-39F3-4A0E0A7959BD}"/>
                      </a:ext>
                    </a:extLst>
                  </p:cNvPr>
                  <p:cNvGrpSpPr>
                    <a:grpSpLocks/>
                  </p:cNvGrpSpPr>
                  <p:nvPr/>
                </p:nvGrpSpPr>
                <p:grpSpPr bwMode="auto">
                  <a:xfrm>
                    <a:off x="885" y="1226"/>
                    <a:ext cx="115" cy="63"/>
                    <a:chOff x="885" y="1226"/>
                    <a:chExt cx="115" cy="63"/>
                  </a:xfrm>
                </p:grpSpPr>
                <p:sp>
                  <p:nvSpPr>
                    <p:cNvPr id="155773" name="Freeform 125">
                      <a:extLst>
                        <a:ext uri="{FF2B5EF4-FFF2-40B4-BE49-F238E27FC236}">
                          <a16:creationId xmlns:a16="http://schemas.microsoft.com/office/drawing/2014/main" id="{B0103AEF-1B3C-69AE-B8B4-C3404C872AAA}"/>
                        </a:ext>
                      </a:extLst>
                    </p:cNvPr>
                    <p:cNvSpPr>
                      <a:spLocks/>
                    </p:cNvSpPr>
                    <p:nvPr/>
                  </p:nvSpPr>
                  <p:spPr bwMode="auto">
                    <a:xfrm>
                      <a:off x="885" y="1226"/>
                      <a:ext cx="99" cy="60"/>
                    </a:xfrm>
                    <a:custGeom>
                      <a:avLst/>
                      <a:gdLst>
                        <a:gd name="T0" fmla="*/ 0 w 99"/>
                        <a:gd name="T1" fmla="*/ 20 h 60"/>
                        <a:gd name="T2" fmla="*/ 48 w 99"/>
                        <a:gd name="T3" fmla="*/ 59 h 60"/>
                        <a:gd name="T4" fmla="*/ 98 w 99"/>
                        <a:gd name="T5" fmla="*/ 41 h 60"/>
                        <a:gd name="T6" fmla="*/ 50 w 99"/>
                        <a:gd name="T7" fmla="*/ 0 h 60"/>
                        <a:gd name="T8" fmla="*/ 0 w 99"/>
                        <a:gd name="T9" fmla="*/ 20 h 60"/>
                        <a:gd name="T10" fmla="*/ 0 60000 65536"/>
                        <a:gd name="T11" fmla="*/ 0 60000 65536"/>
                        <a:gd name="T12" fmla="*/ 0 60000 65536"/>
                        <a:gd name="T13" fmla="*/ 0 60000 65536"/>
                        <a:gd name="T14" fmla="*/ 0 60000 65536"/>
                        <a:gd name="T15" fmla="*/ 0 w 99"/>
                        <a:gd name="T16" fmla="*/ 0 h 60"/>
                        <a:gd name="T17" fmla="*/ 99 w 99"/>
                        <a:gd name="T18" fmla="*/ 60 h 60"/>
                      </a:gdLst>
                      <a:ahLst/>
                      <a:cxnLst>
                        <a:cxn ang="T10">
                          <a:pos x="T0" y="T1"/>
                        </a:cxn>
                        <a:cxn ang="T11">
                          <a:pos x="T2" y="T3"/>
                        </a:cxn>
                        <a:cxn ang="T12">
                          <a:pos x="T4" y="T5"/>
                        </a:cxn>
                        <a:cxn ang="T13">
                          <a:pos x="T6" y="T7"/>
                        </a:cxn>
                        <a:cxn ang="T14">
                          <a:pos x="T8" y="T9"/>
                        </a:cxn>
                      </a:cxnLst>
                      <a:rect l="T15" t="T16" r="T17" b="T18"/>
                      <a:pathLst>
                        <a:path w="99" h="60">
                          <a:moveTo>
                            <a:pt x="0" y="20"/>
                          </a:moveTo>
                          <a:lnTo>
                            <a:pt x="48" y="59"/>
                          </a:lnTo>
                          <a:lnTo>
                            <a:pt x="98" y="41"/>
                          </a:lnTo>
                          <a:lnTo>
                            <a:pt x="50" y="0"/>
                          </a:lnTo>
                          <a:lnTo>
                            <a:pt x="0" y="20"/>
                          </a:lnTo>
                        </a:path>
                      </a:pathLst>
                    </a:custGeom>
                    <a:solidFill>
                      <a:srgbClr val="E0E0FF"/>
                    </a:solidFill>
                    <a:ln w="12700" cap="rnd">
                      <a:solidFill>
                        <a:srgbClr val="000000"/>
                      </a:solidFill>
                      <a:round/>
                      <a:headEnd/>
                      <a:tailEnd/>
                    </a:ln>
                  </p:spPr>
                  <p:txBody>
                    <a:bodyPr wrap="none" lIns="90442" tIns="44428" rIns="90442" bIns="44428">
                      <a:spAutoFit/>
                    </a:bodyPr>
                    <a:lstStyle/>
                    <a:p>
                      <a:endParaRPr lang="es-MX"/>
                    </a:p>
                  </p:txBody>
                </p:sp>
                <p:sp>
                  <p:nvSpPr>
                    <p:cNvPr id="155774" name="Freeform 126">
                      <a:extLst>
                        <a:ext uri="{FF2B5EF4-FFF2-40B4-BE49-F238E27FC236}">
                          <a16:creationId xmlns:a16="http://schemas.microsoft.com/office/drawing/2014/main" id="{9BD74550-2269-668D-2A1C-18D0021E9AC5}"/>
                        </a:ext>
                      </a:extLst>
                    </p:cNvPr>
                    <p:cNvSpPr>
                      <a:spLocks/>
                    </p:cNvSpPr>
                    <p:nvPr/>
                  </p:nvSpPr>
                  <p:spPr bwMode="auto">
                    <a:xfrm>
                      <a:off x="899" y="1228"/>
                      <a:ext cx="101" cy="61"/>
                    </a:xfrm>
                    <a:custGeom>
                      <a:avLst/>
                      <a:gdLst>
                        <a:gd name="T0" fmla="*/ 0 w 101"/>
                        <a:gd name="T1" fmla="*/ 20 h 61"/>
                        <a:gd name="T2" fmla="*/ 45 w 101"/>
                        <a:gd name="T3" fmla="*/ 60 h 61"/>
                        <a:gd name="T4" fmla="*/ 100 w 101"/>
                        <a:gd name="T5" fmla="*/ 42 h 61"/>
                        <a:gd name="T6" fmla="*/ 51 w 101"/>
                        <a:gd name="T7" fmla="*/ 0 h 61"/>
                        <a:gd name="T8" fmla="*/ 0 w 101"/>
                        <a:gd name="T9" fmla="*/ 20 h 61"/>
                        <a:gd name="T10" fmla="*/ 0 60000 65536"/>
                        <a:gd name="T11" fmla="*/ 0 60000 65536"/>
                        <a:gd name="T12" fmla="*/ 0 60000 65536"/>
                        <a:gd name="T13" fmla="*/ 0 60000 65536"/>
                        <a:gd name="T14" fmla="*/ 0 60000 65536"/>
                        <a:gd name="T15" fmla="*/ 0 w 101"/>
                        <a:gd name="T16" fmla="*/ 0 h 61"/>
                        <a:gd name="T17" fmla="*/ 101 w 101"/>
                        <a:gd name="T18" fmla="*/ 61 h 61"/>
                      </a:gdLst>
                      <a:ahLst/>
                      <a:cxnLst>
                        <a:cxn ang="T10">
                          <a:pos x="T0" y="T1"/>
                        </a:cxn>
                        <a:cxn ang="T11">
                          <a:pos x="T2" y="T3"/>
                        </a:cxn>
                        <a:cxn ang="T12">
                          <a:pos x="T4" y="T5"/>
                        </a:cxn>
                        <a:cxn ang="T13">
                          <a:pos x="T6" y="T7"/>
                        </a:cxn>
                        <a:cxn ang="T14">
                          <a:pos x="T8" y="T9"/>
                        </a:cxn>
                      </a:cxnLst>
                      <a:rect l="T15" t="T16" r="T17" b="T18"/>
                      <a:pathLst>
                        <a:path w="101" h="61">
                          <a:moveTo>
                            <a:pt x="0" y="20"/>
                          </a:moveTo>
                          <a:lnTo>
                            <a:pt x="45" y="60"/>
                          </a:lnTo>
                          <a:lnTo>
                            <a:pt x="100" y="42"/>
                          </a:lnTo>
                          <a:lnTo>
                            <a:pt x="51" y="0"/>
                          </a:lnTo>
                          <a:lnTo>
                            <a:pt x="0" y="20"/>
                          </a:lnTo>
                        </a:path>
                      </a:pathLst>
                    </a:custGeom>
                    <a:solidFill>
                      <a:srgbClr val="FFFFFF"/>
                    </a:solidFill>
                    <a:ln w="12700" cap="rnd">
                      <a:solidFill>
                        <a:srgbClr val="000000"/>
                      </a:solidFill>
                      <a:round/>
                      <a:headEnd/>
                      <a:tailEnd/>
                    </a:ln>
                  </p:spPr>
                  <p:txBody>
                    <a:bodyPr wrap="none" lIns="90442" tIns="44428" rIns="90442" bIns="44428">
                      <a:spAutoFit/>
                    </a:bodyPr>
                    <a:lstStyle/>
                    <a:p>
                      <a:endParaRPr lang="es-MX"/>
                    </a:p>
                  </p:txBody>
                </p:sp>
              </p:grpSp>
              <p:grpSp>
                <p:nvGrpSpPr>
                  <p:cNvPr id="155692" name="Group 44">
                    <a:extLst>
                      <a:ext uri="{FF2B5EF4-FFF2-40B4-BE49-F238E27FC236}">
                        <a16:creationId xmlns:a16="http://schemas.microsoft.com/office/drawing/2014/main" id="{0CA6ACFF-8CC7-56E7-94C3-92486A41F33D}"/>
                      </a:ext>
                    </a:extLst>
                  </p:cNvPr>
                  <p:cNvGrpSpPr>
                    <a:grpSpLocks/>
                  </p:cNvGrpSpPr>
                  <p:nvPr/>
                </p:nvGrpSpPr>
                <p:grpSpPr bwMode="auto">
                  <a:xfrm>
                    <a:off x="1024" y="1146"/>
                    <a:ext cx="164" cy="95"/>
                    <a:chOff x="1024" y="1146"/>
                    <a:chExt cx="164" cy="95"/>
                  </a:xfrm>
                </p:grpSpPr>
                <p:grpSp>
                  <p:nvGrpSpPr>
                    <p:cNvPr id="155693" name="Group 45">
                      <a:extLst>
                        <a:ext uri="{FF2B5EF4-FFF2-40B4-BE49-F238E27FC236}">
                          <a16:creationId xmlns:a16="http://schemas.microsoft.com/office/drawing/2014/main" id="{F11C3235-C920-A049-C442-6E9485BC842E}"/>
                        </a:ext>
                      </a:extLst>
                    </p:cNvPr>
                    <p:cNvGrpSpPr>
                      <a:grpSpLocks/>
                    </p:cNvGrpSpPr>
                    <p:nvPr/>
                  </p:nvGrpSpPr>
                  <p:grpSpPr bwMode="auto">
                    <a:xfrm>
                      <a:off x="1039" y="1147"/>
                      <a:ext cx="149" cy="94"/>
                      <a:chOff x="1039" y="1147"/>
                      <a:chExt cx="149" cy="94"/>
                    </a:xfrm>
                  </p:grpSpPr>
                  <p:grpSp>
                    <p:nvGrpSpPr>
                      <p:cNvPr id="155734" name="Group 86">
                        <a:extLst>
                          <a:ext uri="{FF2B5EF4-FFF2-40B4-BE49-F238E27FC236}">
                            <a16:creationId xmlns:a16="http://schemas.microsoft.com/office/drawing/2014/main" id="{C8BEFAB6-A4F3-9C74-6436-189BED86D19C}"/>
                          </a:ext>
                        </a:extLst>
                      </p:cNvPr>
                      <p:cNvGrpSpPr>
                        <a:grpSpLocks/>
                      </p:cNvGrpSpPr>
                      <p:nvPr/>
                    </p:nvGrpSpPr>
                    <p:grpSpPr bwMode="auto">
                      <a:xfrm>
                        <a:off x="1039" y="1153"/>
                        <a:ext cx="149" cy="88"/>
                        <a:chOff x="1039" y="1153"/>
                        <a:chExt cx="149" cy="88"/>
                      </a:xfrm>
                    </p:grpSpPr>
                    <p:grpSp>
                      <p:nvGrpSpPr>
                        <p:cNvPr id="155765" name="Group 117">
                          <a:extLst>
                            <a:ext uri="{FF2B5EF4-FFF2-40B4-BE49-F238E27FC236}">
                              <a16:creationId xmlns:a16="http://schemas.microsoft.com/office/drawing/2014/main" id="{6CEBEF3C-99DB-56C9-F7F5-4221F73A5CDD}"/>
                            </a:ext>
                          </a:extLst>
                        </p:cNvPr>
                        <p:cNvGrpSpPr>
                          <a:grpSpLocks/>
                        </p:cNvGrpSpPr>
                        <p:nvPr/>
                      </p:nvGrpSpPr>
                      <p:grpSpPr bwMode="auto">
                        <a:xfrm>
                          <a:off x="1039" y="1153"/>
                          <a:ext cx="149" cy="88"/>
                          <a:chOff x="1039" y="1153"/>
                          <a:chExt cx="149" cy="88"/>
                        </a:xfrm>
                      </p:grpSpPr>
                      <p:grpSp>
                        <p:nvGrpSpPr>
                          <p:cNvPr id="155767" name="Group 119">
                            <a:extLst>
                              <a:ext uri="{FF2B5EF4-FFF2-40B4-BE49-F238E27FC236}">
                                <a16:creationId xmlns:a16="http://schemas.microsoft.com/office/drawing/2014/main" id="{D71D4B6A-BAB7-3369-2155-06D56C0870BD}"/>
                              </a:ext>
                            </a:extLst>
                          </p:cNvPr>
                          <p:cNvGrpSpPr>
                            <a:grpSpLocks/>
                          </p:cNvGrpSpPr>
                          <p:nvPr/>
                        </p:nvGrpSpPr>
                        <p:grpSpPr bwMode="auto">
                          <a:xfrm>
                            <a:off x="1039" y="1167"/>
                            <a:ext cx="112" cy="74"/>
                            <a:chOff x="1039" y="1167"/>
                            <a:chExt cx="112" cy="74"/>
                          </a:xfrm>
                        </p:grpSpPr>
                        <p:sp>
                          <p:nvSpPr>
                            <p:cNvPr id="155770" name="Freeform 122">
                              <a:extLst>
                                <a:ext uri="{FF2B5EF4-FFF2-40B4-BE49-F238E27FC236}">
                                  <a16:creationId xmlns:a16="http://schemas.microsoft.com/office/drawing/2014/main" id="{C873DA21-31E2-45D6-3036-5064C049CFD5}"/>
                                </a:ext>
                              </a:extLst>
                            </p:cNvPr>
                            <p:cNvSpPr>
                              <a:spLocks/>
                            </p:cNvSpPr>
                            <p:nvPr/>
                          </p:nvSpPr>
                          <p:spPr bwMode="auto">
                            <a:xfrm>
                              <a:off x="1039" y="1167"/>
                              <a:ext cx="112" cy="74"/>
                            </a:xfrm>
                            <a:custGeom>
                              <a:avLst/>
                              <a:gdLst>
                                <a:gd name="T0" fmla="*/ 0 w 112"/>
                                <a:gd name="T1" fmla="*/ 20 h 74"/>
                                <a:gd name="T2" fmla="*/ 7 w 112"/>
                                <a:gd name="T3" fmla="*/ 24 h 74"/>
                                <a:gd name="T4" fmla="*/ 7 w 112"/>
                                <a:gd name="T5" fmla="*/ 15 h 74"/>
                                <a:gd name="T6" fmla="*/ 13 w 112"/>
                                <a:gd name="T7" fmla="*/ 6 h 74"/>
                                <a:gd name="T8" fmla="*/ 61 w 112"/>
                                <a:gd name="T9" fmla="*/ 0 h 74"/>
                                <a:gd name="T10" fmla="*/ 111 w 112"/>
                                <a:gd name="T11" fmla="*/ 26 h 74"/>
                                <a:gd name="T12" fmla="*/ 111 w 112"/>
                                <a:gd name="T13" fmla="*/ 56 h 74"/>
                                <a:gd name="T14" fmla="*/ 64 w 112"/>
                                <a:gd name="T15" fmla="*/ 73 h 74"/>
                                <a:gd name="T16" fmla="*/ 14 w 112"/>
                                <a:gd name="T17" fmla="*/ 36 h 74"/>
                                <a:gd name="T18" fmla="*/ 14 w 112"/>
                                <a:gd name="T19" fmla="*/ 43 h 74"/>
                                <a:gd name="T20" fmla="*/ 9 w 112"/>
                                <a:gd name="T21" fmla="*/ 40 h 74"/>
                                <a:gd name="T22" fmla="*/ 9 w 112"/>
                                <a:gd name="T23" fmla="*/ 33 h 74"/>
                                <a:gd name="T24" fmla="*/ 0 w 112"/>
                                <a:gd name="T25" fmla="*/ 27 h 74"/>
                                <a:gd name="T26" fmla="*/ 0 w 112"/>
                                <a:gd name="T27" fmla="*/ 2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2"/>
                                <a:gd name="T43" fmla="*/ 0 h 74"/>
                                <a:gd name="T44" fmla="*/ 112 w 112"/>
                                <a:gd name="T45" fmla="*/ 74 h 7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2" h="74">
                                  <a:moveTo>
                                    <a:pt x="0" y="20"/>
                                  </a:moveTo>
                                  <a:lnTo>
                                    <a:pt x="7" y="24"/>
                                  </a:lnTo>
                                  <a:lnTo>
                                    <a:pt x="7" y="15"/>
                                  </a:lnTo>
                                  <a:lnTo>
                                    <a:pt x="13" y="6"/>
                                  </a:lnTo>
                                  <a:lnTo>
                                    <a:pt x="61" y="0"/>
                                  </a:lnTo>
                                  <a:lnTo>
                                    <a:pt x="111" y="26"/>
                                  </a:lnTo>
                                  <a:lnTo>
                                    <a:pt x="111" y="56"/>
                                  </a:lnTo>
                                  <a:lnTo>
                                    <a:pt x="64" y="73"/>
                                  </a:lnTo>
                                  <a:lnTo>
                                    <a:pt x="14" y="36"/>
                                  </a:lnTo>
                                  <a:lnTo>
                                    <a:pt x="14" y="43"/>
                                  </a:lnTo>
                                  <a:lnTo>
                                    <a:pt x="9" y="40"/>
                                  </a:lnTo>
                                  <a:lnTo>
                                    <a:pt x="9" y="33"/>
                                  </a:lnTo>
                                  <a:lnTo>
                                    <a:pt x="0" y="27"/>
                                  </a:lnTo>
                                  <a:lnTo>
                                    <a:pt x="0" y="20"/>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sp>
                          <p:nvSpPr>
                            <p:cNvPr id="155771" name="Freeform 123">
                              <a:extLst>
                                <a:ext uri="{FF2B5EF4-FFF2-40B4-BE49-F238E27FC236}">
                                  <a16:creationId xmlns:a16="http://schemas.microsoft.com/office/drawing/2014/main" id="{B004719B-10CE-C756-BEBF-C0A0AAC99E64}"/>
                                </a:ext>
                              </a:extLst>
                            </p:cNvPr>
                            <p:cNvSpPr>
                              <a:spLocks/>
                            </p:cNvSpPr>
                            <p:nvPr/>
                          </p:nvSpPr>
                          <p:spPr bwMode="auto">
                            <a:xfrm>
                              <a:off x="1039" y="1181"/>
                              <a:ext cx="9" cy="11"/>
                            </a:xfrm>
                            <a:custGeom>
                              <a:avLst/>
                              <a:gdLst>
                                <a:gd name="T0" fmla="*/ 0 w 9"/>
                                <a:gd name="T1" fmla="*/ 5 h 11"/>
                                <a:gd name="T2" fmla="*/ 8 w 9"/>
                                <a:gd name="T3" fmla="*/ 10 h 11"/>
                                <a:gd name="T4" fmla="*/ 8 w 9"/>
                                <a:gd name="T5" fmla="*/ 0 h 11"/>
                                <a:gd name="T6" fmla="*/ 0 w 9"/>
                                <a:gd name="T7" fmla="*/ 5 h 11"/>
                                <a:gd name="T8" fmla="*/ 0 60000 65536"/>
                                <a:gd name="T9" fmla="*/ 0 60000 65536"/>
                                <a:gd name="T10" fmla="*/ 0 60000 65536"/>
                                <a:gd name="T11" fmla="*/ 0 60000 65536"/>
                                <a:gd name="T12" fmla="*/ 0 w 9"/>
                                <a:gd name="T13" fmla="*/ 0 h 11"/>
                                <a:gd name="T14" fmla="*/ 9 w 9"/>
                                <a:gd name="T15" fmla="*/ 11 h 11"/>
                              </a:gdLst>
                              <a:ahLst/>
                              <a:cxnLst>
                                <a:cxn ang="T8">
                                  <a:pos x="T0" y="T1"/>
                                </a:cxn>
                                <a:cxn ang="T9">
                                  <a:pos x="T2" y="T3"/>
                                </a:cxn>
                                <a:cxn ang="T10">
                                  <a:pos x="T4" y="T5"/>
                                </a:cxn>
                                <a:cxn ang="T11">
                                  <a:pos x="T6" y="T7"/>
                                </a:cxn>
                              </a:cxnLst>
                              <a:rect l="T12" t="T13" r="T14" b="T15"/>
                              <a:pathLst>
                                <a:path w="9" h="11">
                                  <a:moveTo>
                                    <a:pt x="0" y="5"/>
                                  </a:moveTo>
                                  <a:lnTo>
                                    <a:pt x="8" y="10"/>
                                  </a:lnTo>
                                  <a:lnTo>
                                    <a:pt x="8" y="0"/>
                                  </a:lnTo>
                                  <a:lnTo>
                                    <a:pt x="0" y="5"/>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sp>
                          <p:nvSpPr>
                            <p:cNvPr id="155772" name="Freeform 124">
                              <a:extLst>
                                <a:ext uri="{FF2B5EF4-FFF2-40B4-BE49-F238E27FC236}">
                                  <a16:creationId xmlns:a16="http://schemas.microsoft.com/office/drawing/2014/main" id="{E5AE71EA-80BE-49BD-DFCB-030897EB953A}"/>
                                </a:ext>
                              </a:extLst>
                            </p:cNvPr>
                            <p:cNvSpPr>
                              <a:spLocks/>
                            </p:cNvSpPr>
                            <p:nvPr/>
                          </p:nvSpPr>
                          <p:spPr bwMode="auto">
                            <a:xfrm>
                              <a:off x="1053" y="1203"/>
                              <a:ext cx="8" cy="10"/>
                            </a:xfrm>
                            <a:custGeom>
                              <a:avLst/>
                              <a:gdLst>
                                <a:gd name="T0" fmla="*/ 0 w 8"/>
                                <a:gd name="T1" fmla="*/ 9 h 10"/>
                                <a:gd name="T2" fmla="*/ 0 w 8"/>
                                <a:gd name="T3" fmla="*/ 0 h 10"/>
                                <a:gd name="T4" fmla="*/ 7 w 8"/>
                                <a:gd name="T5" fmla="*/ 6 h 10"/>
                                <a:gd name="T6" fmla="*/ 0 w 8"/>
                                <a:gd name="T7" fmla="*/ 9 h 10"/>
                                <a:gd name="T8" fmla="*/ 0 60000 65536"/>
                                <a:gd name="T9" fmla="*/ 0 60000 65536"/>
                                <a:gd name="T10" fmla="*/ 0 60000 65536"/>
                                <a:gd name="T11" fmla="*/ 0 60000 65536"/>
                                <a:gd name="T12" fmla="*/ 0 w 8"/>
                                <a:gd name="T13" fmla="*/ 0 h 10"/>
                                <a:gd name="T14" fmla="*/ 8 w 8"/>
                                <a:gd name="T15" fmla="*/ 10 h 10"/>
                              </a:gdLst>
                              <a:ahLst/>
                              <a:cxnLst>
                                <a:cxn ang="T8">
                                  <a:pos x="T0" y="T1"/>
                                </a:cxn>
                                <a:cxn ang="T9">
                                  <a:pos x="T2" y="T3"/>
                                </a:cxn>
                                <a:cxn ang="T10">
                                  <a:pos x="T4" y="T5"/>
                                </a:cxn>
                                <a:cxn ang="T11">
                                  <a:pos x="T6" y="T7"/>
                                </a:cxn>
                              </a:cxnLst>
                              <a:rect l="T12" t="T13" r="T14" b="T15"/>
                              <a:pathLst>
                                <a:path w="8" h="10">
                                  <a:moveTo>
                                    <a:pt x="0" y="9"/>
                                  </a:moveTo>
                                  <a:lnTo>
                                    <a:pt x="0" y="0"/>
                                  </a:lnTo>
                                  <a:lnTo>
                                    <a:pt x="7" y="6"/>
                                  </a:lnTo>
                                  <a:lnTo>
                                    <a:pt x="0" y="9"/>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grpSp>
                      <p:sp>
                        <p:nvSpPr>
                          <p:cNvPr id="155768" name="Freeform 120">
                            <a:extLst>
                              <a:ext uri="{FF2B5EF4-FFF2-40B4-BE49-F238E27FC236}">
                                <a16:creationId xmlns:a16="http://schemas.microsoft.com/office/drawing/2014/main" id="{1884132F-D6E9-4672-1343-CAF84940A108}"/>
                              </a:ext>
                            </a:extLst>
                          </p:cNvPr>
                          <p:cNvSpPr>
                            <a:spLocks/>
                          </p:cNvSpPr>
                          <p:nvPr/>
                        </p:nvSpPr>
                        <p:spPr bwMode="auto">
                          <a:xfrm>
                            <a:off x="1151" y="1170"/>
                            <a:ext cx="37" cy="55"/>
                          </a:xfrm>
                          <a:custGeom>
                            <a:avLst/>
                            <a:gdLst>
                              <a:gd name="T0" fmla="*/ 0 w 37"/>
                              <a:gd name="T1" fmla="*/ 22 h 55"/>
                              <a:gd name="T2" fmla="*/ 0 w 37"/>
                              <a:gd name="T3" fmla="*/ 54 h 55"/>
                              <a:gd name="T4" fmla="*/ 36 w 37"/>
                              <a:gd name="T5" fmla="*/ 32 h 55"/>
                              <a:gd name="T6" fmla="*/ 36 w 37"/>
                              <a:gd name="T7" fmla="*/ 0 h 55"/>
                              <a:gd name="T8" fmla="*/ 0 w 37"/>
                              <a:gd name="T9" fmla="*/ 22 h 55"/>
                              <a:gd name="T10" fmla="*/ 0 60000 65536"/>
                              <a:gd name="T11" fmla="*/ 0 60000 65536"/>
                              <a:gd name="T12" fmla="*/ 0 60000 65536"/>
                              <a:gd name="T13" fmla="*/ 0 60000 65536"/>
                              <a:gd name="T14" fmla="*/ 0 60000 65536"/>
                              <a:gd name="T15" fmla="*/ 0 w 37"/>
                              <a:gd name="T16" fmla="*/ 0 h 55"/>
                              <a:gd name="T17" fmla="*/ 37 w 37"/>
                              <a:gd name="T18" fmla="*/ 55 h 55"/>
                            </a:gdLst>
                            <a:ahLst/>
                            <a:cxnLst>
                              <a:cxn ang="T10">
                                <a:pos x="T0" y="T1"/>
                              </a:cxn>
                              <a:cxn ang="T11">
                                <a:pos x="T2" y="T3"/>
                              </a:cxn>
                              <a:cxn ang="T12">
                                <a:pos x="T4" y="T5"/>
                              </a:cxn>
                              <a:cxn ang="T13">
                                <a:pos x="T6" y="T7"/>
                              </a:cxn>
                              <a:cxn ang="T14">
                                <a:pos x="T8" y="T9"/>
                              </a:cxn>
                            </a:cxnLst>
                            <a:rect l="T15" t="T16" r="T17" b="T18"/>
                            <a:pathLst>
                              <a:path w="37" h="55">
                                <a:moveTo>
                                  <a:pt x="0" y="22"/>
                                </a:moveTo>
                                <a:lnTo>
                                  <a:pt x="0" y="54"/>
                                </a:lnTo>
                                <a:lnTo>
                                  <a:pt x="36" y="32"/>
                                </a:lnTo>
                                <a:lnTo>
                                  <a:pt x="36" y="0"/>
                                </a:lnTo>
                                <a:lnTo>
                                  <a:pt x="0" y="22"/>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sp>
                        <p:nvSpPr>
                          <p:cNvPr id="155769" name="Freeform 121">
                            <a:extLst>
                              <a:ext uri="{FF2B5EF4-FFF2-40B4-BE49-F238E27FC236}">
                                <a16:creationId xmlns:a16="http://schemas.microsoft.com/office/drawing/2014/main" id="{7BB496FA-8639-3334-0B9B-6270C7623C60}"/>
                              </a:ext>
                            </a:extLst>
                          </p:cNvPr>
                          <p:cNvSpPr>
                            <a:spLocks/>
                          </p:cNvSpPr>
                          <p:nvPr/>
                        </p:nvSpPr>
                        <p:spPr bwMode="auto">
                          <a:xfrm>
                            <a:off x="1100" y="1153"/>
                            <a:ext cx="88" cy="41"/>
                          </a:xfrm>
                          <a:custGeom>
                            <a:avLst/>
                            <a:gdLst>
                              <a:gd name="T0" fmla="*/ 0 w 88"/>
                              <a:gd name="T1" fmla="*/ 13 h 41"/>
                              <a:gd name="T2" fmla="*/ 51 w 88"/>
                              <a:gd name="T3" fmla="*/ 40 h 41"/>
                              <a:gd name="T4" fmla="*/ 87 w 88"/>
                              <a:gd name="T5" fmla="*/ 18 h 41"/>
                              <a:gd name="T6" fmla="*/ 45 w 88"/>
                              <a:gd name="T7" fmla="*/ 0 h 41"/>
                              <a:gd name="T8" fmla="*/ 0 w 88"/>
                              <a:gd name="T9" fmla="*/ 13 h 41"/>
                              <a:gd name="T10" fmla="*/ 0 60000 65536"/>
                              <a:gd name="T11" fmla="*/ 0 60000 65536"/>
                              <a:gd name="T12" fmla="*/ 0 60000 65536"/>
                              <a:gd name="T13" fmla="*/ 0 60000 65536"/>
                              <a:gd name="T14" fmla="*/ 0 60000 65536"/>
                              <a:gd name="T15" fmla="*/ 0 w 88"/>
                              <a:gd name="T16" fmla="*/ 0 h 41"/>
                              <a:gd name="T17" fmla="*/ 88 w 88"/>
                              <a:gd name="T18" fmla="*/ 41 h 41"/>
                            </a:gdLst>
                            <a:ahLst/>
                            <a:cxnLst>
                              <a:cxn ang="T10">
                                <a:pos x="T0" y="T1"/>
                              </a:cxn>
                              <a:cxn ang="T11">
                                <a:pos x="T2" y="T3"/>
                              </a:cxn>
                              <a:cxn ang="T12">
                                <a:pos x="T4" y="T5"/>
                              </a:cxn>
                              <a:cxn ang="T13">
                                <a:pos x="T6" y="T7"/>
                              </a:cxn>
                              <a:cxn ang="T14">
                                <a:pos x="T8" y="T9"/>
                              </a:cxn>
                            </a:cxnLst>
                            <a:rect l="T15" t="T16" r="T17" b="T18"/>
                            <a:pathLst>
                              <a:path w="88" h="41">
                                <a:moveTo>
                                  <a:pt x="0" y="13"/>
                                </a:moveTo>
                                <a:lnTo>
                                  <a:pt x="51" y="40"/>
                                </a:lnTo>
                                <a:lnTo>
                                  <a:pt x="87" y="18"/>
                                </a:lnTo>
                                <a:lnTo>
                                  <a:pt x="45" y="0"/>
                                </a:lnTo>
                                <a:lnTo>
                                  <a:pt x="0" y="13"/>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grpSp>
                    <p:sp>
                      <p:nvSpPr>
                        <p:cNvPr id="155766" name="Freeform 118">
                          <a:extLst>
                            <a:ext uri="{FF2B5EF4-FFF2-40B4-BE49-F238E27FC236}">
                              <a16:creationId xmlns:a16="http://schemas.microsoft.com/office/drawing/2014/main" id="{BD67A6D6-D38D-41F5-DB5C-01E30B447151}"/>
                            </a:ext>
                          </a:extLst>
                        </p:cNvPr>
                        <p:cNvSpPr>
                          <a:spLocks/>
                        </p:cNvSpPr>
                        <p:nvPr/>
                      </p:nvSpPr>
                      <p:spPr bwMode="auto">
                        <a:xfrm>
                          <a:off x="1052" y="1153"/>
                          <a:ext cx="93" cy="21"/>
                        </a:xfrm>
                        <a:custGeom>
                          <a:avLst/>
                          <a:gdLst>
                            <a:gd name="T0" fmla="*/ 0 w 93"/>
                            <a:gd name="T1" fmla="*/ 20 h 21"/>
                            <a:gd name="T2" fmla="*/ 48 w 93"/>
                            <a:gd name="T3" fmla="*/ 14 h 21"/>
                            <a:gd name="T4" fmla="*/ 92 w 93"/>
                            <a:gd name="T5" fmla="*/ 0 h 21"/>
                            <a:gd name="T6" fmla="*/ 40 w 93"/>
                            <a:gd name="T7" fmla="*/ 10 h 21"/>
                            <a:gd name="T8" fmla="*/ 0 w 93"/>
                            <a:gd name="T9" fmla="*/ 20 h 21"/>
                            <a:gd name="T10" fmla="*/ 0 60000 65536"/>
                            <a:gd name="T11" fmla="*/ 0 60000 65536"/>
                            <a:gd name="T12" fmla="*/ 0 60000 65536"/>
                            <a:gd name="T13" fmla="*/ 0 60000 65536"/>
                            <a:gd name="T14" fmla="*/ 0 60000 65536"/>
                            <a:gd name="T15" fmla="*/ 0 w 93"/>
                            <a:gd name="T16" fmla="*/ 0 h 21"/>
                            <a:gd name="T17" fmla="*/ 93 w 93"/>
                            <a:gd name="T18" fmla="*/ 21 h 21"/>
                          </a:gdLst>
                          <a:ahLst/>
                          <a:cxnLst>
                            <a:cxn ang="T10">
                              <a:pos x="T0" y="T1"/>
                            </a:cxn>
                            <a:cxn ang="T11">
                              <a:pos x="T2" y="T3"/>
                            </a:cxn>
                            <a:cxn ang="T12">
                              <a:pos x="T4" y="T5"/>
                            </a:cxn>
                            <a:cxn ang="T13">
                              <a:pos x="T6" y="T7"/>
                            </a:cxn>
                            <a:cxn ang="T14">
                              <a:pos x="T8" y="T9"/>
                            </a:cxn>
                          </a:cxnLst>
                          <a:rect l="T15" t="T16" r="T17" b="T18"/>
                          <a:pathLst>
                            <a:path w="93" h="21">
                              <a:moveTo>
                                <a:pt x="0" y="20"/>
                              </a:moveTo>
                              <a:lnTo>
                                <a:pt x="48" y="14"/>
                              </a:lnTo>
                              <a:lnTo>
                                <a:pt x="92" y="0"/>
                              </a:lnTo>
                              <a:lnTo>
                                <a:pt x="40" y="10"/>
                              </a:lnTo>
                              <a:lnTo>
                                <a:pt x="0" y="20"/>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grpSp>
                  <p:grpSp>
                    <p:nvGrpSpPr>
                      <p:cNvPr id="155735" name="Group 87">
                        <a:extLst>
                          <a:ext uri="{FF2B5EF4-FFF2-40B4-BE49-F238E27FC236}">
                            <a16:creationId xmlns:a16="http://schemas.microsoft.com/office/drawing/2014/main" id="{9FE9A66D-A6F9-B5EB-9E25-CF1BC890AC0F}"/>
                          </a:ext>
                        </a:extLst>
                      </p:cNvPr>
                      <p:cNvGrpSpPr>
                        <a:grpSpLocks/>
                      </p:cNvGrpSpPr>
                      <p:nvPr/>
                    </p:nvGrpSpPr>
                    <p:grpSpPr bwMode="auto">
                      <a:xfrm>
                        <a:off x="1123" y="1148"/>
                        <a:ext cx="60" cy="23"/>
                        <a:chOff x="1123" y="1148"/>
                        <a:chExt cx="60" cy="23"/>
                      </a:xfrm>
                    </p:grpSpPr>
                    <p:sp>
                      <p:nvSpPr>
                        <p:cNvPr id="155762" name="Freeform 114">
                          <a:extLst>
                            <a:ext uri="{FF2B5EF4-FFF2-40B4-BE49-F238E27FC236}">
                              <a16:creationId xmlns:a16="http://schemas.microsoft.com/office/drawing/2014/main" id="{872F2A08-AB71-EC2B-13D3-B7250A80D007}"/>
                            </a:ext>
                          </a:extLst>
                        </p:cNvPr>
                        <p:cNvSpPr>
                          <a:spLocks/>
                        </p:cNvSpPr>
                        <p:nvPr/>
                      </p:nvSpPr>
                      <p:spPr bwMode="auto">
                        <a:xfrm>
                          <a:off x="1123" y="1160"/>
                          <a:ext cx="25" cy="11"/>
                        </a:xfrm>
                        <a:custGeom>
                          <a:avLst/>
                          <a:gdLst>
                            <a:gd name="T0" fmla="*/ 0 w 25"/>
                            <a:gd name="T1" fmla="*/ 8 h 11"/>
                            <a:gd name="T2" fmla="*/ 1 w 25"/>
                            <a:gd name="T3" fmla="*/ 10 h 11"/>
                            <a:gd name="T4" fmla="*/ 24 w 25"/>
                            <a:gd name="T5" fmla="*/ 2 h 11"/>
                            <a:gd name="T6" fmla="*/ 23 w 25"/>
                            <a:gd name="T7" fmla="*/ 0 h 11"/>
                            <a:gd name="T8" fmla="*/ 0 w 25"/>
                            <a:gd name="T9" fmla="*/ 8 h 11"/>
                            <a:gd name="T10" fmla="*/ 0 60000 65536"/>
                            <a:gd name="T11" fmla="*/ 0 60000 65536"/>
                            <a:gd name="T12" fmla="*/ 0 60000 65536"/>
                            <a:gd name="T13" fmla="*/ 0 60000 65536"/>
                            <a:gd name="T14" fmla="*/ 0 60000 65536"/>
                            <a:gd name="T15" fmla="*/ 0 w 25"/>
                            <a:gd name="T16" fmla="*/ 0 h 11"/>
                            <a:gd name="T17" fmla="*/ 25 w 25"/>
                            <a:gd name="T18" fmla="*/ 11 h 11"/>
                          </a:gdLst>
                          <a:ahLst/>
                          <a:cxnLst>
                            <a:cxn ang="T10">
                              <a:pos x="T0" y="T1"/>
                            </a:cxn>
                            <a:cxn ang="T11">
                              <a:pos x="T2" y="T3"/>
                            </a:cxn>
                            <a:cxn ang="T12">
                              <a:pos x="T4" y="T5"/>
                            </a:cxn>
                            <a:cxn ang="T13">
                              <a:pos x="T6" y="T7"/>
                            </a:cxn>
                            <a:cxn ang="T14">
                              <a:pos x="T8" y="T9"/>
                            </a:cxn>
                          </a:cxnLst>
                          <a:rect l="T15" t="T16" r="T17" b="T18"/>
                          <a:pathLst>
                            <a:path w="25" h="11">
                              <a:moveTo>
                                <a:pt x="0" y="8"/>
                              </a:moveTo>
                              <a:lnTo>
                                <a:pt x="1" y="10"/>
                              </a:lnTo>
                              <a:lnTo>
                                <a:pt x="24" y="2"/>
                              </a:lnTo>
                              <a:lnTo>
                                <a:pt x="23" y="0"/>
                              </a:lnTo>
                              <a:lnTo>
                                <a:pt x="0" y="8"/>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sp>
                      <p:nvSpPr>
                        <p:cNvPr id="155763" name="Freeform 115">
                          <a:extLst>
                            <a:ext uri="{FF2B5EF4-FFF2-40B4-BE49-F238E27FC236}">
                              <a16:creationId xmlns:a16="http://schemas.microsoft.com/office/drawing/2014/main" id="{2300BB9F-C87D-D603-EF97-9909B93EA128}"/>
                            </a:ext>
                          </a:extLst>
                        </p:cNvPr>
                        <p:cNvSpPr>
                          <a:spLocks/>
                        </p:cNvSpPr>
                        <p:nvPr/>
                      </p:nvSpPr>
                      <p:spPr bwMode="auto">
                        <a:xfrm>
                          <a:off x="1125" y="1154"/>
                          <a:ext cx="22" cy="14"/>
                        </a:xfrm>
                        <a:custGeom>
                          <a:avLst/>
                          <a:gdLst>
                            <a:gd name="T0" fmla="*/ 0 w 22"/>
                            <a:gd name="T1" fmla="*/ 13 h 14"/>
                            <a:gd name="T2" fmla="*/ 1 w 22"/>
                            <a:gd name="T3" fmla="*/ 11 h 14"/>
                            <a:gd name="T4" fmla="*/ 1 w 22"/>
                            <a:gd name="T5" fmla="*/ 9 h 14"/>
                            <a:gd name="T6" fmla="*/ 2 w 22"/>
                            <a:gd name="T7" fmla="*/ 7 h 14"/>
                            <a:gd name="T8" fmla="*/ 4 w 22"/>
                            <a:gd name="T9" fmla="*/ 5 h 14"/>
                            <a:gd name="T10" fmla="*/ 7 w 22"/>
                            <a:gd name="T11" fmla="*/ 3 h 14"/>
                            <a:gd name="T12" fmla="*/ 8 w 22"/>
                            <a:gd name="T13" fmla="*/ 2 h 14"/>
                            <a:gd name="T14" fmla="*/ 11 w 22"/>
                            <a:gd name="T15" fmla="*/ 1 h 14"/>
                            <a:gd name="T16" fmla="*/ 13 w 22"/>
                            <a:gd name="T17" fmla="*/ 0 h 14"/>
                            <a:gd name="T18" fmla="*/ 21 w 22"/>
                            <a:gd name="T19" fmla="*/ 1 h 14"/>
                            <a:gd name="T20" fmla="*/ 20 w 22"/>
                            <a:gd name="T21" fmla="*/ 3 h 14"/>
                            <a:gd name="T22" fmla="*/ 20 w 22"/>
                            <a:gd name="T23" fmla="*/ 4 h 14"/>
                            <a:gd name="T24" fmla="*/ 19 w 22"/>
                            <a:gd name="T25" fmla="*/ 6 h 14"/>
                            <a:gd name="T26" fmla="*/ 0 w 22"/>
                            <a:gd name="T27" fmla="*/ 13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14"/>
                            <a:gd name="T44" fmla="*/ 22 w 22"/>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14">
                              <a:moveTo>
                                <a:pt x="0" y="13"/>
                              </a:moveTo>
                              <a:lnTo>
                                <a:pt x="1" y="11"/>
                              </a:lnTo>
                              <a:lnTo>
                                <a:pt x="1" y="9"/>
                              </a:lnTo>
                              <a:lnTo>
                                <a:pt x="2" y="7"/>
                              </a:lnTo>
                              <a:lnTo>
                                <a:pt x="4" y="5"/>
                              </a:lnTo>
                              <a:lnTo>
                                <a:pt x="7" y="3"/>
                              </a:lnTo>
                              <a:lnTo>
                                <a:pt x="8" y="2"/>
                              </a:lnTo>
                              <a:lnTo>
                                <a:pt x="11" y="1"/>
                              </a:lnTo>
                              <a:lnTo>
                                <a:pt x="13" y="0"/>
                              </a:lnTo>
                              <a:lnTo>
                                <a:pt x="21" y="1"/>
                              </a:lnTo>
                              <a:lnTo>
                                <a:pt x="20" y="3"/>
                              </a:lnTo>
                              <a:lnTo>
                                <a:pt x="20" y="4"/>
                              </a:lnTo>
                              <a:lnTo>
                                <a:pt x="19" y="6"/>
                              </a:lnTo>
                              <a:lnTo>
                                <a:pt x="0" y="13"/>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5764" name="Freeform 116">
                          <a:extLst>
                            <a:ext uri="{FF2B5EF4-FFF2-40B4-BE49-F238E27FC236}">
                              <a16:creationId xmlns:a16="http://schemas.microsoft.com/office/drawing/2014/main" id="{9D60500C-390D-11D4-F511-44A07198D6FB}"/>
                            </a:ext>
                          </a:extLst>
                        </p:cNvPr>
                        <p:cNvSpPr>
                          <a:spLocks/>
                        </p:cNvSpPr>
                        <p:nvPr/>
                      </p:nvSpPr>
                      <p:spPr bwMode="auto">
                        <a:xfrm>
                          <a:off x="1140" y="1148"/>
                          <a:ext cx="43" cy="22"/>
                        </a:xfrm>
                        <a:custGeom>
                          <a:avLst/>
                          <a:gdLst>
                            <a:gd name="T0" fmla="*/ 0 w 43"/>
                            <a:gd name="T1" fmla="*/ 5 h 22"/>
                            <a:gd name="T2" fmla="*/ 6 w 43"/>
                            <a:gd name="T3" fmla="*/ 5 h 22"/>
                            <a:gd name="T4" fmla="*/ 7 w 43"/>
                            <a:gd name="T5" fmla="*/ 6 h 22"/>
                            <a:gd name="T6" fmla="*/ 10 w 43"/>
                            <a:gd name="T7" fmla="*/ 7 h 22"/>
                            <a:gd name="T8" fmla="*/ 14 w 43"/>
                            <a:gd name="T9" fmla="*/ 9 h 22"/>
                            <a:gd name="T10" fmla="*/ 15 w 43"/>
                            <a:gd name="T11" fmla="*/ 10 h 22"/>
                            <a:gd name="T12" fmla="*/ 18 w 43"/>
                            <a:gd name="T13" fmla="*/ 12 h 22"/>
                            <a:gd name="T14" fmla="*/ 20 w 43"/>
                            <a:gd name="T15" fmla="*/ 16 h 22"/>
                            <a:gd name="T16" fmla="*/ 21 w 43"/>
                            <a:gd name="T17" fmla="*/ 19 h 22"/>
                            <a:gd name="T18" fmla="*/ 23 w 43"/>
                            <a:gd name="T19" fmla="*/ 21 h 22"/>
                            <a:gd name="T20" fmla="*/ 42 w 43"/>
                            <a:gd name="T21" fmla="*/ 10 h 22"/>
                            <a:gd name="T22" fmla="*/ 41 w 43"/>
                            <a:gd name="T23" fmla="*/ 8 h 22"/>
                            <a:gd name="T24" fmla="*/ 40 w 43"/>
                            <a:gd name="T25" fmla="*/ 5 h 22"/>
                            <a:gd name="T26" fmla="*/ 38 w 43"/>
                            <a:gd name="T27" fmla="*/ 4 h 22"/>
                            <a:gd name="T28" fmla="*/ 36 w 43"/>
                            <a:gd name="T29" fmla="*/ 2 h 22"/>
                            <a:gd name="T30" fmla="*/ 33 w 43"/>
                            <a:gd name="T31" fmla="*/ 1 h 22"/>
                            <a:gd name="T32" fmla="*/ 32 w 43"/>
                            <a:gd name="T33" fmla="*/ 0 h 22"/>
                            <a:gd name="T34" fmla="*/ 24 w 43"/>
                            <a:gd name="T35" fmla="*/ 1 h 22"/>
                            <a:gd name="T36" fmla="*/ 16 w 43"/>
                            <a:gd name="T37" fmla="*/ 2 h 22"/>
                            <a:gd name="T38" fmla="*/ 0 w 43"/>
                            <a:gd name="T39" fmla="*/ 5 h 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3"/>
                            <a:gd name="T61" fmla="*/ 0 h 22"/>
                            <a:gd name="T62" fmla="*/ 43 w 43"/>
                            <a:gd name="T63" fmla="*/ 22 h 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3" h="22">
                              <a:moveTo>
                                <a:pt x="0" y="5"/>
                              </a:moveTo>
                              <a:lnTo>
                                <a:pt x="6" y="5"/>
                              </a:lnTo>
                              <a:lnTo>
                                <a:pt x="7" y="6"/>
                              </a:lnTo>
                              <a:lnTo>
                                <a:pt x="10" y="7"/>
                              </a:lnTo>
                              <a:lnTo>
                                <a:pt x="14" y="9"/>
                              </a:lnTo>
                              <a:lnTo>
                                <a:pt x="15" y="10"/>
                              </a:lnTo>
                              <a:lnTo>
                                <a:pt x="18" y="12"/>
                              </a:lnTo>
                              <a:lnTo>
                                <a:pt x="20" y="16"/>
                              </a:lnTo>
                              <a:lnTo>
                                <a:pt x="21" y="19"/>
                              </a:lnTo>
                              <a:lnTo>
                                <a:pt x="23" y="21"/>
                              </a:lnTo>
                              <a:lnTo>
                                <a:pt x="42" y="10"/>
                              </a:lnTo>
                              <a:lnTo>
                                <a:pt x="41" y="8"/>
                              </a:lnTo>
                              <a:lnTo>
                                <a:pt x="40" y="5"/>
                              </a:lnTo>
                              <a:lnTo>
                                <a:pt x="38" y="4"/>
                              </a:lnTo>
                              <a:lnTo>
                                <a:pt x="36" y="2"/>
                              </a:lnTo>
                              <a:lnTo>
                                <a:pt x="33" y="1"/>
                              </a:lnTo>
                              <a:lnTo>
                                <a:pt x="32" y="0"/>
                              </a:lnTo>
                              <a:lnTo>
                                <a:pt x="24" y="1"/>
                              </a:lnTo>
                              <a:lnTo>
                                <a:pt x="16" y="2"/>
                              </a:lnTo>
                              <a:lnTo>
                                <a:pt x="0" y="5"/>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grpSp>
                  <p:grpSp>
                    <p:nvGrpSpPr>
                      <p:cNvPr id="155736" name="Group 88">
                        <a:extLst>
                          <a:ext uri="{FF2B5EF4-FFF2-40B4-BE49-F238E27FC236}">
                            <a16:creationId xmlns:a16="http://schemas.microsoft.com/office/drawing/2014/main" id="{9F758A27-E83A-80F7-BC5D-6E28DA2B1086}"/>
                          </a:ext>
                        </a:extLst>
                      </p:cNvPr>
                      <p:cNvGrpSpPr>
                        <a:grpSpLocks/>
                      </p:cNvGrpSpPr>
                      <p:nvPr/>
                    </p:nvGrpSpPr>
                    <p:grpSpPr bwMode="auto">
                      <a:xfrm>
                        <a:off x="1099" y="1147"/>
                        <a:ext cx="41" cy="18"/>
                        <a:chOff x="1099" y="1147"/>
                        <a:chExt cx="41" cy="18"/>
                      </a:xfrm>
                    </p:grpSpPr>
                    <p:grpSp>
                      <p:nvGrpSpPr>
                        <p:cNvPr id="155750" name="Group 102">
                          <a:extLst>
                            <a:ext uri="{FF2B5EF4-FFF2-40B4-BE49-F238E27FC236}">
                              <a16:creationId xmlns:a16="http://schemas.microsoft.com/office/drawing/2014/main" id="{121CC8E7-663D-E308-2D26-E2DD9FF24482}"/>
                            </a:ext>
                          </a:extLst>
                        </p:cNvPr>
                        <p:cNvGrpSpPr>
                          <a:grpSpLocks/>
                        </p:cNvGrpSpPr>
                        <p:nvPr/>
                      </p:nvGrpSpPr>
                      <p:grpSpPr bwMode="auto">
                        <a:xfrm>
                          <a:off x="1129" y="1147"/>
                          <a:ext cx="11" cy="9"/>
                          <a:chOff x="1129" y="1147"/>
                          <a:chExt cx="11" cy="9"/>
                        </a:xfrm>
                      </p:grpSpPr>
                      <p:sp>
                        <p:nvSpPr>
                          <p:cNvPr id="155760" name="Freeform 112">
                            <a:extLst>
                              <a:ext uri="{FF2B5EF4-FFF2-40B4-BE49-F238E27FC236}">
                                <a16:creationId xmlns:a16="http://schemas.microsoft.com/office/drawing/2014/main" id="{B0DDEE89-6DF6-2756-473C-A2BD754F94DD}"/>
                              </a:ext>
                            </a:extLst>
                          </p:cNvPr>
                          <p:cNvSpPr>
                            <a:spLocks/>
                          </p:cNvSpPr>
                          <p:nvPr/>
                        </p:nvSpPr>
                        <p:spPr bwMode="auto">
                          <a:xfrm>
                            <a:off x="1131" y="1151"/>
                            <a:ext cx="9" cy="1"/>
                          </a:xfrm>
                          <a:custGeom>
                            <a:avLst/>
                            <a:gdLst>
                              <a:gd name="T0" fmla="*/ 0 w 9"/>
                              <a:gd name="T1" fmla="*/ 0 h 1"/>
                              <a:gd name="T2" fmla="*/ 5 w 9"/>
                              <a:gd name="T3" fmla="*/ 0 h 1"/>
                              <a:gd name="T4" fmla="*/ 8 w 9"/>
                              <a:gd name="T5" fmla="*/ 0 h 1"/>
                              <a:gd name="T6" fmla="*/ 2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5761" name="Oval 113">
                            <a:extLst>
                              <a:ext uri="{FF2B5EF4-FFF2-40B4-BE49-F238E27FC236}">
                                <a16:creationId xmlns:a16="http://schemas.microsoft.com/office/drawing/2014/main" id="{ACD96607-0BCC-4CCD-C7E7-F3DCA90EE5CD}"/>
                              </a:ext>
                            </a:extLst>
                          </p:cNvPr>
                          <p:cNvSpPr>
                            <a:spLocks noChangeArrowheads="1"/>
                          </p:cNvSpPr>
                          <p:nvPr/>
                        </p:nvSpPr>
                        <p:spPr bwMode="auto">
                          <a:xfrm>
                            <a:off x="1129" y="1147"/>
                            <a:ext cx="8" cy="9"/>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5751" name="Group 103">
                          <a:extLst>
                            <a:ext uri="{FF2B5EF4-FFF2-40B4-BE49-F238E27FC236}">
                              <a16:creationId xmlns:a16="http://schemas.microsoft.com/office/drawing/2014/main" id="{EC54A40E-4875-8E35-6784-09EEABB615BF}"/>
                            </a:ext>
                          </a:extLst>
                        </p:cNvPr>
                        <p:cNvGrpSpPr>
                          <a:grpSpLocks/>
                        </p:cNvGrpSpPr>
                        <p:nvPr/>
                      </p:nvGrpSpPr>
                      <p:grpSpPr bwMode="auto">
                        <a:xfrm>
                          <a:off x="1120" y="1150"/>
                          <a:ext cx="10" cy="13"/>
                          <a:chOff x="1120" y="1150"/>
                          <a:chExt cx="10" cy="13"/>
                        </a:xfrm>
                      </p:grpSpPr>
                      <p:sp>
                        <p:nvSpPr>
                          <p:cNvPr id="155758" name="Freeform 110">
                            <a:extLst>
                              <a:ext uri="{FF2B5EF4-FFF2-40B4-BE49-F238E27FC236}">
                                <a16:creationId xmlns:a16="http://schemas.microsoft.com/office/drawing/2014/main" id="{A4FEA133-B8D3-59EF-B43C-9A8C9473B7D9}"/>
                              </a:ext>
                            </a:extLst>
                          </p:cNvPr>
                          <p:cNvSpPr>
                            <a:spLocks/>
                          </p:cNvSpPr>
                          <p:nvPr/>
                        </p:nvSpPr>
                        <p:spPr bwMode="auto">
                          <a:xfrm>
                            <a:off x="1122" y="1153"/>
                            <a:ext cx="8" cy="10"/>
                          </a:xfrm>
                          <a:custGeom>
                            <a:avLst/>
                            <a:gdLst>
                              <a:gd name="T0" fmla="*/ 0 w 8"/>
                              <a:gd name="T1" fmla="*/ 0 h 10"/>
                              <a:gd name="T2" fmla="*/ 4 w 8"/>
                              <a:gd name="T3" fmla="*/ 9 h 10"/>
                              <a:gd name="T4" fmla="*/ 7 w 8"/>
                              <a:gd name="T5" fmla="*/ 9 h 10"/>
                              <a:gd name="T6" fmla="*/ 2 w 8"/>
                              <a:gd name="T7" fmla="*/ 0 h 10"/>
                              <a:gd name="T8" fmla="*/ 0 w 8"/>
                              <a:gd name="T9" fmla="*/ 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0" y="0"/>
                                </a:moveTo>
                                <a:lnTo>
                                  <a:pt x="4" y="9"/>
                                </a:lnTo>
                                <a:lnTo>
                                  <a:pt x="7" y="9"/>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5759" name="Oval 111">
                            <a:extLst>
                              <a:ext uri="{FF2B5EF4-FFF2-40B4-BE49-F238E27FC236}">
                                <a16:creationId xmlns:a16="http://schemas.microsoft.com/office/drawing/2014/main" id="{FB174067-55D6-E6F8-BE90-8B1E0CC9D554}"/>
                              </a:ext>
                            </a:extLst>
                          </p:cNvPr>
                          <p:cNvSpPr>
                            <a:spLocks noChangeArrowheads="1"/>
                          </p:cNvSpPr>
                          <p:nvPr/>
                        </p:nvSpPr>
                        <p:spPr bwMode="auto">
                          <a:xfrm>
                            <a:off x="1120" y="1150"/>
                            <a:ext cx="8" cy="9"/>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5752" name="Group 104">
                          <a:extLst>
                            <a:ext uri="{FF2B5EF4-FFF2-40B4-BE49-F238E27FC236}">
                              <a16:creationId xmlns:a16="http://schemas.microsoft.com/office/drawing/2014/main" id="{61AEE72E-344C-F410-8570-9783432B466E}"/>
                            </a:ext>
                          </a:extLst>
                        </p:cNvPr>
                        <p:cNvGrpSpPr>
                          <a:grpSpLocks/>
                        </p:cNvGrpSpPr>
                        <p:nvPr/>
                      </p:nvGrpSpPr>
                      <p:grpSpPr bwMode="auto">
                        <a:xfrm>
                          <a:off x="1109" y="1152"/>
                          <a:ext cx="11" cy="13"/>
                          <a:chOff x="1109" y="1152"/>
                          <a:chExt cx="11" cy="13"/>
                        </a:xfrm>
                      </p:grpSpPr>
                      <p:sp>
                        <p:nvSpPr>
                          <p:cNvPr id="155756" name="Freeform 108">
                            <a:extLst>
                              <a:ext uri="{FF2B5EF4-FFF2-40B4-BE49-F238E27FC236}">
                                <a16:creationId xmlns:a16="http://schemas.microsoft.com/office/drawing/2014/main" id="{F09A1F47-9630-422C-872E-E6901A6D82AB}"/>
                              </a:ext>
                            </a:extLst>
                          </p:cNvPr>
                          <p:cNvSpPr>
                            <a:spLocks/>
                          </p:cNvSpPr>
                          <p:nvPr/>
                        </p:nvSpPr>
                        <p:spPr bwMode="auto">
                          <a:xfrm>
                            <a:off x="1111" y="1155"/>
                            <a:ext cx="9" cy="10"/>
                          </a:xfrm>
                          <a:custGeom>
                            <a:avLst/>
                            <a:gdLst>
                              <a:gd name="T0" fmla="*/ 0 w 9"/>
                              <a:gd name="T1" fmla="*/ 0 h 10"/>
                              <a:gd name="T2" fmla="*/ 5 w 9"/>
                              <a:gd name="T3" fmla="*/ 9 h 10"/>
                              <a:gd name="T4" fmla="*/ 8 w 9"/>
                              <a:gd name="T5" fmla="*/ 9 h 10"/>
                              <a:gd name="T6" fmla="*/ 3 w 9"/>
                              <a:gd name="T7" fmla="*/ 0 h 10"/>
                              <a:gd name="T8" fmla="*/ 0 w 9"/>
                              <a:gd name="T9" fmla="*/ 0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0" y="0"/>
                                </a:moveTo>
                                <a:lnTo>
                                  <a:pt x="5" y="9"/>
                                </a:lnTo>
                                <a:lnTo>
                                  <a:pt x="8" y="9"/>
                                </a:lnTo>
                                <a:lnTo>
                                  <a:pt x="3"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5757" name="Oval 109">
                            <a:extLst>
                              <a:ext uri="{FF2B5EF4-FFF2-40B4-BE49-F238E27FC236}">
                                <a16:creationId xmlns:a16="http://schemas.microsoft.com/office/drawing/2014/main" id="{C76D98C9-F773-CA40-52BF-EACE3698690A}"/>
                              </a:ext>
                            </a:extLst>
                          </p:cNvPr>
                          <p:cNvSpPr>
                            <a:spLocks noChangeArrowheads="1"/>
                          </p:cNvSpPr>
                          <p:nvPr/>
                        </p:nvSpPr>
                        <p:spPr bwMode="auto">
                          <a:xfrm>
                            <a:off x="1109" y="1152"/>
                            <a:ext cx="8" cy="10"/>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5753" name="Group 105">
                          <a:extLst>
                            <a:ext uri="{FF2B5EF4-FFF2-40B4-BE49-F238E27FC236}">
                              <a16:creationId xmlns:a16="http://schemas.microsoft.com/office/drawing/2014/main" id="{9C6E84A2-A610-6B64-E2B6-C54D6E186FF8}"/>
                            </a:ext>
                          </a:extLst>
                        </p:cNvPr>
                        <p:cNvGrpSpPr>
                          <a:grpSpLocks/>
                        </p:cNvGrpSpPr>
                        <p:nvPr/>
                      </p:nvGrpSpPr>
                      <p:grpSpPr bwMode="auto">
                        <a:xfrm>
                          <a:off x="1099" y="1154"/>
                          <a:ext cx="13" cy="10"/>
                          <a:chOff x="1099" y="1154"/>
                          <a:chExt cx="13" cy="10"/>
                        </a:xfrm>
                      </p:grpSpPr>
                      <p:sp>
                        <p:nvSpPr>
                          <p:cNvPr id="155754" name="Freeform 106">
                            <a:extLst>
                              <a:ext uri="{FF2B5EF4-FFF2-40B4-BE49-F238E27FC236}">
                                <a16:creationId xmlns:a16="http://schemas.microsoft.com/office/drawing/2014/main" id="{0A11E580-4F50-2A37-2306-E3B332B49EFA}"/>
                              </a:ext>
                            </a:extLst>
                          </p:cNvPr>
                          <p:cNvSpPr>
                            <a:spLocks/>
                          </p:cNvSpPr>
                          <p:nvPr/>
                        </p:nvSpPr>
                        <p:spPr bwMode="auto">
                          <a:xfrm>
                            <a:off x="1103" y="1157"/>
                            <a:ext cx="9" cy="1"/>
                          </a:xfrm>
                          <a:custGeom>
                            <a:avLst/>
                            <a:gdLst>
                              <a:gd name="T0" fmla="*/ 0 w 9"/>
                              <a:gd name="T1" fmla="*/ 0 h 1"/>
                              <a:gd name="T2" fmla="*/ 5 w 9"/>
                              <a:gd name="T3" fmla="*/ 0 h 1"/>
                              <a:gd name="T4" fmla="*/ 8 w 9"/>
                              <a:gd name="T5" fmla="*/ 0 h 1"/>
                              <a:gd name="T6" fmla="*/ 2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5755" name="Oval 107">
                            <a:extLst>
                              <a:ext uri="{FF2B5EF4-FFF2-40B4-BE49-F238E27FC236}">
                                <a16:creationId xmlns:a16="http://schemas.microsoft.com/office/drawing/2014/main" id="{C0BDD84C-CF17-0396-65B8-C58768EC3F3A}"/>
                              </a:ext>
                            </a:extLst>
                          </p:cNvPr>
                          <p:cNvSpPr>
                            <a:spLocks noChangeArrowheads="1"/>
                          </p:cNvSpPr>
                          <p:nvPr/>
                        </p:nvSpPr>
                        <p:spPr bwMode="auto">
                          <a:xfrm>
                            <a:off x="1099" y="1154"/>
                            <a:ext cx="8" cy="10"/>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grpSp>
                    <p:nvGrpSpPr>
                      <p:cNvPr id="155737" name="Group 89">
                        <a:extLst>
                          <a:ext uri="{FF2B5EF4-FFF2-40B4-BE49-F238E27FC236}">
                            <a16:creationId xmlns:a16="http://schemas.microsoft.com/office/drawing/2014/main" id="{3EF7341F-9E1D-EE4E-AEBF-CDFD89F275AC}"/>
                          </a:ext>
                        </a:extLst>
                      </p:cNvPr>
                      <p:cNvGrpSpPr>
                        <a:grpSpLocks/>
                      </p:cNvGrpSpPr>
                      <p:nvPr/>
                    </p:nvGrpSpPr>
                    <p:grpSpPr bwMode="auto">
                      <a:xfrm>
                        <a:off x="1061" y="1157"/>
                        <a:ext cx="40" cy="15"/>
                        <a:chOff x="1061" y="1157"/>
                        <a:chExt cx="40" cy="15"/>
                      </a:xfrm>
                    </p:grpSpPr>
                    <p:grpSp>
                      <p:nvGrpSpPr>
                        <p:cNvPr id="155738" name="Group 90">
                          <a:extLst>
                            <a:ext uri="{FF2B5EF4-FFF2-40B4-BE49-F238E27FC236}">
                              <a16:creationId xmlns:a16="http://schemas.microsoft.com/office/drawing/2014/main" id="{93166A8E-77EA-6034-8280-2017A9DE01C4}"/>
                            </a:ext>
                          </a:extLst>
                        </p:cNvPr>
                        <p:cNvGrpSpPr>
                          <a:grpSpLocks/>
                        </p:cNvGrpSpPr>
                        <p:nvPr/>
                      </p:nvGrpSpPr>
                      <p:grpSpPr bwMode="auto">
                        <a:xfrm>
                          <a:off x="1090" y="1157"/>
                          <a:ext cx="11" cy="9"/>
                          <a:chOff x="1090" y="1157"/>
                          <a:chExt cx="11" cy="9"/>
                        </a:xfrm>
                      </p:grpSpPr>
                      <p:sp>
                        <p:nvSpPr>
                          <p:cNvPr id="155748" name="Freeform 100">
                            <a:extLst>
                              <a:ext uri="{FF2B5EF4-FFF2-40B4-BE49-F238E27FC236}">
                                <a16:creationId xmlns:a16="http://schemas.microsoft.com/office/drawing/2014/main" id="{AFCD54F7-D194-7C81-DD13-D426B0BDD0C8}"/>
                              </a:ext>
                            </a:extLst>
                          </p:cNvPr>
                          <p:cNvSpPr>
                            <a:spLocks/>
                          </p:cNvSpPr>
                          <p:nvPr/>
                        </p:nvSpPr>
                        <p:spPr bwMode="auto">
                          <a:xfrm>
                            <a:off x="1093" y="1160"/>
                            <a:ext cx="8" cy="1"/>
                          </a:xfrm>
                          <a:custGeom>
                            <a:avLst/>
                            <a:gdLst>
                              <a:gd name="T0" fmla="*/ 0 w 8"/>
                              <a:gd name="T1" fmla="*/ 0 h 1"/>
                              <a:gd name="T2" fmla="*/ 5 w 8"/>
                              <a:gd name="T3" fmla="*/ 0 h 1"/>
                              <a:gd name="T4" fmla="*/ 7 w 8"/>
                              <a:gd name="T5" fmla="*/ 0 h 1"/>
                              <a:gd name="T6" fmla="*/ 3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5" y="0"/>
                                </a:lnTo>
                                <a:lnTo>
                                  <a:pt x="7" y="0"/>
                                </a:lnTo>
                                <a:lnTo>
                                  <a:pt x="3"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5749" name="Oval 101">
                            <a:extLst>
                              <a:ext uri="{FF2B5EF4-FFF2-40B4-BE49-F238E27FC236}">
                                <a16:creationId xmlns:a16="http://schemas.microsoft.com/office/drawing/2014/main" id="{9E63C857-A0AF-6D3C-D5CC-3CC5C5B5E593}"/>
                              </a:ext>
                            </a:extLst>
                          </p:cNvPr>
                          <p:cNvSpPr>
                            <a:spLocks noChangeArrowheads="1"/>
                          </p:cNvSpPr>
                          <p:nvPr/>
                        </p:nvSpPr>
                        <p:spPr bwMode="auto">
                          <a:xfrm>
                            <a:off x="1090" y="1157"/>
                            <a:ext cx="8" cy="9"/>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5739" name="Group 91">
                          <a:extLst>
                            <a:ext uri="{FF2B5EF4-FFF2-40B4-BE49-F238E27FC236}">
                              <a16:creationId xmlns:a16="http://schemas.microsoft.com/office/drawing/2014/main" id="{3810B602-D998-8100-3D95-542B5CFCD811}"/>
                            </a:ext>
                          </a:extLst>
                        </p:cNvPr>
                        <p:cNvGrpSpPr>
                          <a:grpSpLocks/>
                        </p:cNvGrpSpPr>
                        <p:nvPr/>
                      </p:nvGrpSpPr>
                      <p:grpSpPr bwMode="auto">
                        <a:xfrm>
                          <a:off x="1080" y="1159"/>
                          <a:ext cx="11" cy="10"/>
                          <a:chOff x="1080" y="1159"/>
                          <a:chExt cx="11" cy="10"/>
                        </a:xfrm>
                      </p:grpSpPr>
                      <p:sp>
                        <p:nvSpPr>
                          <p:cNvPr id="155746" name="Freeform 98">
                            <a:extLst>
                              <a:ext uri="{FF2B5EF4-FFF2-40B4-BE49-F238E27FC236}">
                                <a16:creationId xmlns:a16="http://schemas.microsoft.com/office/drawing/2014/main" id="{D339140F-039A-AC3B-B8A1-592892322619}"/>
                              </a:ext>
                            </a:extLst>
                          </p:cNvPr>
                          <p:cNvSpPr>
                            <a:spLocks/>
                          </p:cNvSpPr>
                          <p:nvPr/>
                        </p:nvSpPr>
                        <p:spPr bwMode="auto">
                          <a:xfrm>
                            <a:off x="1082" y="1163"/>
                            <a:ext cx="9" cy="1"/>
                          </a:xfrm>
                          <a:custGeom>
                            <a:avLst/>
                            <a:gdLst>
                              <a:gd name="T0" fmla="*/ 0 w 9"/>
                              <a:gd name="T1" fmla="*/ 0 h 1"/>
                              <a:gd name="T2" fmla="*/ 5 w 9"/>
                              <a:gd name="T3" fmla="*/ 0 h 1"/>
                              <a:gd name="T4" fmla="*/ 8 w 9"/>
                              <a:gd name="T5" fmla="*/ 0 h 1"/>
                              <a:gd name="T6" fmla="*/ 4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4"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5747" name="Oval 99">
                            <a:extLst>
                              <a:ext uri="{FF2B5EF4-FFF2-40B4-BE49-F238E27FC236}">
                                <a16:creationId xmlns:a16="http://schemas.microsoft.com/office/drawing/2014/main" id="{10392C40-C133-C472-39F2-F06883557EC9}"/>
                              </a:ext>
                            </a:extLst>
                          </p:cNvPr>
                          <p:cNvSpPr>
                            <a:spLocks noChangeArrowheads="1"/>
                          </p:cNvSpPr>
                          <p:nvPr/>
                        </p:nvSpPr>
                        <p:spPr bwMode="auto">
                          <a:xfrm>
                            <a:off x="1080" y="1159"/>
                            <a:ext cx="8" cy="10"/>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5740" name="Group 92">
                          <a:extLst>
                            <a:ext uri="{FF2B5EF4-FFF2-40B4-BE49-F238E27FC236}">
                              <a16:creationId xmlns:a16="http://schemas.microsoft.com/office/drawing/2014/main" id="{0C911EFA-8D27-D8A0-78DF-BDCD4715CFFE}"/>
                            </a:ext>
                          </a:extLst>
                        </p:cNvPr>
                        <p:cNvGrpSpPr>
                          <a:grpSpLocks/>
                        </p:cNvGrpSpPr>
                        <p:nvPr/>
                      </p:nvGrpSpPr>
                      <p:grpSpPr bwMode="auto">
                        <a:xfrm>
                          <a:off x="1071" y="1160"/>
                          <a:ext cx="11" cy="10"/>
                          <a:chOff x="1071" y="1160"/>
                          <a:chExt cx="11" cy="10"/>
                        </a:xfrm>
                      </p:grpSpPr>
                      <p:sp>
                        <p:nvSpPr>
                          <p:cNvPr id="155744" name="Freeform 96">
                            <a:extLst>
                              <a:ext uri="{FF2B5EF4-FFF2-40B4-BE49-F238E27FC236}">
                                <a16:creationId xmlns:a16="http://schemas.microsoft.com/office/drawing/2014/main" id="{26DB8002-A810-BD09-0D6F-4C7B9201B8CD}"/>
                              </a:ext>
                            </a:extLst>
                          </p:cNvPr>
                          <p:cNvSpPr>
                            <a:spLocks/>
                          </p:cNvSpPr>
                          <p:nvPr/>
                        </p:nvSpPr>
                        <p:spPr bwMode="auto">
                          <a:xfrm>
                            <a:off x="1073" y="1165"/>
                            <a:ext cx="9" cy="1"/>
                          </a:xfrm>
                          <a:custGeom>
                            <a:avLst/>
                            <a:gdLst>
                              <a:gd name="T0" fmla="*/ 0 w 9"/>
                              <a:gd name="T1" fmla="*/ 0 h 1"/>
                              <a:gd name="T2" fmla="*/ 5 w 9"/>
                              <a:gd name="T3" fmla="*/ 0 h 1"/>
                              <a:gd name="T4" fmla="*/ 8 w 9"/>
                              <a:gd name="T5" fmla="*/ 0 h 1"/>
                              <a:gd name="T6" fmla="*/ 2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5745" name="Oval 97">
                            <a:extLst>
                              <a:ext uri="{FF2B5EF4-FFF2-40B4-BE49-F238E27FC236}">
                                <a16:creationId xmlns:a16="http://schemas.microsoft.com/office/drawing/2014/main" id="{E8426017-BB2A-AC60-9D83-FE6C652C3E56}"/>
                              </a:ext>
                            </a:extLst>
                          </p:cNvPr>
                          <p:cNvSpPr>
                            <a:spLocks noChangeArrowheads="1"/>
                          </p:cNvSpPr>
                          <p:nvPr/>
                        </p:nvSpPr>
                        <p:spPr bwMode="auto">
                          <a:xfrm>
                            <a:off x="1071" y="1160"/>
                            <a:ext cx="8" cy="10"/>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5741" name="Group 93">
                          <a:extLst>
                            <a:ext uri="{FF2B5EF4-FFF2-40B4-BE49-F238E27FC236}">
                              <a16:creationId xmlns:a16="http://schemas.microsoft.com/office/drawing/2014/main" id="{9421D2D7-21A0-0AC2-1526-573C83671DFA}"/>
                            </a:ext>
                          </a:extLst>
                        </p:cNvPr>
                        <p:cNvGrpSpPr>
                          <a:grpSpLocks/>
                        </p:cNvGrpSpPr>
                        <p:nvPr/>
                      </p:nvGrpSpPr>
                      <p:grpSpPr bwMode="auto">
                        <a:xfrm>
                          <a:off x="1061" y="1163"/>
                          <a:ext cx="11" cy="9"/>
                          <a:chOff x="1061" y="1163"/>
                          <a:chExt cx="11" cy="9"/>
                        </a:xfrm>
                      </p:grpSpPr>
                      <p:sp>
                        <p:nvSpPr>
                          <p:cNvPr id="155742" name="Freeform 94">
                            <a:extLst>
                              <a:ext uri="{FF2B5EF4-FFF2-40B4-BE49-F238E27FC236}">
                                <a16:creationId xmlns:a16="http://schemas.microsoft.com/office/drawing/2014/main" id="{E8FE48FE-8317-5923-783E-FFB2DA1CE453}"/>
                              </a:ext>
                            </a:extLst>
                          </p:cNvPr>
                          <p:cNvSpPr>
                            <a:spLocks/>
                          </p:cNvSpPr>
                          <p:nvPr/>
                        </p:nvSpPr>
                        <p:spPr bwMode="auto">
                          <a:xfrm>
                            <a:off x="1064" y="1168"/>
                            <a:ext cx="8" cy="1"/>
                          </a:xfrm>
                          <a:custGeom>
                            <a:avLst/>
                            <a:gdLst>
                              <a:gd name="T0" fmla="*/ 0 w 8"/>
                              <a:gd name="T1" fmla="*/ 0 h 1"/>
                              <a:gd name="T2" fmla="*/ 5 w 8"/>
                              <a:gd name="T3" fmla="*/ 0 h 1"/>
                              <a:gd name="T4" fmla="*/ 7 w 8"/>
                              <a:gd name="T5" fmla="*/ 0 h 1"/>
                              <a:gd name="T6" fmla="*/ 2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5" y="0"/>
                                </a:lnTo>
                                <a:lnTo>
                                  <a:pt x="7" y="0"/>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5743" name="Oval 95">
                            <a:extLst>
                              <a:ext uri="{FF2B5EF4-FFF2-40B4-BE49-F238E27FC236}">
                                <a16:creationId xmlns:a16="http://schemas.microsoft.com/office/drawing/2014/main" id="{4884021D-EB15-C526-DC15-9E1B68105204}"/>
                              </a:ext>
                            </a:extLst>
                          </p:cNvPr>
                          <p:cNvSpPr>
                            <a:spLocks noChangeArrowheads="1"/>
                          </p:cNvSpPr>
                          <p:nvPr/>
                        </p:nvSpPr>
                        <p:spPr bwMode="auto">
                          <a:xfrm>
                            <a:off x="1061" y="1163"/>
                            <a:ext cx="8" cy="9"/>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grpSp>
                <p:grpSp>
                  <p:nvGrpSpPr>
                    <p:cNvPr id="155694" name="Group 46">
                      <a:extLst>
                        <a:ext uri="{FF2B5EF4-FFF2-40B4-BE49-F238E27FC236}">
                          <a16:creationId xmlns:a16="http://schemas.microsoft.com/office/drawing/2014/main" id="{F2C4CC7A-22FC-A2E1-32FC-5C10150F2C41}"/>
                        </a:ext>
                      </a:extLst>
                    </p:cNvPr>
                    <p:cNvGrpSpPr>
                      <a:grpSpLocks/>
                    </p:cNvGrpSpPr>
                    <p:nvPr/>
                  </p:nvGrpSpPr>
                  <p:grpSpPr bwMode="auto">
                    <a:xfrm>
                      <a:off x="1024" y="1146"/>
                      <a:ext cx="149" cy="95"/>
                      <a:chOff x="1024" y="1146"/>
                      <a:chExt cx="149" cy="95"/>
                    </a:xfrm>
                  </p:grpSpPr>
                  <p:grpSp>
                    <p:nvGrpSpPr>
                      <p:cNvPr id="155695" name="Group 47">
                        <a:extLst>
                          <a:ext uri="{FF2B5EF4-FFF2-40B4-BE49-F238E27FC236}">
                            <a16:creationId xmlns:a16="http://schemas.microsoft.com/office/drawing/2014/main" id="{F125FBDA-79D4-16F1-5C98-B832BD67F20E}"/>
                          </a:ext>
                        </a:extLst>
                      </p:cNvPr>
                      <p:cNvGrpSpPr>
                        <a:grpSpLocks/>
                      </p:cNvGrpSpPr>
                      <p:nvPr/>
                    </p:nvGrpSpPr>
                    <p:grpSpPr bwMode="auto">
                      <a:xfrm>
                        <a:off x="1024" y="1151"/>
                        <a:ext cx="149" cy="90"/>
                        <a:chOff x="1024" y="1151"/>
                        <a:chExt cx="149" cy="90"/>
                      </a:xfrm>
                    </p:grpSpPr>
                    <p:grpSp>
                      <p:nvGrpSpPr>
                        <p:cNvPr id="155726" name="Group 78">
                          <a:extLst>
                            <a:ext uri="{FF2B5EF4-FFF2-40B4-BE49-F238E27FC236}">
                              <a16:creationId xmlns:a16="http://schemas.microsoft.com/office/drawing/2014/main" id="{FC4B866A-7C20-9841-2E2D-2C5BC7A97029}"/>
                            </a:ext>
                          </a:extLst>
                        </p:cNvPr>
                        <p:cNvGrpSpPr>
                          <a:grpSpLocks/>
                        </p:cNvGrpSpPr>
                        <p:nvPr/>
                      </p:nvGrpSpPr>
                      <p:grpSpPr bwMode="auto">
                        <a:xfrm>
                          <a:off x="1024" y="1151"/>
                          <a:ext cx="149" cy="90"/>
                          <a:chOff x="1024" y="1151"/>
                          <a:chExt cx="149" cy="90"/>
                        </a:xfrm>
                      </p:grpSpPr>
                      <p:grpSp>
                        <p:nvGrpSpPr>
                          <p:cNvPr id="155728" name="Group 80">
                            <a:extLst>
                              <a:ext uri="{FF2B5EF4-FFF2-40B4-BE49-F238E27FC236}">
                                <a16:creationId xmlns:a16="http://schemas.microsoft.com/office/drawing/2014/main" id="{335F16E7-2C6E-5FBE-EBF6-AE91672A51FD}"/>
                              </a:ext>
                            </a:extLst>
                          </p:cNvPr>
                          <p:cNvGrpSpPr>
                            <a:grpSpLocks/>
                          </p:cNvGrpSpPr>
                          <p:nvPr/>
                        </p:nvGrpSpPr>
                        <p:grpSpPr bwMode="auto">
                          <a:xfrm>
                            <a:off x="1024" y="1165"/>
                            <a:ext cx="112" cy="76"/>
                            <a:chOff x="1024" y="1165"/>
                            <a:chExt cx="112" cy="76"/>
                          </a:xfrm>
                        </p:grpSpPr>
                        <p:sp>
                          <p:nvSpPr>
                            <p:cNvPr id="155731" name="Freeform 83">
                              <a:extLst>
                                <a:ext uri="{FF2B5EF4-FFF2-40B4-BE49-F238E27FC236}">
                                  <a16:creationId xmlns:a16="http://schemas.microsoft.com/office/drawing/2014/main" id="{12B9CB2A-1AF2-C16A-E99C-E6B128266F7B}"/>
                                </a:ext>
                              </a:extLst>
                            </p:cNvPr>
                            <p:cNvSpPr>
                              <a:spLocks/>
                            </p:cNvSpPr>
                            <p:nvPr/>
                          </p:nvSpPr>
                          <p:spPr bwMode="auto">
                            <a:xfrm>
                              <a:off x="1024" y="1165"/>
                              <a:ext cx="112" cy="76"/>
                            </a:xfrm>
                            <a:custGeom>
                              <a:avLst/>
                              <a:gdLst>
                                <a:gd name="T0" fmla="*/ 0 w 112"/>
                                <a:gd name="T1" fmla="*/ 20 h 76"/>
                                <a:gd name="T2" fmla="*/ 7 w 112"/>
                                <a:gd name="T3" fmla="*/ 25 h 76"/>
                                <a:gd name="T4" fmla="*/ 7 w 112"/>
                                <a:gd name="T5" fmla="*/ 16 h 76"/>
                                <a:gd name="T6" fmla="*/ 13 w 112"/>
                                <a:gd name="T7" fmla="*/ 7 h 76"/>
                                <a:gd name="T8" fmla="*/ 61 w 112"/>
                                <a:gd name="T9" fmla="*/ 0 h 76"/>
                                <a:gd name="T10" fmla="*/ 111 w 112"/>
                                <a:gd name="T11" fmla="*/ 27 h 76"/>
                                <a:gd name="T12" fmla="*/ 111 w 112"/>
                                <a:gd name="T13" fmla="*/ 59 h 76"/>
                                <a:gd name="T14" fmla="*/ 64 w 112"/>
                                <a:gd name="T15" fmla="*/ 75 h 76"/>
                                <a:gd name="T16" fmla="*/ 14 w 112"/>
                                <a:gd name="T17" fmla="*/ 37 h 76"/>
                                <a:gd name="T18" fmla="*/ 14 w 112"/>
                                <a:gd name="T19" fmla="*/ 44 h 76"/>
                                <a:gd name="T20" fmla="*/ 9 w 112"/>
                                <a:gd name="T21" fmla="*/ 40 h 76"/>
                                <a:gd name="T22" fmla="*/ 9 w 112"/>
                                <a:gd name="T23" fmla="*/ 33 h 76"/>
                                <a:gd name="T24" fmla="*/ 0 w 112"/>
                                <a:gd name="T25" fmla="*/ 28 h 76"/>
                                <a:gd name="T26" fmla="*/ 0 w 112"/>
                                <a:gd name="T27" fmla="*/ 20 h 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2"/>
                                <a:gd name="T43" fmla="*/ 0 h 76"/>
                                <a:gd name="T44" fmla="*/ 112 w 112"/>
                                <a:gd name="T45" fmla="*/ 76 h 7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2" h="76">
                                  <a:moveTo>
                                    <a:pt x="0" y="20"/>
                                  </a:moveTo>
                                  <a:lnTo>
                                    <a:pt x="7" y="25"/>
                                  </a:lnTo>
                                  <a:lnTo>
                                    <a:pt x="7" y="16"/>
                                  </a:lnTo>
                                  <a:lnTo>
                                    <a:pt x="13" y="7"/>
                                  </a:lnTo>
                                  <a:lnTo>
                                    <a:pt x="61" y="0"/>
                                  </a:lnTo>
                                  <a:lnTo>
                                    <a:pt x="111" y="27"/>
                                  </a:lnTo>
                                  <a:lnTo>
                                    <a:pt x="111" y="59"/>
                                  </a:lnTo>
                                  <a:lnTo>
                                    <a:pt x="64" y="75"/>
                                  </a:lnTo>
                                  <a:lnTo>
                                    <a:pt x="14" y="37"/>
                                  </a:lnTo>
                                  <a:lnTo>
                                    <a:pt x="14" y="44"/>
                                  </a:lnTo>
                                  <a:lnTo>
                                    <a:pt x="9" y="40"/>
                                  </a:lnTo>
                                  <a:lnTo>
                                    <a:pt x="9" y="33"/>
                                  </a:lnTo>
                                  <a:lnTo>
                                    <a:pt x="0" y="28"/>
                                  </a:lnTo>
                                  <a:lnTo>
                                    <a:pt x="0" y="20"/>
                                  </a:lnTo>
                                </a:path>
                              </a:pathLst>
                            </a:custGeom>
                            <a:solidFill>
                              <a:srgbClr val="A0A0C0"/>
                            </a:solidFill>
                            <a:ln w="12700" cap="rnd">
                              <a:solidFill>
                                <a:srgbClr val="000000"/>
                              </a:solidFill>
                              <a:round/>
                              <a:headEnd/>
                              <a:tailEnd/>
                            </a:ln>
                          </p:spPr>
                          <p:txBody>
                            <a:bodyPr wrap="none" lIns="90442" tIns="44428" rIns="90442" bIns="44428">
                              <a:spAutoFit/>
                            </a:bodyPr>
                            <a:lstStyle/>
                            <a:p>
                              <a:endParaRPr lang="es-MX"/>
                            </a:p>
                          </p:txBody>
                        </p:sp>
                        <p:sp>
                          <p:nvSpPr>
                            <p:cNvPr id="155732" name="Freeform 84">
                              <a:extLst>
                                <a:ext uri="{FF2B5EF4-FFF2-40B4-BE49-F238E27FC236}">
                                  <a16:creationId xmlns:a16="http://schemas.microsoft.com/office/drawing/2014/main" id="{A0E4D6D4-84D5-AACF-FA9B-597C46FD8A24}"/>
                                </a:ext>
                              </a:extLst>
                            </p:cNvPr>
                            <p:cNvSpPr>
                              <a:spLocks/>
                            </p:cNvSpPr>
                            <p:nvPr/>
                          </p:nvSpPr>
                          <p:spPr bwMode="auto">
                            <a:xfrm>
                              <a:off x="1024" y="1181"/>
                              <a:ext cx="9" cy="10"/>
                            </a:xfrm>
                            <a:custGeom>
                              <a:avLst/>
                              <a:gdLst>
                                <a:gd name="T0" fmla="*/ 0 w 9"/>
                                <a:gd name="T1" fmla="*/ 5 h 10"/>
                                <a:gd name="T2" fmla="*/ 8 w 9"/>
                                <a:gd name="T3" fmla="*/ 9 h 10"/>
                                <a:gd name="T4" fmla="*/ 8 w 9"/>
                                <a:gd name="T5" fmla="*/ 0 h 10"/>
                                <a:gd name="T6" fmla="*/ 0 w 9"/>
                                <a:gd name="T7" fmla="*/ 5 h 10"/>
                                <a:gd name="T8" fmla="*/ 0 60000 65536"/>
                                <a:gd name="T9" fmla="*/ 0 60000 65536"/>
                                <a:gd name="T10" fmla="*/ 0 60000 65536"/>
                                <a:gd name="T11" fmla="*/ 0 60000 65536"/>
                                <a:gd name="T12" fmla="*/ 0 w 9"/>
                                <a:gd name="T13" fmla="*/ 0 h 10"/>
                                <a:gd name="T14" fmla="*/ 9 w 9"/>
                                <a:gd name="T15" fmla="*/ 10 h 10"/>
                              </a:gdLst>
                              <a:ahLst/>
                              <a:cxnLst>
                                <a:cxn ang="T8">
                                  <a:pos x="T0" y="T1"/>
                                </a:cxn>
                                <a:cxn ang="T9">
                                  <a:pos x="T2" y="T3"/>
                                </a:cxn>
                                <a:cxn ang="T10">
                                  <a:pos x="T4" y="T5"/>
                                </a:cxn>
                                <a:cxn ang="T11">
                                  <a:pos x="T6" y="T7"/>
                                </a:cxn>
                              </a:cxnLst>
                              <a:rect l="T12" t="T13" r="T14" b="T15"/>
                              <a:pathLst>
                                <a:path w="9" h="10">
                                  <a:moveTo>
                                    <a:pt x="0" y="5"/>
                                  </a:moveTo>
                                  <a:lnTo>
                                    <a:pt x="8" y="9"/>
                                  </a:lnTo>
                                  <a:lnTo>
                                    <a:pt x="8" y="0"/>
                                  </a:lnTo>
                                  <a:lnTo>
                                    <a:pt x="0" y="5"/>
                                  </a:lnTo>
                                </a:path>
                              </a:pathLst>
                            </a:custGeom>
                            <a:solidFill>
                              <a:srgbClr val="8080A0"/>
                            </a:solidFill>
                            <a:ln w="12700" cap="rnd">
                              <a:solidFill>
                                <a:srgbClr val="000000"/>
                              </a:solidFill>
                              <a:round/>
                              <a:headEnd/>
                              <a:tailEnd/>
                            </a:ln>
                          </p:spPr>
                          <p:txBody>
                            <a:bodyPr wrap="none" lIns="90442" tIns="44428" rIns="90442" bIns="44428">
                              <a:spAutoFit/>
                            </a:bodyPr>
                            <a:lstStyle/>
                            <a:p>
                              <a:endParaRPr lang="es-MX"/>
                            </a:p>
                          </p:txBody>
                        </p:sp>
                        <p:sp>
                          <p:nvSpPr>
                            <p:cNvPr id="155733" name="Freeform 85">
                              <a:extLst>
                                <a:ext uri="{FF2B5EF4-FFF2-40B4-BE49-F238E27FC236}">
                                  <a16:creationId xmlns:a16="http://schemas.microsoft.com/office/drawing/2014/main" id="{C1DFBB5F-A563-EF60-F7AE-A820CA1FA287}"/>
                                </a:ext>
                              </a:extLst>
                            </p:cNvPr>
                            <p:cNvSpPr>
                              <a:spLocks/>
                            </p:cNvSpPr>
                            <p:nvPr/>
                          </p:nvSpPr>
                          <p:spPr bwMode="auto">
                            <a:xfrm>
                              <a:off x="1038" y="1202"/>
                              <a:ext cx="9" cy="11"/>
                            </a:xfrm>
                            <a:custGeom>
                              <a:avLst/>
                              <a:gdLst>
                                <a:gd name="T0" fmla="*/ 0 w 9"/>
                                <a:gd name="T1" fmla="*/ 10 h 11"/>
                                <a:gd name="T2" fmla="*/ 0 w 9"/>
                                <a:gd name="T3" fmla="*/ 0 h 11"/>
                                <a:gd name="T4" fmla="*/ 8 w 9"/>
                                <a:gd name="T5" fmla="*/ 7 h 11"/>
                                <a:gd name="T6" fmla="*/ 0 w 9"/>
                                <a:gd name="T7" fmla="*/ 10 h 11"/>
                                <a:gd name="T8" fmla="*/ 0 60000 65536"/>
                                <a:gd name="T9" fmla="*/ 0 60000 65536"/>
                                <a:gd name="T10" fmla="*/ 0 60000 65536"/>
                                <a:gd name="T11" fmla="*/ 0 60000 65536"/>
                                <a:gd name="T12" fmla="*/ 0 w 9"/>
                                <a:gd name="T13" fmla="*/ 0 h 11"/>
                                <a:gd name="T14" fmla="*/ 9 w 9"/>
                                <a:gd name="T15" fmla="*/ 11 h 11"/>
                              </a:gdLst>
                              <a:ahLst/>
                              <a:cxnLst>
                                <a:cxn ang="T8">
                                  <a:pos x="T0" y="T1"/>
                                </a:cxn>
                                <a:cxn ang="T9">
                                  <a:pos x="T2" y="T3"/>
                                </a:cxn>
                                <a:cxn ang="T10">
                                  <a:pos x="T4" y="T5"/>
                                </a:cxn>
                                <a:cxn ang="T11">
                                  <a:pos x="T6" y="T7"/>
                                </a:cxn>
                              </a:cxnLst>
                              <a:rect l="T12" t="T13" r="T14" b="T15"/>
                              <a:pathLst>
                                <a:path w="9" h="11">
                                  <a:moveTo>
                                    <a:pt x="0" y="10"/>
                                  </a:moveTo>
                                  <a:lnTo>
                                    <a:pt x="0" y="0"/>
                                  </a:lnTo>
                                  <a:lnTo>
                                    <a:pt x="8" y="7"/>
                                  </a:lnTo>
                                  <a:lnTo>
                                    <a:pt x="0" y="10"/>
                                  </a:lnTo>
                                </a:path>
                              </a:pathLst>
                            </a:custGeom>
                            <a:solidFill>
                              <a:srgbClr val="606080"/>
                            </a:solidFill>
                            <a:ln w="12700" cap="rnd">
                              <a:solidFill>
                                <a:srgbClr val="000000"/>
                              </a:solidFill>
                              <a:round/>
                              <a:headEnd/>
                              <a:tailEnd/>
                            </a:ln>
                          </p:spPr>
                          <p:txBody>
                            <a:bodyPr wrap="none" lIns="90442" tIns="44428" rIns="90442" bIns="44428">
                              <a:spAutoFit/>
                            </a:bodyPr>
                            <a:lstStyle/>
                            <a:p>
                              <a:endParaRPr lang="es-MX"/>
                            </a:p>
                          </p:txBody>
                        </p:sp>
                      </p:grpSp>
                      <p:sp>
                        <p:nvSpPr>
                          <p:cNvPr id="155729" name="Freeform 81">
                            <a:extLst>
                              <a:ext uri="{FF2B5EF4-FFF2-40B4-BE49-F238E27FC236}">
                                <a16:creationId xmlns:a16="http://schemas.microsoft.com/office/drawing/2014/main" id="{8C3E1695-90A1-36BC-45AC-ED1523F0E581}"/>
                              </a:ext>
                            </a:extLst>
                          </p:cNvPr>
                          <p:cNvSpPr>
                            <a:spLocks/>
                          </p:cNvSpPr>
                          <p:nvPr/>
                        </p:nvSpPr>
                        <p:spPr bwMode="auto">
                          <a:xfrm>
                            <a:off x="1136" y="1169"/>
                            <a:ext cx="37" cy="54"/>
                          </a:xfrm>
                          <a:custGeom>
                            <a:avLst/>
                            <a:gdLst>
                              <a:gd name="T0" fmla="*/ 0 w 37"/>
                              <a:gd name="T1" fmla="*/ 22 h 54"/>
                              <a:gd name="T2" fmla="*/ 0 w 37"/>
                              <a:gd name="T3" fmla="*/ 53 h 54"/>
                              <a:gd name="T4" fmla="*/ 36 w 37"/>
                              <a:gd name="T5" fmla="*/ 31 h 54"/>
                              <a:gd name="T6" fmla="*/ 36 w 37"/>
                              <a:gd name="T7" fmla="*/ 0 h 54"/>
                              <a:gd name="T8" fmla="*/ 0 w 37"/>
                              <a:gd name="T9" fmla="*/ 22 h 54"/>
                              <a:gd name="T10" fmla="*/ 0 60000 65536"/>
                              <a:gd name="T11" fmla="*/ 0 60000 65536"/>
                              <a:gd name="T12" fmla="*/ 0 60000 65536"/>
                              <a:gd name="T13" fmla="*/ 0 60000 65536"/>
                              <a:gd name="T14" fmla="*/ 0 60000 65536"/>
                              <a:gd name="T15" fmla="*/ 0 w 37"/>
                              <a:gd name="T16" fmla="*/ 0 h 54"/>
                              <a:gd name="T17" fmla="*/ 37 w 37"/>
                              <a:gd name="T18" fmla="*/ 54 h 54"/>
                            </a:gdLst>
                            <a:ahLst/>
                            <a:cxnLst>
                              <a:cxn ang="T10">
                                <a:pos x="T0" y="T1"/>
                              </a:cxn>
                              <a:cxn ang="T11">
                                <a:pos x="T2" y="T3"/>
                              </a:cxn>
                              <a:cxn ang="T12">
                                <a:pos x="T4" y="T5"/>
                              </a:cxn>
                              <a:cxn ang="T13">
                                <a:pos x="T6" y="T7"/>
                              </a:cxn>
                              <a:cxn ang="T14">
                                <a:pos x="T8" y="T9"/>
                              </a:cxn>
                            </a:cxnLst>
                            <a:rect l="T15" t="T16" r="T17" b="T18"/>
                            <a:pathLst>
                              <a:path w="37" h="54">
                                <a:moveTo>
                                  <a:pt x="0" y="22"/>
                                </a:moveTo>
                                <a:lnTo>
                                  <a:pt x="0" y="53"/>
                                </a:lnTo>
                                <a:lnTo>
                                  <a:pt x="36" y="31"/>
                                </a:lnTo>
                                <a:lnTo>
                                  <a:pt x="36" y="0"/>
                                </a:lnTo>
                                <a:lnTo>
                                  <a:pt x="0" y="22"/>
                                </a:lnTo>
                              </a:path>
                            </a:pathLst>
                          </a:custGeom>
                          <a:solidFill>
                            <a:srgbClr val="606080"/>
                          </a:solidFill>
                          <a:ln w="12700" cap="rnd">
                            <a:solidFill>
                              <a:srgbClr val="000000"/>
                            </a:solidFill>
                            <a:round/>
                            <a:headEnd/>
                            <a:tailEnd/>
                          </a:ln>
                        </p:spPr>
                        <p:txBody>
                          <a:bodyPr wrap="none" lIns="90442" tIns="44428" rIns="90442" bIns="44428">
                            <a:spAutoFit/>
                          </a:bodyPr>
                          <a:lstStyle/>
                          <a:p>
                            <a:endParaRPr lang="es-MX"/>
                          </a:p>
                        </p:txBody>
                      </p:sp>
                      <p:sp>
                        <p:nvSpPr>
                          <p:cNvPr id="155730" name="Freeform 82">
                            <a:extLst>
                              <a:ext uri="{FF2B5EF4-FFF2-40B4-BE49-F238E27FC236}">
                                <a16:creationId xmlns:a16="http://schemas.microsoft.com/office/drawing/2014/main" id="{532534AE-6C9B-4A4F-FDB1-359A942CCC5B}"/>
                              </a:ext>
                            </a:extLst>
                          </p:cNvPr>
                          <p:cNvSpPr>
                            <a:spLocks/>
                          </p:cNvSpPr>
                          <p:nvPr/>
                        </p:nvSpPr>
                        <p:spPr bwMode="auto">
                          <a:xfrm>
                            <a:off x="1086" y="1151"/>
                            <a:ext cx="87" cy="41"/>
                          </a:xfrm>
                          <a:custGeom>
                            <a:avLst/>
                            <a:gdLst>
                              <a:gd name="T0" fmla="*/ 0 w 87"/>
                              <a:gd name="T1" fmla="*/ 14 h 41"/>
                              <a:gd name="T2" fmla="*/ 50 w 87"/>
                              <a:gd name="T3" fmla="*/ 40 h 41"/>
                              <a:gd name="T4" fmla="*/ 86 w 87"/>
                              <a:gd name="T5" fmla="*/ 18 h 41"/>
                              <a:gd name="T6" fmla="*/ 45 w 87"/>
                              <a:gd name="T7" fmla="*/ 0 h 41"/>
                              <a:gd name="T8" fmla="*/ 0 w 87"/>
                              <a:gd name="T9" fmla="*/ 14 h 41"/>
                              <a:gd name="T10" fmla="*/ 0 60000 65536"/>
                              <a:gd name="T11" fmla="*/ 0 60000 65536"/>
                              <a:gd name="T12" fmla="*/ 0 60000 65536"/>
                              <a:gd name="T13" fmla="*/ 0 60000 65536"/>
                              <a:gd name="T14" fmla="*/ 0 60000 65536"/>
                              <a:gd name="T15" fmla="*/ 0 w 87"/>
                              <a:gd name="T16" fmla="*/ 0 h 41"/>
                              <a:gd name="T17" fmla="*/ 87 w 87"/>
                              <a:gd name="T18" fmla="*/ 41 h 41"/>
                            </a:gdLst>
                            <a:ahLst/>
                            <a:cxnLst>
                              <a:cxn ang="T10">
                                <a:pos x="T0" y="T1"/>
                              </a:cxn>
                              <a:cxn ang="T11">
                                <a:pos x="T2" y="T3"/>
                              </a:cxn>
                              <a:cxn ang="T12">
                                <a:pos x="T4" y="T5"/>
                              </a:cxn>
                              <a:cxn ang="T13">
                                <a:pos x="T6" y="T7"/>
                              </a:cxn>
                              <a:cxn ang="T14">
                                <a:pos x="T8" y="T9"/>
                              </a:cxn>
                            </a:cxnLst>
                            <a:rect l="T15" t="T16" r="T17" b="T18"/>
                            <a:pathLst>
                              <a:path w="87" h="41">
                                <a:moveTo>
                                  <a:pt x="0" y="14"/>
                                </a:moveTo>
                                <a:lnTo>
                                  <a:pt x="50" y="40"/>
                                </a:lnTo>
                                <a:lnTo>
                                  <a:pt x="86" y="18"/>
                                </a:lnTo>
                                <a:lnTo>
                                  <a:pt x="45" y="0"/>
                                </a:lnTo>
                                <a:lnTo>
                                  <a:pt x="0" y="14"/>
                                </a:lnTo>
                              </a:path>
                            </a:pathLst>
                          </a:custGeom>
                          <a:solidFill>
                            <a:srgbClr val="C0C0E0"/>
                          </a:solidFill>
                          <a:ln w="12700" cap="rnd">
                            <a:solidFill>
                              <a:srgbClr val="000000"/>
                            </a:solidFill>
                            <a:round/>
                            <a:headEnd/>
                            <a:tailEnd/>
                          </a:ln>
                        </p:spPr>
                        <p:txBody>
                          <a:bodyPr wrap="none" lIns="90442" tIns="44428" rIns="90442" bIns="44428">
                            <a:spAutoFit/>
                          </a:bodyPr>
                          <a:lstStyle/>
                          <a:p>
                            <a:endParaRPr lang="es-MX"/>
                          </a:p>
                        </p:txBody>
                      </p:sp>
                    </p:grpSp>
                    <p:sp>
                      <p:nvSpPr>
                        <p:cNvPr id="155727" name="Freeform 79">
                          <a:extLst>
                            <a:ext uri="{FF2B5EF4-FFF2-40B4-BE49-F238E27FC236}">
                              <a16:creationId xmlns:a16="http://schemas.microsoft.com/office/drawing/2014/main" id="{C0F2194C-F842-35B0-2F37-804BAE3B4010}"/>
                            </a:ext>
                          </a:extLst>
                        </p:cNvPr>
                        <p:cNvSpPr>
                          <a:spLocks/>
                        </p:cNvSpPr>
                        <p:nvPr/>
                      </p:nvSpPr>
                      <p:spPr bwMode="auto">
                        <a:xfrm>
                          <a:off x="1037" y="1151"/>
                          <a:ext cx="94" cy="22"/>
                        </a:xfrm>
                        <a:custGeom>
                          <a:avLst/>
                          <a:gdLst>
                            <a:gd name="T0" fmla="*/ 0 w 94"/>
                            <a:gd name="T1" fmla="*/ 21 h 22"/>
                            <a:gd name="T2" fmla="*/ 49 w 94"/>
                            <a:gd name="T3" fmla="*/ 15 h 22"/>
                            <a:gd name="T4" fmla="*/ 93 w 94"/>
                            <a:gd name="T5" fmla="*/ 0 h 22"/>
                            <a:gd name="T6" fmla="*/ 40 w 94"/>
                            <a:gd name="T7" fmla="*/ 10 h 22"/>
                            <a:gd name="T8" fmla="*/ 0 w 94"/>
                            <a:gd name="T9" fmla="*/ 21 h 22"/>
                            <a:gd name="T10" fmla="*/ 0 60000 65536"/>
                            <a:gd name="T11" fmla="*/ 0 60000 65536"/>
                            <a:gd name="T12" fmla="*/ 0 60000 65536"/>
                            <a:gd name="T13" fmla="*/ 0 60000 65536"/>
                            <a:gd name="T14" fmla="*/ 0 60000 65536"/>
                            <a:gd name="T15" fmla="*/ 0 w 94"/>
                            <a:gd name="T16" fmla="*/ 0 h 22"/>
                            <a:gd name="T17" fmla="*/ 94 w 94"/>
                            <a:gd name="T18" fmla="*/ 22 h 22"/>
                          </a:gdLst>
                          <a:ahLst/>
                          <a:cxnLst>
                            <a:cxn ang="T10">
                              <a:pos x="T0" y="T1"/>
                            </a:cxn>
                            <a:cxn ang="T11">
                              <a:pos x="T2" y="T3"/>
                            </a:cxn>
                            <a:cxn ang="T12">
                              <a:pos x="T4" y="T5"/>
                            </a:cxn>
                            <a:cxn ang="T13">
                              <a:pos x="T6" y="T7"/>
                            </a:cxn>
                            <a:cxn ang="T14">
                              <a:pos x="T8" y="T9"/>
                            </a:cxn>
                          </a:cxnLst>
                          <a:rect l="T15" t="T16" r="T17" b="T18"/>
                          <a:pathLst>
                            <a:path w="94" h="22">
                              <a:moveTo>
                                <a:pt x="0" y="21"/>
                              </a:moveTo>
                              <a:lnTo>
                                <a:pt x="49" y="15"/>
                              </a:lnTo>
                              <a:lnTo>
                                <a:pt x="93" y="0"/>
                              </a:lnTo>
                              <a:lnTo>
                                <a:pt x="40" y="10"/>
                              </a:lnTo>
                              <a:lnTo>
                                <a:pt x="0" y="21"/>
                              </a:lnTo>
                            </a:path>
                          </a:pathLst>
                        </a:custGeom>
                        <a:solidFill>
                          <a:srgbClr val="8080A0"/>
                        </a:solidFill>
                        <a:ln w="12700" cap="rnd">
                          <a:solidFill>
                            <a:srgbClr val="000000"/>
                          </a:solidFill>
                          <a:round/>
                          <a:headEnd/>
                          <a:tailEnd/>
                        </a:ln>
                      </p:spPr>
                      <p:txBody>
                        <a:bodyPr wrap="none" lIns="90442" tIns="44428" rIns="90442" bIns="44428">
                          <a:spAutoFit/>
                        </a:bodyPr>
                        <a:lstStyle/>
                        <a:p>
                          <a:endParaRPr lang="es-MX"/>
                        </a:p>
                      </p:txBody>
                    </p:sp>
                  </p:grpSp>
                  <p:grpSp>
                    <p:nvGrpSpPr>
                      <p:cNvPr id="155696" name="Group 48">
                        <a:extLst>
                          <a:ext uri="{FF2B5EF4-FFF2-40B4-BE49-F238E27FC236}">
                            <a16:creationId xmlns:a16="http://schemas.microsoft.com/office/drawing/2014/main" id="{1647A1B0-C492-814D-668B-A97193455CF7}"/>
                          </a:ext>
                        </a:extLst>
                      </p:cNvPr>
                      <p:cNvGrpSpPr>
                        <a:grpSpLocks/>
                      </p:cNvGrpSpPr>
                      <p:nvPr/>
                    </p:nvGrpSpPr>
                    <p:grpSpPr bwMode="auto">
                      <a:xfrm>
                        <a:off x="1108" y="1147"/>
                        <a:ext cx="62" cy="23"/>
                        <a:chOff x="1108" y="1147"/>
                        <a:chExt cx="62" cy="23"/>
                      </a:xfrm>
                    </p:grpSpPr>
                    <p:sp>
                      <p:nvSpPr>
                        <p:cNvPr id="155723" name="Freeform 75">
                          <a:extLst>
                            <a:ext uri="{FF2B5EF4-FFF2-40B4-BE49-F238E27FC236}">
                              <a16:creationId xmlns:a16="http://schemas.microsoft.com/office/drawing/2014/main" id="{F79888EB-9FF8-63F7-74CC-8ED86B757A8D}"/>
                            </a:ext>
                          </a:extLst>
                        </p:cNvPr>
                        <p:cNvSpPr>
                          <a:spLocks/>
                        </p:cNvSpPr>
                        <p:nvPr/>
                      </p:nvSpPr>
                      <p:spPr bwMode="auto">
                        <a:xfrm>
                          <a:off x="1108" y="1158"/>
                          <a:ext cx="26" cy="12"/>
                        </a:xfrm>
                        <a:custGeom>
                          <a:avLst/>
                          <a:gdLst>
                            <a:gd name="T0" fmla="*/ 0 w 26"/>
                            <a:gd name="T1" fmla="*/ 9 h 12"/>
                            <a:gd name="T2" fmla="*/ 1 w 26"/>
                            <a:gd name="T3" fmla="*/ 11 h 12"/>
                            <a:gd name="T4" fmla="*/ 25 w 26"/>
                            <a:gd name="T5" fmla="*/ 3 h 12"/>
                            <a:gd name="T6" fmla="*/ 24 w 26"/>
                            <a:gd name="T7" fmla="*/ 0 h 12"/>
                            <a:gd name="T8" fmla="*/ 0 w 26"/>
                            <a:gd name="T9" fmla="*/ 9 h 12"/>
                            <a:gd name="T10" fmla="*/ 0 60000 65536"/>
                            <a:gd name="T11" fmla="*/ 0 60000 65536"/>
                            <a:gd name="T12" fmla="*/ 0 60000 65536"/>
                            <a:gd name="T13" fmla="*/ 0 60000 65536"/>
                            <a:gd name="T14" fmla="*/ 0 60000 65536"/>
                            <a:gd name="T15" fmla="*/ 0 w 26"/>
                            <a:gd name="T16" fmla="*/ 0 h 12"/>
                            <a:gd name="T17" fmla="*/ 26 w 26"/>
                            <a:gd name="T18" fmla="*/ 12 h 12"/>
                          </a:gdLst>
                          <a:ahLst/>
                          <a:cxnLst>
                            <a:cxn ang="T10">
                              <a:pos x="T0" y="T1"/>
                            </a:cxn>
                            <a:cxn ang="T11">
                              <a:pos x="T2" y="T3"/>
                            </a:cxn>
                            <a:cxn ang="T12">
                              <a:pos x="T4" y="T5"/>
                            </a:cxn>
                            <a:cxn ang="T13">
                              <a:pos x="T6" y="T7"/>
                            </a:cxn>
                            <a:cxn ang="T14">
                              <a:pos x="T8" y="T9"/>
                            </a:cxn>
                          </a:cxnLst>
                          <a:rect l="T15" t="T16" r="T17" b="T18"/>
                          <a:pathLst>
                            <a:path w="26" h="12">
                              <a:moveTo>
                                <a:pt x="0" y="9"/>
                              </a:moveTo>
                              <a:lnTo>
                                <a:pt x="1" y="11"/>
                              </a:lnTo>
                              <a:lnTo>
                                <a:pt x="25" y="3"/>
                              </a:lnTo>
                              <a:lnTo>
                                <a:pt x="24" y="0"/>
                              </a:lnTo>
                              <a:lnTo>
                                <a:pt x="0" y="9"/>
                              </a:lnTo>
                            </a:path>
                          </a:pathLst>
                        </a:custGeom>
                        <a:solidFill>
                          <a:srgbClr val="606080"/>
                        </a:solidFill>
                        <a:ln w="12700" cap="rnd">
                          <a:solidFill>
                            <a:srgbClr val="000000"/>
                          </a:solidFill>
                          <a:round/>
                          <a:headEnd/>
                          <a:tailEnd/>
                        </a:ln>
                      </p:spPr>
                      <p:txBody>
                        <a:bodyPr wrap="none" lIns="90442" tIns="44428" rIns="90442" bIns="44428">
                          <a:spAutoFit/>
                        </a:bodyPr>
                        <a:lstStyle/>
                        <a:p>
                          <a:endParaRPr lang="es-MX"/>
                        </a:p>
                      </p:txBody>
                    </p:sp>
                    <p:sp>
                      <p:nvSpPr>
                        <p:cNvPr id="155724" name="Freeform 76">
                          <a:extLst>
                            <a:ext uri="{FF2B5EF4-FFF2-40B4-BE49-F238E27FC236}">
                              <a16:creationId xmlns:a16="http://schemas.microsoft.com/office/drawing/2014/main" id="{DE181E60-CF06-6535-5136-661A90C39088}"/>
                            </a:ext>
                          </a:extLst>
                        </p:cNvPr>
                        <p:cNvSpPr>
                          <a:spLocks/>
                        </p:cNvSpPr>
                        <p:nvPr/>
                      </p:nvSpPr>
                      <p:spPr bwMode="auto">
                        <a:xfrm>
                          <a:off x="1110" y="1153"/>
                          <a:ext cx="23" cy="12"/>
                        </a:xfrm>
                        <a:custGeom>
                          <a:avLst/>
                          <a:gdLst>
                            <a:gd name="T0" fmla="*/ 0 w 23"/>
                            <a:gd name="T1" fmla="*/ 11 h 12"/>
                            <a:gd name="T2" fmla="*/ 1 w 23"/>
                            <a:gd name="T3" fmla="*/ 10 h 12"/>
                            <a:gd name="T4" fmla="*/ 1 w 23"/>
                            <a:gd name="T5" fmla="*/ 7 h 12"/>
                            <a:gd name="T6" fmla="*/ 2 w 23"/>
                            <a:gd name="T7" fmla="*/ 6 h 12"/>
                            <a:gd name="T8" fmla="*/ 5 w 23"/>
                            <a:gd name="T9" fmla="*/ 4 h 12"/>
                            <a:gd name="T10" fmla="*/ 6 w 23"/>
                            <a:gd name="T11" fmla="*/ 2 h 12"/>
                            <a:gd name="T12" fmla="*/ 8 w 23"/>
                            <a:gd name="T13" fmla="*/ 1 h 12"/>
                            <a:gd name="T14" fmla="*/ 10 w 23"/>
                            <a:gd name="T15" fmla="*/ 1 h 12"/>
                            <a:gd name="T16" fmla="*/ 13 w 23"/>
                            <a:gd name="T17" fmla="*/ 0 h 12"/>
                            <a:gd name="T18" fmla="*/ 22 w 23"/>
                            <a:gd name="T19" fmla="*/ 1 h 12"/>
                            <a:gd name="T20" fmla="*/ 21 w 23"/>
                            <a:gd name="T21" fmla="*/ 2 h 12"/>
                            <a:gd name="T22" fmla="*/ 20 w 23"/>
                            <a:gd name="T23" fmla="*/ 4 h 12"/>
                            <a:gd name="T24" fmla="*/ 20 w 23"/>
                            <a:gd name="T25" fmla="*/ 5 h 12"/>
                            <a:gd name="T26" fmla="*/ 0 w 23"/>
                            <a:gd name="T27" fmla="*/ 11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
                            <a:gd name="T43" fmla="*/ 0 h 12"/>
                            <a:gd name="T44" fmla="*/ 23 w 23"/>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 h="12">
                              <a:moveTo>
                                <a:pt x="0" y="11"/>
                              </a:moveTo>
                              <a:lnTo>
                                <a:pt x="1" y="10"/>
                              </a:lnTo>
                              <a:lnTo>
                                <a:pt x="1" y="7"/>
                              </a:lnTo>
                              <a:lnTo>
                                <a:pt x="2" y="6"/>
                              </a:lnTo>
                              <a:lnTo>
                                <a:pt x="5" y="4"/>
                              </a:lnTo>
                              <a:lnTo>
                                <a:pt x="6" y="2"/>
                              </a:lnTo>
                              <a:lnTo>
                                <a:pt x="8" y="1"/>
                              </a:lnTo>
                              <a:lnTo>
                                <a:pt x="10" y="1"/>
                              </a:lnTo>
                              <a:lnTo>
                                <a:pt x="13" y="0"/>
                              </a:lnTo>
                              <a:lnTo>
                                <a:pt x="22" y="1"/>
                              </a:lnTo>
                              <a:lnTo>
                                <a:pt x="21" y="2"/>
                              </a:lnTo>
                              <a:lnTo>
                                <a:pt x="20" y="4"/>
                              </a:lnTo>
                              <a:lnTo>
                                <a:pt x="20" y="5"/>
                              </a:lnTo>
                              <a:lnTo>
                                <a:pt x="0" y="11"/>
                              </a:lnTo>
                            </a:path>
                          </a:pathLst>
                        </a:custGeom>
                        <a:solidFill>
                          <a:srgbClr val="E0E0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5725" name="Freeform 77">
                          <a:extLst>
                            <a:ext uri="{FF2B5EF4-FFF2-40B4-BE49-F238E27FC236}">
                              <a16:creationId xmlns:a16="http://schemas.microsoft.com/office/drawing/2014/main" id="{BBDC1360-83EE-C5BF-B90B-02EBC59AF962}"/>
                            </a:ext>
                          </a:extLst>
                        </p:cNvPr>
                        <p:cNvSpPr>
                          <a:spLocks/>
                        </p:cNvSpPr>
                        <p:nvPr/>
                      </p:nvSpPr>
                      <p:spPr bwMode="auto">
                        <a:xfrm>
                          <a:off x="1125" y="1147"/>
                          <a:ext cx="45" cy="21"/>
                        </a:xfrm>
                        <a:custGeom>
                          <a:avLst/>
                          <a:gdLst>
                            <a:gd name="T0" fmla="*/ 0 w 45"/>
                            <a:gd name="T1" fmla="*/ 5 h 21"/>
                            <a:gd name="T2" fmla="*/ 6 w 45"/>
                            <a:gd name="T3" fmla="*/ 5 h 21"/>
                            <a:gd name="T4" fmla="*/ 8 w 45"/>
                            <a:gd name="T5" fmla="*/ 6 h 21"/>
                            <a:gd name="T6" fmla="*/ 10 w 45"/>
                            <a:gd name="T7" fmla="*/ 7 h 21"/>
                            <a:gd name="T8" fmla="*/ 14 w 45"/>
                            <a:gd name="T9" fmla="*/ 8 h 21"/>
                            <a:gd name="T10" fmla="*/ 16 w 45"/>
                            <a:gd name="T11" fmla="*/ 9 h 21"/>
                            <a:gd name="T12" fmla="*/ 18 w 45"/>
                            <a:gd name="T13" fmla="*/ 12 h 21"/>
                            <a:gd name="T14" fmla="*/ 20 w 45"/>
                            <a:gd name="T15" fmla="*/ 15 h 21"/>
                            <a:gd name="T16" fmla="*/ 23 w 45"/>
                            <a:gd name="T17" fmla="*/ 18 h 21"/>
                            <a:gd name="T18" fmla="*/ 24 w 45"/>
                            <a:gd name="T19" fmla="*/ 20 h 21"/>
                            <a:gd name="T20" fmla="*/ 44 w 45"/>
                            <a:gd name="T21" fmla="*/ 10 h 21"/>
                            <a:gd name="T22" fmla="*/ 43 w 45"/>
                            <a:gd name="T23" fmla="*/ 8 h 21"/>
                            <a:gd name="T24" fmla="*/ 42 w 45"/>
                            <a:gd name="T25" fmla="*/ 5 h 21"/>
                            <a:gd name="T26" fmla="*/ 39 w 45"/>
                            <a:gd name="T27" fmla="*/ 4 h 21"/>
                            <a:gd name="T28" fmla="*/ 37 w 45"/>
                            <a:gd name="T29" fmla="*/ 2 h 21"/>
                            <a:gd name="T30" fmla="*/ 35 w 45"/>
                            <a:gd name="T31" fmla="*/ 1 h 21"/>
                            <a:gd name="T32" fmla="*/ 33 w 45"/>
                            <a:gd name="T33" fmla="*/ 0 h 21"/>
                            <a:gd name="T34" fmla="*/ 25 w 45"/>
                            <a:gd name="T35" fmla="*/ 1 h 21"/>
                            <a:gd name="T36" fmla="*/ 16 w 45"/>
                            <a:gd name="T37" fmla="*/ 2 h 21"/>
                            <a:gd name="T38" fmla="*/ 0 w 45"/>
                            <a:gd name="T39" fmla="*/ 5 h 2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5"/>
                            <a:gd name="T61" fmla="*/ 0 h 21"/>
                            <a:gd name="T62" fmla="*/ 45 w 45"/>
                            <a:gd name="T63" fmla="*/ 21 h 2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5" h="21">
                              <a:moveTo>
                                <a:pt x="0" y="5"/>
                              </a:moveTo>
                              <a:lnTo>
                                <a:pt x="6" y="5"/>
                              </a:lnTo>
                              <a:lnTo>
                                <a:pt x="8" y="6"/>
                              </a:lnTo>
                              <a:lnTo>
                                <a:pt x="10" y="7"/>
                              </a:lnTo>
                              <a:lnTo>
                                <a:pt x="14" y="8"/>
                              </a:lnTo>
                              <a:lnTo>
                                <a:pt x="16" y="9"/>
                              </a:lnTo>
                              <a:lnTo>
                                <a:pt x="18" y="12"/>
                              </a:lnTo>
                              <a:lnTo>
                                <a:pt x="20" y="15"/>
                              </a:lnTo>
                              <a:lnTo>
                                <a:pt x="23" y="18"/>
                              </a:lnTo>
                              <a:lnTo>
                                <a:pt x="24" y="20"/>
                              </a:lnTo>
                              <a:lnTo>
                                <a:pt x="44" y="10"/>
                              </a:lnTo>
                              <a:lnTo>
                                <a:pt x="43" y="8"/>
                              </a:lnTo>
                              <a:lnTo>
                                <a:pt x="42" y="5"/>
                              </a:lnTo>
                              <a:lnTo>
                                <a:pt x="39" y="4"/>
                              </a:lnTo>
                              <a:lnTo>
                                <a:pt x="37" y="2"/>
                              </a:lnTo>
                              <a:lnTo>
                                <a:pt x="35" y="1"/>
                              </a:lnTo>
                              <a:lnTo>
                                <a:pt x="33" y="0"/>
                              </a:lnTo>
                              <a:lnTo>
                                <a:pt x="25" y="1"/>
                              </a:lnTo>
                              <a:lnTo>
                                <a:pt x="16" y="2"/>
                              </a:lnTo>
                              <a:lnTo>
                                <a:pt x="0" y="5"/>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grpSp>
                  <p:grpSp>
                    <p:nvGrpSpPr>
                      <p:cNvPr id="155697" name="Group 49">
                        <a:extLst>
                          <a:ext uri="{FF2B5EF4-FFF2-40B4-BE49-F238E27FC236}">
                            <a16:creationId xmlns:a16="http://schemas.microsoft.com/office/drawing/2014/main" id="{1DC9BAEB-84D5-D04C-7BA6-F09C130290DA}"/>
                          </a:ext>
                        </a:extLst>
                      </p:cNvPr>
                      <p:cNvGrpSpPr>
                        <a:grpSpLocks/>
                      </p:cNvGrpSpPr>
                      <p:nvPr/>
                    </p:nvGrpSpPr>
                    <p:grpSpPr bwMode="auto">
                      <a:xfrm>
                        <a:off x="1085" y="1146"/>
                        <a:ext cx="39" cy="21"/>
                        <a:chOff x="1085" y="1146"/>
                        <a:chExt cx="39" cy="21"/>
                      </a:xfrm>
                    </p:grpSpPr>
                    <p:grpSp>
                      <p:nvGrpSpPr>
                        <p:cNvPr id="155711" name="Group 63">
                          <a:extLst>
                            <a:ext uri="{FF2B5EF4-FFF2-40B4-BE49-F238E27FC236}">
                              <a16:creationId xmlns:a16="http://schemas.microsoft.com/office/drawing/2014/main" id="{E15DB60B-1AE3-3834-FD23-AFF11039A607}"/>
                            </a:ext>
                          </a:extLst>
                        </p:cNvPr>
                        <p:cNvGrpSpPr>
                          <a:grpSpLocks/>
                        </p:cNvGrpSpPr>
                        <p:nvPr/>
                      </p:nvGrpSpPr>
                      <p:grpSpPr bwMode="auto">
                        <a:xfrm>
                          <a:off x="1113" y="1146"/>
                          <a:ext cx="11" cy="14"/>
                          <a:chOff x="1113" y="1146"/>
                          <a:chExt cx="11" cy="14"/>
                        </a:xfrm>
                      </p:grpSpPr>
                      <p:sp>
                        <p:nvSpPr>
                          <p:cNvPr id="155721" name="Freeform 73">
                            <a:extLst>
                              <a:ext uri="{FF2B5EF4-FFF2-40B4-BE49-F238E27FC236}">
                                <a16:creationId xmlns:a16="http://schemas.microsoft.com/office/drawing/2014/main" id="{445ABA73-4F85-DAE4-B4BC-2AB4905EE4D5}"/>
                              </a:ext>
                            </a:extLst>
                          </p:cNvPr>
                          <p:cNvSpPr>
                            <a:spLocks/>
                          </p:cNvSpPr>
                          <p:nvPr/>
                        </p:nvSpPr>
                        <p:spPr bwMode="auto">
                          <a:xfrm>
                            <a:off x="1115" y="1150"/>
                            <a:ext cx="9" cy="10"/>
                          </a:xfrm>
                          <a:custGeom>
                            <a:avLst/>
                            <a:gdLst>
                              <a:gd name="T0" fmla="*/ 0 w 9"/>
                              <a:gd name="T1" fmla="*/ 0 h 10"/>
                              <a:gd name="T2" fmla="*/ 5 w 9"/>
                              <a:gd name="T3" fmla="*/ 9 h 10"/>
                              <a:gd name="T4" fmla="*/ 8 w 9"/>
                              <a:gd name="T5" fmla="*/ 9 h 10"/>
                              <a:gd name="T6" fmla="*/ 2 w 9"/>
                              <a:gd name="T7" fmla="*/ 0 h 10"/>
                              <a:gd name="T8" fmla="*/ 0 w 9"/>
                              <a:gd name="T9" fmla="*/ 0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0" y="0"/>
                                </a:moveTo>
                                <a:lnTo>
                                  <a:pt x="5" y="9"/>
                                </a:lnTo>
                                <a:lnTo>
                                  <a:pt x="8" y="9"/>
                                </a:lnTo>
                                <a:lnTo>
                                  <a:pt x="2"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5722" name="Oval 74">
                            <a:extLst>
                              <a:ext uri="{FF2B5EF4-FFF2-40B4-BE49-F238E27FC236}">
                                <a16:creationId xmlns:a16="http://schemas.microsoft.com/office/drawing/2014/main" id="{7E79F7F4-0856-FA59-983D-C14FDFF97A69}"/>
                              </a:ext>
                            </a:extLst>
                          </p:cNvPr>
                          <p:cNvSpPr>
                            <a:spLocks noChangeArrowheads="1"/>
                          </p:cNvSpPr>
                          <p:nvPr/>
                        </p:nvSpPr>
                        <p:spPr bwMode="auto">
                          <a:xfrm>
                            <a:off x="1113" y="1146"/>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5712" name="Group 64">
                          <a:extLst>
                            <a:ext uri="{FF2B5EF4-FFF2-40B4-BE49-F238E27FC236}">
                              <a16:creationId xmlns:a16="http://schemas.microsoft.com/office/drawing/2014/main" id="{B8D3F76A-1AAB-4DD7-602D-C9005CB7128E}"/>
                            </a:ext>
                          </a:extLst>
                        </p:cNvPr>
                        <p:cNvGrpSpPr>
                          <a:grpSpLocks/>
                        </p:cNvGrpSpPr>
                        <p:nvPr/>
                      </p:nvGrpSpPr>
                      <p:grpSpPr bwMode="auto">
                        <a:xfrm>
                          <a:off x="1104" y="1148"/>
                          <a:ext cx="11" cy="14"/>
                          <a:chOff x="1104" y="1148"/>
                          <a:chExt cx="11" cy="14"/>
                        </a:xfrm>
                      </p:grpSpPr>
                      <p:sp>
                        <p:nvSpPr>
                          <p:cNvPr id="155719" name="Freeform 71">
                            <a:extLst>
                              <a:ext uri="{FF2B5EF4-FFF2-40B4-BE49-F238E27FC236}">
                                <a16:creationId xmlns:a16="http://schemas.microsoft.com/office/drawing/2014/main" id="{E8989489-EF29-2EBE-B256-20E6AF33D7C5}"/>
                              </a:ext>
                            </a:extLst>
                          </p:cNvPr>
                          <p:cNvSpPr>
                            <a:spLocks/>
                          </p:cNvSpPr>
                          <p:nvPr/>
                        </p:nvSpPr>
                        <p:spPr bwMode="auto">
                          <a:xfrm>
                            <a:off x="1107" y="1152"/>
                            <a:ext cx="8" cy="10"/>
                          </a:xfrm>
                          <a:custGeom>
                            <a:avLst/>
                            <a:gdLst>
                              <a:gd name="T0" fmla="*/ 0 w 8"/>
                              <a:gd name="T1" fmla="*/ 0 h 10"/>
                              <a:gd name="T2" fmla="*/ 4 w 8"/>
                              <a:gd name="T3" fmla="*/ 9 h 10"/>
                              <a:gd name="T4" fmla="*/ 7 w 8"/>
                              <a:gd name="T5" fmla="*/ 9 h 10"/>
                              <a:gd name="T6" fmla="*/ 2 w 8"/>
                              <a:gd name="T7" fmla="*/ 0 h 10"/>
                              <a:gd name="T8" fmla="*/ 0 w 8"/>
                              <a:gd name="T9" fmla="*/ 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0" y="0"/>
                                </a:moveTo>
                                <a:lnTo>
                                  <a:pt x="4" y="9"/>
                                </a:lnTo>
                                <a:lnTo>
                                  <a:pt x="7" y="9"/>
                                </a:lnTo>
                                <a:lnTo>
                                  <a:pt x="2"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5720" name="Oval 72">
                            <a:extLst>
                              <a:ext uri="{FF2B5EF4-FFF2-40B4-BE49-F238E27FC236}">
                                <a16:creationId xmlns:a16="http://schemas.microsoft.com/office/drawing/2014/main" id="{0A404B0C-5B78-DDAD-C900-9E86E8095F1B}"/>
                              </a:ext>
                            </a:extLst>
                          </p:cNvPr>
                          <p:cNvSpPr>
                            <a:spLocks noChangeArrowheads="1"/>
                          </p:cNvSpPr>
                          <p:nvPr/>
                        </p:nvSpPr>
                        <p:spPr bwMode="auto">
                          <a:xfrm>
                            <a:off x="1104" y="1148"/>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5713" name="Group 65">
                          <a:extLst>
                            <a:ext uri="{FF2B5EF4-FFF2-40B4-BE49-F238E27FC236}">
                              <a16:creationId xmlns:a16="http://schemas.microsoft.com/office/drawing/2014/main" id="{C616622A-A819-E260-CD69-BDFEF8EDAAD6}"/>
                            </a:ext>
                          </a:extLst>
                        </p:cNvPr>
                        <p:cNvGrpSpPr>
                          <a:grpSpLocks/>
                        </p:cNvGrpSpPr>
                        <p:nvPr/>
                      </p:nvGrpSpPr>
                      <p:grpSpPr bwMode="auto">
                        <a:xfrm>
                          <a:off x="1095" y="1152"/>
                          <a:ext cx="10" cy="9"/>
                          <a:chOff x="1095" y="1152"/>
                          <a:chExt cx="10" cy="9"/>
                        </a:xfrm>
                      </p:grpSpPr>
                      <p:sp>
                        <p:nvSpPr>
                          <p:cNvPr id="155717" name="Freeform 69">
                            <a:extLst>
                              <a:ext uri="{FF2B5EF4-FFF2-40B4-BE49-F238E27FC236}">
                                <a16:creationId xmlns:a16="http://schemas.microsoft.com/office/drawing/2014/main" id="{7445C816-B7DF-4DDC-6811-EBE76B7CC996}"/>
                              </a:ext>
                            </a:extLst>
                          </p:cNvPr>
                          <p:cNvSpPr>
                            <a:spLocks/>
                          </p:cNvSpPr>
                          <p:nvPr/>
                        </p:nvSpPr>
                        <p:spPr bwMode="auto">
                          <a:xfrm>
                            <a:off x="1097" y="1155"/>
                            <a:ext cx="8" cy="1"/>
                          </a:xfrm>
                          <a:custGeom>
                            <a:avLst/>
                            <a:gdLst>
                              <a:gd name="T0" fmla="*/ 0 w 8"/>
                              <a:gd name="T1" fmla="*/ 0 h 1"/>
                              <a:gd name="T2" fmla="*/ 5 w 8"/>
                              <a:gd name="T3" fmla="*/ 0 h 1"/>
                              <a:gd name="T4" fmla="*/ 7 w 8"/>
                              <a:gd name="T5" fmla="*/ 0 h 1"/>
                              <a:gd name="T6" fmla="*/ 3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5" y="0"/>
                                </a:lnTo>
                                <a:lnTo>
                                  <a:pt x="7" y="0"/>
                                </a:lnTo>
                                <a:lnTo>
                                  <a:pt x="3"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5718" name="Oval 70">
                            <a:extLst>
                              <a:ext uri="{FF2B5EF4-FFF2-40B4-BE49-F238E27FC236}">
                                <a16:creationId xmlns:a16="http://schemas.microsoft.com/office/drawing/2014/main" id="{E2F65873-9F08-2561-9429-283635D05EC7}"/>
                              </a:ext>
                            </a:extLst>
                          </p:cNvPr>
                          <p:cNvSpPr>
                            <a:spLocks noChangeArrowheads="1"/>
                          </p:cNvSpPr>
                          <p:nvPr/>
                        </p:nvSpPr>
                        <p:spPr bwMode="auto">
                          <a:xfrm>
                            <a:off x="1095" y="1152"/>
                            <a:ext cx="7"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5714" name="Group 66">
                          <a:extLst>
                            <a:ext uri="{FF2B5EF4-FFF2-40B4-BE49-F238E27FC236}">
                              <a16:creationId xmlns:a16="http://schemas.microsoft.com/office/drawing/2014/main" id="{403A386C-809E-0067-5C2D-BF4FB03E2733}"/>
                            </a:ext>
                          </a:extLst>
                        </p:cNvPr>
                        <p:cNvGrpSpPr>
                          <a:grpSpLocks/>
                        </p:cNvGrpSpPr>
                        <p:nvPr/>
                      </p:nvGrpSpPr>
                      <p:grpSpPr bwMode="auto">
                        <a:xfrm>
                          <a:off x="1085" y="1153"/>
                          <a:ext cx="11" cy="14"/>
                          <a:chOff x="1085" y="1153"/>
                          <a:chExt cx="11" cy="14"/>
                        </a:xfrm>
                      </p:grpSpPr>
                      <p:sp>
                        <p:nvSpPr>
                          <p:cNvPr id="155715" name="Freeform 67">
                            <a:extLst>
                              <a:ext uri="{FF2B5EF4-FFF2-40B4-BE49-F238E27FC236}">
                                <a16:creationId xmlns:a16="http://schemas.microsoft.com/office/drawing/2014/main" id="{F8531C1A-AAE8-F752-1129-8B21C9BF6045}"/>
                              </a:ext>
                            </a:extLst>
                          </p:cNvPr>
                          <p:cNvSpPr>
                            <a:spLocks/>
                          </p:cNvSpPr>
                          <p:nvPr/>
                        </p:nvSpPr>
                        <p:spPr bwMode="auto">
                          <a:xfrm>
                            <a:off x="1087" y="1157"/>
                            <a:ext cx="9" cy="10"/>
                          </a:xfrm>
                          <a:custGeom>
                            <a:avLst/>
                            <a:gdLst>
                              <a:gd name="T0" fmla="*/ 0 w 9"/>
                              <a:gd name="T1" fmla="*/ 0 h 10"/>
                              <a:gd name="T2" fmla="*/ 5 w 9"/>
                              <a:gd name="T3" fmla="*/ 9 h 10"/>
                              <a:gd name="T4" fmla="*/ 8 w 9"/>
                              <a:gd name="T5" fmla="*/ 9 h 10"/>
                              <a:gd name="T6" fmla="*/ 2 w 9"/>
                              <a:gd name="T7" fmla="*/ 0 h 10"/>
                              <a:gd name="T8" fmla="*/ 0 w 9"/>
                              <a:gd name="T9" fmla="*/ 0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0" y="0"/>
                                </a:moveTo>
                                <a:lnTo>
                                  <a:pt x="5" y="9"/>
                                </a:lnTo>
                                <a:lnTo>
                                  <a:pt x="8" y="9"/>
                                </a:lnTo>
                                <a:lnTo>
                                  <a:pt x="2"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5716" name="Oval 68">
                            <a:extLst>
                              <a:ext uri="{FF2B5EF4-FFF2-40B4-BE49-F238E27FC236}">
                                <a16:creationId xmlns:a16="http://schemas.microsoft.com/office/drawing/2014/main" id="{3359C758-18AD-F1A5-75F7-859187600D86}"/>
                              </a:ext>
                            </a:extLst>
                          </p:cNvPr>
                          <p:cNvSpPr>
                            <a:spLocks noChangeArrowheads="1"/>
                          </p:cNvSpPr>
                          <p:nvPr/>
                        </p:nvSpPr>
                        <p:spPr bwMode="auto">
                          <a:xfrm>
                            <a:off x="1085" y="1153"/>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grpSp>
                    <p:nvGrpSpPr>
                      <p:cNvPr id="155698" name="Group 50">
                        <a:extLst>
                          <a:ext uri="{FF2B5EF4-FFF2-40B4-BE49-F238E27FC236}">
                            <a16:creationId xmlns:a16="http://schemas.microsoft.com/office/drawing/2014/main" id="{B39C6100-D5CC-43ED-2EE0-F6CF61A30B73}"/>
                          </a:ext>
                        </a:extLst>
                      </p:cNvPr>
                      <p:cNvGrpSpPr>
                        <a:grpSpLocks/>
                      </p:cNvGrpSpPr>
                      <p:nvPr/>
                    </p:nvGrpSpPr>
                    <p:grpSpPr bwMode="auto">
                      <a:xfrm>
                        <a:off x="1046" y="1156"/>
                        <a:ext cx="40" cy="16"/>
                        <a:chOff x="1046" y="1156"/>
                        <a:chExt cx="40" cy="16"/>
                      </a:xfrm>
                    </p:grpSpPr>
                    <p:grpSp>
                      <p:nvGrpSpPr>
                        <p:cNvPr id="155699" name="Group 51">
                          <a:extLst>
                            <a:ext uri="{FF2B5EF4-FFF2-40B4-BE49-F238E27FC236}">
                              <a16:creationId xmlns:a16="http://schemas.microsoft.com/office/drawing/2014/main" id="{4EAF51D0-FF46-72B6-1F18-ABD516A86CE4}"/>
                            </a:ext>
                          </a:extLst>
                        </p:cNvPr>
                        <p:cNvGrpSpPr>
                          <a:grpSpLocks/>
                        </p:cNvGrpSpPr>
                        <p:nvPr/>
                      </p:nvGrpSpPr>
                      <p:grpSpPr bwMode="auto">
                        <a:xfrm>
                          <a:off x="1076" y="1156"/>
                          <a:ext cx="10" cy="9"/>
                          <a:chOff x="1076" y="1156"/>
                          <a:chExt cx="10" cy="9"/>
                        </a:xfrm>
                      </p:grpSpPr>
                      <p:sp>
                        <p:nvSpPr>
                          <p:cNvPr id="155709" name="Freeform 61">
                            <a:extLst>
                              <a:ext uri="{FF2B5EF4-FFF2-40B4-BE49-F238E27FC236}">
                                <a16:creationId xmlns:a16="http://schemas.microsoft.com/office/drawing/2014/main" id="{91B554F7-7EEB-294D-C8CA-2D8206554EFC}"/>
                              </a:ext>
                            </a:extLst>
                          </p:cNvPr>
                          <p:cNvSpPr>
                            <a:spLocks/>
                          </p:cNvSpPr>
                          <p:nvPr/>
                        </p:nvSpPr>
                        <p:spPr bwMode="auto">
                          <a:xfrm>
                            <a:off x="1078" y="1160"/>
                            <a:ext cx="8" cy="1"/>
                          </a:xfrm>
                          <a:custGeom>
                            <a:avLst/>
                            <a:gdLst>
                              <a:gd name="T0" fmla="*/ 0 w 8"/>
                              <a:gd name="T1" fmla="*/ 0 h 1"/>
                              <a:gd name="T2" fmla="*/ 4 w 8"/>
                              <a:gd name="T3" fmla="*/ 0 h 1"/>
                              <a:gd name="T4" fmla="*/ 7 w 8"/>
                              <a:gd name="T5" fmla="*/ 0 h 1"/>
                              <a:gd name="T6" fmla="*/ 2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4" y="0"/>
                                </a:lnTo>
                                <a:lnTo>
                                  <a:pt x="7" y="0"/>
                                </a:lnTo>
                                <a:lnTo>
                                  <a:pt x="2"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5710" name="Oval 62">
                            <a:extLst>
                              <a:ext uri="{FF2B5EF4-FFF2-40B4-BE49-F238E27FC236}">
                                <a16:creationId xmlns:a16="http://schemas.microsoft.com/office/drawing/2014/main" id="{603661E5-8100-EE3B-039E-BC89F92AF52D}"/>
                              </a:ext>
                            </a:extLst>
                          </p:cNvPr>
                          <p:cNvSpPr>
                            <a:spLocks noChangeArrowheads="1"/>
                          </p:cNvSpPr>
                          <p:nvPr/>
                        </p:nvSpPr>
                        <p:spPr bwMode="auto">
                          <a:xfrm>
                            <a:off x="1076" y="1156"/>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5700" name="Group 52">
                          <a:extLst>
                            <a:ext uri="{FF2B5EF4-FFF2-40B4-BE49-F238E27FC236}">
                              <a16:creationId xmlns:a16="http://schemas.microsoft.com/office/drawing/2014/main" id="{B52A04E7-6975-C314-4DD5-6054C7943B24}"/>
                            </a:ext>
                          </a:extLst>
                        </p:cNvPr>
                        <p:cNvGrpSpPr>
                          <a:grpSpLocks/>
                        </p:cNvGrpSpPr>
                        <p:nvPr/>
                      </p:nvGrpSpPr>
                      <p:grpSpPr bwMode="auto">
                        <a:xfrm>
                          <a:off x="1065" y="1158"/>
                          <a:ext cx="11" cy="13"/>
                          <a:chOff x="1065" y="1158"/>
                          <a:chExt cx="11" cy="13"/>
                        </a:xfrm>
                      </p:grpSpPr>
                      <p:sp>
                        <p:nvSpPr>
                          <p:cNvPr id="155707" name="Freeform 59">
                            <a:extLst>
                              <a:ext uri="{FF2B5EF4-FFF2-40B4-BE49-F238E27FC236}">
                                <a16:creationId xmlns:a16="http://schemas.microsoft.com/office/drawing/2014/main" id="{14D93188-3E12-F73E-992B-679C36720F37}"/>
                              </a:ext>
                            </a:extLst>
                          </p:cNvPr>
                          <p:cNvSpPr>
                            <a:spLocks/>
                          </p:cNvSpPr>
                          <p:nvPr/>
                        </p:nvSpPr>
                        <p:spPr bwMode="auto">
                          <a:xfrm>
                            <a:off x="1068" y="1162"/>
                            <a:ext cx="8" cy="9"/>
                          </a:xfrm>
                          <a:custGeom>
                            <a:avLst/>
                            <a:gdLst>
                              <a:gd name="T0" fmla="*/ 0 w 8"/>
                              <a:gd name="T1" fmla="*/ 0 h 9"/>
                              <a:gd name="T2" fmla="*/ 5 w 8"/>
                              <a:gd name="T3" fmla="*/ 8 h 9"/>
                              <a:gd name="T4" fmla="*/ 7 w 8"/>
                              <a:gd name="T5" fmla="*/ 8 h 9"/>
                              <a:gd name="T6" fmla="*/ 3 w 8"/>
                              <a:gd name="T7" fmla="*/ 0 h 9"/>
                              <a:gd name="T8" fmla="*/ 0 w 8"/>
                              <a:gd name="T9" fmla="*/ 0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0"/>
                                </a:moveTo>
                                <a:lnTo>
                                  <a:pt x="5" y="8"/>
                                </a:lnTo>
                                <a:lnTo>
                                  <a:pt x="7" y="8"/>
                                </a:lnTo>
                                <a:lnTo>
                                  <a:pt x="3"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5708" name="Oval 60">
                            <a:extLst>
                              <a:ext uri="{FF2B5EF4-FFF2-40B4-BE49-F238E27FC236}">
                                <a16:creationId xmlns:a16="http://schemas.microsoft.com/office/drawing/2014/main" id="{E0DA97C9-9311-97FC-5C3C-D36279F2225C}"/>
                              </a:ext>
                            </a:extLst>
                          </p:cNvPr>
                          <p:cNvSpPr>
                            <a:spLocks noChangeArrowheads="1"/>
                          </p:cNvSpPr>
                          <p:nvPr/>
                        </p:nvSpPr>
                        <p:spPr bwMode="auto">
                          <a:xfrm>
                            <a:off x="1065" y="1158"/>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5701" name="Group 53">
                          <a:extLst>
                            <a:ext uri="{FF2B5EF4-FFF2-40B4-BE49-F238E27FC236}">
                              <a16:creationId xmlns:a16="http://schemas.microsoft.com/office/drawing/2014/main" id="{E2756D17-83E9-3009-86C4-E289EE71F014}"/>
                            </a:ext>
                          </a:extLst>
                        </p:cNvPr>
                        <p:cNvGrpSpPr>
                          <a:grpSpLocks/>
                        </p:cNvGrpSpPr>
                        <p:nvPr/>
                      </p:nvGrpSpPr>
                      <p:grpSpPr bwMode="auto">
                        <a:xfrm>
                          <a:off x="1056" y="1161"/>
                          <a:ext cx="11" cy="9"/>
                          <a:chOff x="1056" y="1161"/>
                          <a:chExt cx="11" cy="9"/>
                        </a:xfrm>
                      </p:grpSpPr>
                      <p:sp>
                        <p:nvSpPr>
                          <p:cNvPr id="155705" name="Freeform 57">
                            <a:extLst>
                              <a:ext uri="{FF2B5EF4-FFF2-40B4-BE49-F238E27FC236}">
                                <a16:creationId xmlns:a16="http://schemas.microsoft.com/office/drawing/2014/main" id="{6E803841-9CA4-8101-4D6C-BFD11F322113}"/>
                              </a:ext>
                            </a:extLst>
                          </p:cNvPr>
                          <p:cNvSpPr>
                            <a:spLocks/>
                          </p:cNvSpPr>
                          <p:nvPr/>
                        </p:nvSpPr>
                        <p:spPr bwMode="auto">
                          <a:xfrm>
                            <a:off x="1058" y="1165"/>
                            <a:ext cx="9" cy="1"/>
                          </a:xfrm>
                          <a:custGeom>
                            <a:avLst/>
                            <a:gdLst>
                              <a:gd name="T0" fmla="*/ 0 w 9"/>
                              <a:gd name="T1" fmla="*/ 0 h 1"/>
                              <a:gd name="T2" fmla="*/ 5 w 9"/>
                              <a:gd name="T3" fmla="*/ 0 h 1"/>
                              <a:gd name="T4" fmla="*/ 8 w 9"/>
                              <a:gd name="T5" fmla="*/ 0 h 1"/>
                              <a:gd name="T6" fmla="*/ 3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3"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5706" name="Oval 58">
                            <a:extLst>
                              <a:ext uri="{FF2B5EF4-FFF2-40B4-BE49-F238E27FC236}">
                                <a16:creationId xmlns:a16="http://schemas.microsoft.com/office/drawing/2014/main" id="{8E46FC72-6CB4-E709-2D26-B345E481AD3D}"/>
                              </a:ext>
                            </a:extLst>
                          </p:cNvPr>
                          <p:cNvSpPr>
                            <a:spLocks noChangeArrowheads="1"/>
                          </p:cNvSpPr>
                          <p:nvPr/>
                        </p:nvSpPr>
                        <p:spPr bwMode="auto">
                          <a:xfrm>
                            <a:off x="1056" y="1161"/>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5702" name="Group 54">
                          <a:extLst>
                            <a:ext uri="{FF2B5EF4-FFF2-40B4-BE49-F238E27FC236}">
                              <a16:creationId xmlns:a16="http://schemas.microsoft.com/office/drawing/2014/main" id="{B71D69B1-D8DC-C830-814A-3A2358B4FDCD}"/>
                            </a:ext>
                          </a:extLst>
                        </p:cNvPr>
                        <p:cNvGrpSpPr>
                          <a:grpSpLocks/>
                        </p:cNvGrpSpPr>
                        <p:nvPr/>
                      </p:nvGrpSpPr>
                      <p:grpSpPr bwMode="auto">
                        <a:xfrm>
                          <a:off x="1046" y="1163"/>
                          <a:ext cx="11" cy="9"/>
                          <a:chOff x="1046" y="1163"/>
                          <a:chExt cx="11" cy="9"/>
                        </a:xfrm>
                      </p:grpSpPr>
                      <p:sp>
                        <p:nvSpPr>
                          <p:cNvPr id="155703" name="Freeform 55">
                            <a:extLst>
                              <a:ext uri="{FF2B5EF4-FFF2-40B4-BE49-F238E27FC236}">
                                <a16:creationId xmlns:a16="http://schemas.microsoft.com/office/drawing/2014/main" id="{1AB80E32-CBC3-686E-74E3-466DB024BA7B}"/>
                              </a:ext>
                            </a:extLst>
                          </p:cNvPr>
                          <p:cNvSpPr>
                            <a:spLocks/>
                          </p:cNvSpPr>
                          <p:nvPr/>
                        </p:nvSpPr>
                        <p:spPr bwMode="auto">
                          <a:xfrm>
                            <a:off x="1049" y="1166"/>
                            <a:ext cx="8" cy="1"/>
                          </a:xfrm>
                          <a:custGeom>
                            <a:avLst/>
                            <a:gdLst>
                              <a:gd name="T0" fmla="*/ 0 w 8"/>
                              <a:gd name="T1" fmla="*/ 0 h 1"/>
                              <a:gd name="T2" fmla="*/ 5 w 8"/>
                              <a:gd name="T3" fmla="*/ 0 h 1"/>
                              <a:gd name="T4" fmla="*/ 7 w 8"/>
                              <a:gd name="T5" fmla="*/ 0 h 1"/>
                              <a:gd name="T6" fmla="*/ 3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5" y="0"/>
                                </a:lnTo>
                                <a:lnTo>
                                  <a:pt x="7" y="0"/>
                                </a:lnTo>
                                <a:lnTo>
                                  <a:pt x="3"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5704" name="Oval 56">
                            <a:extLst>
                              <a:ext uri="{FF2B5EF4-FFF2-40B4-BE49-F238E27FC236}">
                                <a16:creationId xmlns:a16="http://schemas.microsoft.com/office/drawing/2014/main" id="{E0B0CC50-DCA9-8305-B73D-D92B8480012F}"/>
                              </a:ext>
                            </a:extLst>
                          </p:cNvPr>
                          <p:cNvSpPr>
                            <a:spLocks noChangeArrowheads="1"/>
                          </p:cNvSpPr>
                          <p:nvPr/>
                        </p:nvSpPr>
                        <p:spPr bwMode="auto">
                          <a:xfrm>
                            <a:off x="1046" y="1163"/>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grpSp>
              </p:grpSp>
            </p:grpSp>
          </p:grpSp>
          <p:grpSp>
            <p:nvGrpSpPr>
              <p:cNvPr id="155675" name="Group 27">
                <a:extLst>
                  <a:ext uri="{FF2B5EF4-FFF2-40B4-BE49-F238E27FC236}">
                    <a16:creationId xmlns:a16="http://schemas.microsoft.com/office/drawing/2014/main" id="{AF3B5300-53D8-4B04-826F-82C903795B9D}"/>
                  </a:ext>
                </a:extLst>
              </p:cNvPr>
              <p:cNvGrpSpPr>
                <a:grpSpLocks/>
              </p:cNvGrpSpPr>
              <p:nvPr/>
            </p:nvGrpSpPr>
            <p:grpSpPr bwMode="auto">
              <a:xfrm>
                <a:off x="833" y="969"/>
                <a:ext cx="282" cy="305"/>
                <a:chOff x="833" y="969"/>
                <a:chExt cx="282" cy="305"/>
              </a:xfrm>
            </p:grpSpPr>
            <p:sp>
              <p:nvSpPr>
                <p:cNvPr id="155676" name="Oval 28">
                  <a:extLst>
                    <a:ext uri="{FF2B5EF4-FFF2-40B4-BE49-F238E27FC236}">
                      <a16:creationId xmlns:a16="http://schemas.microsoft.com/office/drawing/2014/main" id="{140926C5-1926-1E73-66B7-F9E9C85794AA}"/>
                    </a:ext>
                  </a:extLst>
                </p:cNvPr>
                <p:cNvSpPr>
                  <a:spLocks noChangeArrowheads="1"/>
                </p:cNvSpPr>
                <p:nvPr/>
              </p:nvSpPr>
              <p:spPr bwMode="auto">
                <a:xfrm>
                  <a:off x="1100" y="1127"/>
                  <a:ext cx="15" cy="17"/>
                </a:xfrm>
                <a:prstGeom prst="ellipse">
                  <a:avLst/>
                </a:prstGeom>
                <a:solidFill>
                  <a:srgbClr val="FFC08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5677" name="Oval 29">
                  <a:extLst>
                    <a:ext uri="{FF2B5EF4-FFF2-40B4-BE49-F238E27FC236}">
                      <a16:creationId xmlns:a16="http://schemas.microsoft.com/office/drawing/2014/main" id="{01166A41-721C-A2E0-D204-60692EB337F7}"/>
                    </a:ext>
                  </a:extLst>
                </p:cNvPr>
                <p:cNvSpPr>
                  <a:spLocks noChangeArrowheads="1"/>
                </p:cNvSpPr>
                <p:nvPr/>
              </p:nvSpPr>
              <p:spPr bwMode="auto">
                <a:xfrm>
                  <a:off x="934" y="1255"/>
                  <a:ext cx="16" cy="19"/>
                </a:xfrm>
                <a:prstGeom prst="ellipse">
                  <a:avLst/>
                </a:prstGeom>
                <a:solidFill>
                  <a:srgbClr val="FFC08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5678" name="Oval 30">
                  <a:extLst>
                    <a:ext uri="{FF2B5EF4-FFF2-40B4-BE49-F238E27FC236}">
                      <a16:creationId xmlns:a16="http://schemas.microsoft.com/office/drawing/2014/main" id="{E2F93607-710E-DD37-0692-7A800F11A898}"/>
                    </a:ext>
                  </a:extLst>
                </p:cNvPr>
                <p:cNvSpPr>
                  <a:spLocks noChangeArrowheads="1"/>
                </p:cNvSpPr>
                <p:nvPr/>
              </p:nvSpPr>
              <p:spPr bwMode="auto">
                <a:xfrm>
                  <a:off x="857" y="969"/>
                  <a:ext cx="71" cy="82"/>
                </a:xfrm>
                <a:prstGeom prst="ellipse">
                  <a:avLst/>
                </a:prstGeom>
                <a:solidFill>
                  <a:srgbClr val="FFC08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5679" name="Freeform 31">
                  <a:extLst>
                    <a:ext uri="{FF2B5EF4-FFF2-40B4-BE49-F238E27FC236}">
                      <a16:creationId xmlns:a16="http://schemas.microsoft.com/office/drawing/2014/main" id="{C834C772-6D83-88D8-BD30-FBD013B62265}"/>
                    </a:ext>
                  </a:extLst>
                </p:cNvPr>
                <p:cNvSpPr>
                  <a:spLocks/>
                </p:cNvSpPr>
                <p:nvPr/>
              </p:nvSpPr>
              <p:spPr bwMode="auto">
                <a:xfrm>
                  <a:off x="833" y="1046"/>
                  <a:ext cx="276" cy="226"/>
                </a:xfrm>
                <a:custGeom>
                  <a:avLst/>
                  <a:gdLst>
                    <a:gd name="T0" fmla="*/ 5 w 276"/>
                    <a:gd name="T1" fmla="*/ 34 h 226"/>
                    <a:gd name="T2" fmla="*/ 13 w 276"/>
                    <a:gd name="T3" fmla="*/ 27 h 226"/>
                    <a:gd name="T4" fmla="*/ 41 w 276"/>
                    <a:gd name="T5" fmla="*/ 14 h 226"/>
                    <a:gd name="T6" fmla="*/ 70 w 276"/>
                    <a:gd name="T7" fmla="*/ 7 h 226"/>
                    <a:gd name="T8" fmla="*/ 105 w 276"/>
                    <a:gd name="T9" fmla="*/ 1 h 226"/>
                    <a:gd name="T10" fmla="*/ 137 w 276"/>
                    <a:gd name="T11" fmla="*/ 0 h 226"/>
                    <a:gd name="T12" fmla="*/ 141 w 276"/>
                    <a:gd name="T13" fmla="*/ 1 h 226"/>
                    <a:gd name="T14" fmla="*/ 146 w 276"/>
                    <a:gd name="T15" fmla="*/ 3 h 226"/>
                    <a:gd name="T16" fmla="*/ 170 w 276"/>
                    <a:gd name="T17" fmla="*/ 26 h 226"/>
                    <a:gd name="T18" fmla="*/ 203 w 276"/>
                    <a:gd name="T19" fmla="*/ 50 h 226"/>
                    <a:gd name="T20" fmla="*/ 275 w 276"/>
                    <a:gd name="T21" fmla="*/ 79 h 226"/>
                    <a:gd name="T22" fmla="*/ 271 w 276"/>
                    <a:gd name="T23" fmla="*/ 99 h 226"/>
                    <a:gd name="T24" fmla="*/ 215 w 276"/>
                    <a:gd name="T25" fmla="*/ 92 h 226"/>
                    <a:gd name="T26" fmla="*/ 178 w 276"/>
                    <a:gd name="T27" fmla="*/ 82 h 226"/>
                    <a:gd name="T28" fmla="*/ 152 w 276"/>
                    <a:gd name="T29" fmla="*/ 69 h 226"/>
                    <a:gd name="T30" fmla="*/ 161 w 276"/>
                    <a:gd name="T31" fmla="*/ 132 h 226"/>
                    <a:gd name="T32" fmla="*/ 67 w 276"/>
                    <a:gd name="T33" fmla="*/ 158 h 226"/>
                    <a:gd name="T34" fmla="*/ 113 w 276"/>
                    <a:gd name="T35" fmla="*/ 208 h 226"/>
                    <a:gd name="T36" fmla="*/ 102 w 276"/>
                    <a:gd name="T37" fmla="*/ 225 h 226"/>
                    <a:gd name="T38" fmla="*/ 28 w 276"/>
                    <a:gd name="T39" fmla="*/ 168 h 226"/>
                    <a:gd name="T40" fmla="*/ 25 w 276"/>
                    <a:gd name="T41" fmla="*/ 158 h 226"/>
                    <a:gd name="T42" fmla="*/ 10 w 276"/>
                    <a:gd name="T43" fmla="*/ 108 h 226"/>
                    <a:gd name="T44" fmla="*/ 0 w 276"/>
                    <a:gd name="T45" fmla="*/ 54 h 226"/>
                    <a:gd name="T46" fmla="*/ 1 w 276"/>
                    <a:gd name="T47" fmla="*/ 42 h 226"/>
                    <a:gd name="T48" fmla="*/ 5 w 276"/>
                    <a:gd name="T49" fmla="*/ 34 h 2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6"/>
                    <a:gd name="T76" fmla="*/ 0 h 226"/>
                    <a:gd name="T77" fmla="*/ 276 w 276"/>
                    <a:gd name="T78" fmla="*/ 226 h 22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6" h="226">
                      <a:moveTo>
                        <a:pt x="5" y="34"/>
                      </a:moveTo>
                      <a:lnTo>
                        <a:pt x="13" y="27"/>
                      </a:lnTo>
                      <a:lnTo>
                        <a:pt x="41" y="14"/>
                      </a:lnTo>
                      <a:lnTo>
                        <a:pt x="70" y="7"/>
                      </a:lnTo>
                      <a:lnTo>
                        <a:pt x="105" y="1"/>
                      </a:lnTo>
                      <a:lnTo>
                        <a:pt x="137" y="0"/>
                      </a:lnTo>
                      <a:lnTo>
                        <a:pt x="141" y="1"/>
                      </a:lnTo>
                      <a:lnTo>
                        <a:pt x="146" y="3"/>
                      </a:lnTo>
                      <a:lnTo>
                        <a:pt x="170" y="26"/>
                      </a:lnTo>
                      <a:lnTo>
                        <a:pt x="203" y="50"/>
                      </a:lnTo>
                      <a:lnTo>
                        <a:pt x="275" y="79"/>
                      </a:lnTo>
                      <a:lnTo>
                        <a:pt x="271" y="99"/>
                      </a:lnTo>
                      <a:lnTo>
                        <a:pt x="215" y="92"/>
                      </a:lnTo>
                      <a:lnTo>
                        <a:pt x="178" y="82"/>
                      </a:lnTo>
                      <a:lnTo>
                        <a:pt x="152" y="69"/>
                      </a:lnTo>
                      <a:lnTo>
                        <a:pt x="161" y="132"/>
                      </a:lnTo>
                      <a:lnTo>
                        <a:pt x="67" y="158"/>
                      </a:lnTo>
                      <a:lnTo>
                        <a:pt x="113" y="208"/>
                      </a:lnTo>
                      <a:lnTo>
                        <a:pt x="102" y="225"/>
                      </a:lnTo>
                      <a:lnTo>
                        <a:pt x="28" y="168"/>
                      </a:lnTo>
                      <a:lnTo>
                        <a:pt x="25" y="158"/>
                      </a:lnTo>
                      <a:lnTo>
                        <a:pt x="10" y="108"/>
                      </a:lnTo>
                      <a:lnTo>
                        <a:pt x="0" y="54"/>
                      </a:lnTo>
                      <a:lnTo>
                        <a:pt x="1" y="42"/>
                      </a:lnTo>
                      <a:lnTo>
                        <a:pt x="5" y="34"/>
                      </a:lnTo>
                    </a:path>
                  </a:pathLst>
                </a:custGeom>
                <a:solidFill>
                  <a:srgbClr val="808080"/>
                </a:solidFill>
                <a:ln w="12700" cap="rnd">
                  <a:solidFill>
                    <a:srgbClr val="000000"/>
                  </a:solidFill>
                  <a:round/>
                  <a:headEnd/>
                  <a:tailEnd/>
                </a:ln>
              </p:spPr>
              <p:txBody>
                <a:bodyPr wrap="none" lIns="90442" tIns="44428" rIns="90442" bIns="44428">
                  <a:spAutoFit/>
                </a:bodyPr>
                <a:lstStyle/>
                <a:p>
                  <a:endParaRPr lang="es-MX"/>
                </a:p>
              </p:txBody>
            </p:sp>
            <p:sp>
              <p:nvSpPr>
                <p:cNvPr id="155680" name="Freeform 32">
                  <a:extLst>
                    <a:ext uri="{FF2B5EF4-FFF2-40B4-BE49-F238E27FC236}">
                      <a16:creationId xmlns:a16="http://schemas.microsoft.com/office/drawing/2014/main" id="{95C964D1-5388-1588-014A-68C71CBF20F4}"/>
                    </a:ext>
                  </a:extLst>
                </p:cNvPr>
                <p:cNvSpPr>
                  <a:spLocks/>
                </p:cNvSpPr>
                <p:nvPr/>
              </p:nvSpPr>
              <p:spPr bwMode="auto">
                <a:xfrm>
                  <a:off x="865" y="1048"/>
                  <a:ext cx="96" cy="122"/>
                </a:xfrm>
                <a:custGeom>
                  <a:avLst/>
                  <a:gdLst>
                    <a:gd name="T0" fmla="*/ 9 w 96"/>
                    <a:gd name="T1" fmla="*/ 12 h 122"/>
                    <a:gd name="T2" fmla="*/ 0 w 96"/>
                    <a:gd name="T3" fmla="*/ 51 h 122"/>
                    <a:gd name="T4" fmla="*/ 15 w 96"/>
                    <a:gd name="T5" fmla="*/ 57 h 122"/>
                    <a:gd name="T6" fmla="*/ 10 w 96"/>
                    <a:gd name="T7" fmla="*/ 77 h 122"/>
                    <a:gd name="T8" fmla="*/ 68 w 96"/>
                    <a:gd name="T9" fmla="*/ 121 h 122"/>
                    <a:gd name="T10" fmla="*/ 95 w 96"/>
                    <a:gd name="T11" fmla="*/ 51 h 122"/>
                    <a:gd name="T12" fmla="*/ 80 w 96"/>
                    <a:gd name="T13" fmla="*/ 46 h 122"/>
                    <a:gd name="T14" fmla="*/ 91 w 96"/>
                    <a:gd name="T15" fmla="*/ 28 h 122"/>
                    <a:gd name="T16" fmla="*/ 70 w 96"/>
                    <a:gd name="T17" fmla="*/ 0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
                    <a:gd name="T28" fmla="*/ 0 h 122"/>
                    <a:gd name="T29" fmla="*/ 96 w 96"/>
                    <a:gd name="T30" fmla="*/ 122 h 1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 h="122">
                      <a:moveTo>
                        <a:pt x="9" y="12"/>
                      </a:moveTo>
                      <a:lnTo>
                        <a:pt x="0" y="51"/>
                      </a:lnTo>
                      <a:lnTo>
                        <a:pt x="15" y="57"/>
                      </a:lnTo>
                      <a:lnTo>
                        <a:pt x="10" y="77"/>
                      </a:lnTo>
                      <a:lnTo>
                        <a:pt x="68" y="121"/>
                      </a:lnTo>
                      <a:lnTo>
                        <a:pt x="95" y="51"/>
                      </a:lnTo>
                      <a:lnTo>
                        <a:pt x="80" y="46"/>
                      </a:lnTo>
                      <a:lnTo>
                        <a:pt x="91" y="28"/>
                      </a:lnTo>
                      <a:lnTo>
                        <a:pt x="7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90442" tIns="44428" rIns="90442" bIns="44428">
                  <a:spAutoFit/>
                </a:bodyPr>
                <a:lstStyle/>
                <a:p>
                  <a:endParaRPr lang="es-MX"/>
                </a:p>
              </p:txBody>
            </p:sp>
            <p:sp>
              <p:nvSpPr>
                <p:cNvPr id="155681" name="Freeform 33">
                  <a:extLst>
                    <a:ext uri="{FF2B5EF4-FFF2-40B4-BE49-F238E27FC236}">
                      <a16:creationId xmlns:a16="http://schemas.microsoft.com/office/drawing/2014/main" id="{82B0D8EF-BCA5-F202-693A-E137C0C312D9}"/>
                    </a:ext>
                  </a:extLst>
                </p:cNvPr>
                <p:cNvSpPr>
                  <a:spLocks/>
                </p:cNvSpPr>
                <p:nvPr/>
              </p:nvSpPr>
              <p:spPr bwMode="auto">
                <a:xfrm>
                  <a:off x="885" y="1048"/>
                  <a:ext cx="49" cy="122"/>
                </a:xfrm>
                <a:custGeom>
                  <a:avLst/>
                  <a:gdLst>
                    <a:gd name="T0" fmla="*/ 0 w 49"/>
                    <a:gd name="T1" fmla="*/ 8 h 122"/>
                    <a:gd name="T2" fmla="*/ 48 w 49"/>
                    <a:gd name="T3" fmla="*/ 121 h 122"/>
                    <a:gd name="T4" fmla="*/ 39 w 49"/>
                    <a:gd name="T5" fmla="*/ 0 h 122"/>
                    <a:gd name="T6" fmla="*/ 0 w 49"/>
                    <a:gd name="T7" fmla="*/ 8 h 122"/>
                    <a:gd name="T8" fmla="*/ 0 60000 65536"/>
                    <a:gd name="T9" fmla="*/ 0 60000 65536"/>
                    <a:gd name="T10" fmla="*/ 0 60000 65536"/>
                    <a:gd name="T11" fmla="*/ 0 60000 65536"/>
                    <a:gd name="T12" fmla="*/ 0 w 49"/>
                    <a:gd name="T13" fmla="*/ 0 h 122"/>
                    <a:gd name="T14" fmla="*/ 49 w 49"/>
                    <a:gd name="T15" fmla="*/ 122 h 122"/>
                  </a:gdLst>
                  <a:ahLst/>
                  <a:cxnLst>
                    <a:cxn ang="T8">
                      <a:pos x="T0" y="T1"/>
                    </a:cxn>
                    <a:cxn ang="T9">
                      <a:pos x="T2" y="T3"/>
                    </a:cxn>
                    <a:cxn ang="T10">
                      <a:pos x="T4" y="T5"/>
                    </a:cxn>
                    <a:cxn ang="T11">
                      <a:pos x="T6" y="T7"/>
                    </a:cxn>
                  </a:cxnLst>
                  <a:rect l="T12" t="T13" r="T14" b="T15"/>
                  <a:pathLst>
                    <a:path w="49" h="122">
                      <a:moveTo>
                        <a:pt x="0" y="8"/>
                      </a:moveTo>
                      <a:lnTo>
                        <a:pt x="48" y="121"/>
                      </a:lnTo>
                      <a:lnTo>
                        <a:pt x="39" y="0"/>
                      </a:lnTo>
                      <a:lnTo>
                        <a:pt x="0" y="8"/>
                      </a:lnTo>
                    </a:path>
                  </a:pathLst>
                </a:custGeom>
                <a:solidFill>
                  <a:srgbClr val="FFFFFF"/>
                </a:solidFill>
                <a:ln w="12700" cap="rnd">
                  <a:solidFill>
                    <a:srgbClr val="000000"/>
                  </a:solidFill>
                  <a:round/>
                  <a:headEnd/>
                  <a:tailEnd/>
                </a:ln>
              </p:spPr>
              <p:txBody>
                <a:bodyPr wrap="none" lIns="90442" tIns="44428" rIns="90442" bIns="44428">
                  <a:spAutoFit/>
                </a:bodyPr>
                <a:lstStyle/>
                <a:p>
                  <a:endParaRPr lang="es-MX"/>
                </a:p>
              </p:txBody>
            </p:sp>
            <p:sp>
              <p:nvSpPr>
                <p:cNvPr id="155682" name="Freeform 34">
                  <a:extLst>
                    <a:ext uri="{FF2B5EF4-FFF2-40B4-BE49-F238E27FC236}">
                      <a16:creationId xmlns:a16="http://schemas.microsoft.com/office/drawing/2014/main" id="{FF8B72A9-819D-326D-65E5-CDD4A18AB195}"/>
                    </a:ext>
                  </a:extLst>
                </p:cNvPr>
                <p:cNvSpPr>
                  <a:spLocks/>
                </p:cNvSpPr>
                <p:nvPr/>
              </p:nvSpPr>
              <p:spPr bwMode="auto">
                <a:xfrm>
                  <a:off x="900" y="1057"/>
                  <a:ext cx="26" cy="33"/>
                </a:xfrm>
                <a:custGeom>
                  <a:avLst/>
                  <a:gdLst>
                    <a:gd name="T0" fmla="*/ 0 w 26"/>
                    <a:gd name="T1" fmla="*/ 32 h 33"/>
                    <a:gd name="T2" fmla="*/ 5 w 26"/>
                    <a:gd name="T3" fmla="*/ 0 h 33"/>
                    <a:gd name="T4" fmla="*/ 25 w 26"/>
                    <a:gd name="T5" fmla="*/ 23 h 33"/>
                    <a:gd name="T6" fmla="*/ 0 60000 65536"/>
                    <a:gd name="T7" fmla="*/ 0 60000 65536"/>
                    <a:gd name="T8" fmla="*/ 0 60000 65536"/>
                    <a:gd name="T9" fmla="*/ 0 w 26"/>
                    <a:gd name="T10" fmla="*/ 0 h 33"/>
                    <a:gd name="T11" fmla="*/ 26 w 26"/>
                    <a:gd name="T12" fmla="*/ 33 h 33"/>
                  </a:gdLst>
                  <a:ahLst/>
                  <a:cxnLst>
                    <a:cxn ang="T6">
                      <a:pos x="T0" y="T1"/>
                    </a:cxn>
                    <a:cxn ang="T7">
                      <a:pos x="T2" y="T3"/>
                    </a:cxn>
                    <a:cxn ang="T8">
                      <a:pos x="T4" y="T5"/>
                    </a:cxn>
                  </a:cxnLst>
                  <a:rect l="T9" t="T10" r="T11" b="T12"/>
                  <a:pathLst>
                    <a:path w="26" h="33">
                      <a:moveTo>
                        <a:pt x="0" y="32"/>
                      </a:moveTo>
                      <a:lnTo>
                        <a:pt x="5" y="0"/>
                      </a:lnTo>
                      <a:lnTo>
                        <a:pt x="25" y="23"/>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90442" tIns="44428" rIns="90442" bIns="44428">
                  <a:spAutoFit/>
                </a:bodyPr>
                <a:lstStyle/>
                <a:p>
                  <a:endParaRPr lang="es-MX"/>
                </a:p>
              </p:txBody>
            </p:sp>
            <p:sp>
              <p:nvSpPr>
                <p:cNvPr id="155683" name="Freeform 35">
                  <a:extLst>
                    <a:ext uri="{FF2B5EF4-FFF2-40B4-BE49-F238E27FC236}">
                      <a16:creationId xmlns:a16="http://schemas.microsoft.com/office/drawing/2014/main" id="{597D291D-2D23-1EF6-FBAC-B0151B7B576A}"/>
                    </a:ext>
                  </a:extLst>
                </p:cNvPr>
                <p:cNvSpPr>
                  <a:spLocks/>
                </p:cNvSpPr>
                <p:nvPr/>
              </p:nvSpPr>
              <p:spPr bwMode="auto">
                <a:xfrm>
                  <a:off x="875" y="1038"/>
                  <a:ext cx="54" cy="43"/>
                </a:xfrm>
                <a:custGeom>
                  <a:avLst/>
                  <a:gdLst>
                    <a:gd name="T0" fmla="*/ 22 w 54"/>
                    <a:gd name="T1" fmla="*/ 16 h 43"/>
                    <a:gd name="T2" fmla="*/ 32 w 54"/>
                    <a:gd name="T3" fmla="*/ 14 h 43"/>
                    <a:gd name="T4" fmla="*/ 50 w 54"/>
                    <a:gd name="T5" fmla="*/ 0 h 43"/>
                    <a:gd name="T6" fmla="*/ 53 w 54"/>
                    <a:gd name="T7" fmla="*/ 29 h 43"/>
                    <a:gd name="T8" fmla="*/ 33 w 54"/>
                    <a:gd name="T9" fmla="*/ 21 h 43"/>
                    <a:gd name="T10" fmla="*/ 25 w 54"/>
                    <a:gd name="T11" fmla="*/ 24 h 43"/>
                    <a:gd name="T12" fmla="*/ 7 w 54"/>
                    <a:gd name="T13" fmla="*/ 42 h 43"/>
                    <a:gd name="T14" fmla="*/ 0 w 54"/>
                    <a:gd name="T15" fmla="*/ 14 h 43"/>
                    <a:gd name="T16" fmla="*/ 22 w 54"/>
                    <a:gd name="T17" fmla="*/ 16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
                    <a:gd name="T28" fmla="*/ 0 h 43"/>
                    <a:gd name="T29" fmla="*/ 54 w 54"/>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 h="43">
                      <a:moveTo>
                        <a:pt x="22" y="16"/>
                      </a:moveTo>
                      <a:lnTo>
                        <a:pt x="32" y="14"/>
                      </a:lnTo>
                      <a:lnTo>
                        <a:pt x="50" y="0"/>
                      </a:lnTo>
                      <a:lnTo>
                        <a:pt x="53" y="29"/>
                      </a:lnTo>
                      <a:lnTo>
                        <a:pt x="33" y="21"/>
                      </a:lnTo>
                      <a:lnTo>
                        <a:pt x="25" y="24"/>
                      </a:lnTo>
                      <a:lnTo>
                        <a:pt x="7" y="42"/>
                      </a:lnTo>
                      <a:lnTo>
                        <a:pt x="0" y="14"/>
                      </a:lnTo>
                      <a:lnTo>
                        <a:pt x="22" y="16"/>
                      </a:lnTo>
                    </a:path>
                  </a:pathLst>
                </a:custGeom>
                <a:solidFill>
                  <a:srgbClr val="0000FF"/>
                </a:solidFill>
                <a:ln w="12700" cap="rnd">
                  <a:solidFill>
                    <a:srgbClr val="000000"/>
                  </a:solidFill>
                  <a:round/>
                  <a:headEnd/>
                  <a:tailEnd/>
                </a:ln>
              </p:spPr>
              <p:txBody>
                <a:bodyPr wrap="none" lIns="90442" tIns="44428" rIns="90442" bIns="44428">
                  <a:spAutoFit/>
                </a:bodyPr>
                <a:lstStyle/>
                <a:p>
                  <a:endParaRPr lang="es-MX"/>
                </a:p>
              </p:txBody>
            </p:sp>
            <p:sp>
              <p:nvSpPr>
                <p:cNvPr id="155684" name="Oval 36">
                  <a:extLst>
                    <a:ext uri="{FF2B5EF4-FFF2-40B4-BE49-F238E27FC236}">
                      <a16:creationId xmlns:a16="http://schemas.microsoft.com/office/drawing/2014/main" id="{46373A7C-46BA-72F6-AA3F-D0311B249992}"/>
                    </a:ext>
                  </a:extLst>
                </p:cNvPr>
                <p:cNvSpPr>
                  <a:spLocks noChangeArrowheads="1"/>
                </p:cNvSpPr>
                <p:nvPr/>
              </p:nvSpPr>
              <p:spPr bwMode="auto">
                <a:xfrm>
                  <a:off x="909" y="1074"/>
                  <a:ext cx="4" cy="5"/>
                </a:xfrm>
                <a:prstGeom prst="ellipse">
                  <a:avLst/>
                </a:prstGeom>
                <a:solidFill>
                  <a:srgbClr val="00000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5685" name="Oval 37">
                  <a:extLst>
                    <a:ext uri="{FF2B5EF4-FFF2-40B4-BE49-F238E27FC236}">
                      <a16:creationId xmlns:a16="http://schemas.microsoft.com/office/drawing/2014/main" id="{5406B2A7-E86A-EB69-4629-F2B6502652D3}"/>
                    </a:ext>
                  </a:extLst>
                </p:cNvPr>
                <p:cNvSpPr>
                  <a:spLocks noChangeArrowheads="1"/>
                </p:cNvSpPr>
                <p:nvPr/>
              </p:nvSpPr>
              <p:spPr bwMode="auto">
                <a:xfrm>
                  <a:off x="915" y="1098"/>
                  <a:ext cx="4" cy="5"/>
                </a:xfrm>
                <a:prstGeom prst="ellipse">
                  <a:avLst/>
                </a:prstGeom>
                <a:solidFill>
                  <a:srgbClr val="00000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5686" name="Oval 38">
                  <a:extLst>
                    <a:ext uri="{FF2B5EF4-FFF2-40B4-BE49-F238E27FC236}">
                      <a16:creationId xmlns:a16="http://schemas.microsoft.com/office/drawing/2014/main" id="{942A2491-0841-2988-2838-C13472690881}"/>
                    </a:ext>
                  </a:extLst>
                </p:cNvPr>
                <p:cNvSpPr>
                  <a:spLocks noChangeArrowheads="1"/>
                </p:cNvSpPr>
                <p:nvPr/>
              </p:nvSpPr>
              <p:spPr bwMode="auto">
                <a:xfrm>
                  <a:off x="919" y="1120"/>
                  <a:ext cx="4" cy="4"/>
                </a:xfrm>
                <a:prstGeom prst="ellipse">
                  <a:avLst/>
                </a:prstGeom>
                <a:solidFill>
                  <a:srgbClr val="00000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5687" name="Freeform 39">
                  <a:extLst>
                    <a:ext uri="{FF2B5EF4-FFF2-40B4-BE49-F238E27FC236}">
                      <a16:creationId xmlns:a16="http://schemas.microsoft.com/office/drawing/2014/main" id="{79B52251-19CA-8753-709A-B9AE33DEE095}"/>
                    </a:ext>
                  </a:extLst>
                </p:cNvPr>
                <p:cNvSpPr>
                  <a:spLocks/>
                </p:cNvSpPr>
                <p:nvPr/>
              </p:nvSpPr>
              <p:spPr bwMode="auto">
                <a:xfrm>
                  <a:off x="883" y="1158"/>
                  <a:ext cx="19" cy="47"/>
                </a:xfrm>
                <a:custGeom>
                  <a:avLst/>
                  <a:gdLst>
                    <a:gd name="T0" fmla="*/ 0 w 19"/>
                    <a:gd name="T1" fmla="*/ 0 h 47"/>
                    <a:gd name="T2" fmla="*/ 7 w 19"/>
                    <a:gd name="T3" fmla="*/ 26 h 47"/>
                    <a:gd name="T4" fmla="*/ 18 w 19"/>
                    <a:gd name="T5" fmla="*/ 46 h 47"/>
                    <a:gd name="T6" fmla="*/ 0 60000 65536"/>
                    <a:gd name="T7" fmla="*/ 0 60000 65536"/>
                    <a:gd name="T8" fmla="*/ 0 60000 65536"/>
                    <a:gd name="T9" fmla="*/ 0 w 19"/>
                    <a:gd name="T10" fmla="*/ 0 h 47"/>
                    <a:gd name="T11" fmla="*/ 19 w 19"/>
                    <a:gd name="T12" fmla="*/ 47 h 47"/>
                  </a:gdLst>
                  <a:ahLst/>
                  <a:cxnLst>
                    <a:cxn ang="T6">
                      <a:pos x="T0" y="T1"/>
                    </a:cxn>
                    <a:cxn ang="T7">
                      <a:pos x="T2" y="T3"/>
                    </a:cxn>
                    <a:cxn ang="T8">
                      <a:pos x="T4" y="T5"/>
                    </a:cxn>
                  </a:cxnLst>
                  <a:rect l="T9" t="T10" r="T11" b="T12"/>
                  <a:pathLst>
                    <a:path w="19" h="47">
                      <a:moveTo>
                        <a:pt x="0" y="0"/>
                      </a:moveTo>
                      <a:lnTo>
                        <a:pt x="7" y="26"/>
                      </a:lnTo>
                      <a:lnTo>
                        <a:pt x="18" y="46"/>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90442" tIns="44428" rIns="90442" bIns="44428">
                  <a:spAutoFit/>
                </a:bodyPr>
                <a:lstStyle/>
                <a:p>
                  <a:endParaRPr lang="es-MX"/>
                </a:p>
              </p:txBody>
            </p:sp>
          </p:grpSp>
        </p:grpSp>
        <p:pic>
          <p:nvPicPr>
            <p:cNvPr id="155657" name="Picture 9">
              <a:extLst>
                <a:ext uri="{FF2B5EF4-FFF2-40B4-BE49-F238E27FC236}">
                  <a16:creationId xmlns:a16="http://schemas.microsoft.com/office/drawing/2014/main" id="{DEEB3189-3693-D378-E26A-DFFA01E5AB1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 y="709"/>
              <a:ext cx="192"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5658" name="Picture 10">
              <a:extLst>
                <a:ext uri="{FF2B5EF4-FFF2-40B4-BE49-F238E27FC236}">
                  <a16:creationId xmlns:a16="http://schemas.microsoft.com/office/drawing/2014/main" id="{47FD694B-CD12-A331-06C3-0085135763F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1" y="1117"/>
              <a:ext cx="246"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5659" name="Picture 11">
              <a:extLst>
                <a:ext uri="{FF2B5EF4-FFF2-40B4-BE49-F238E27FC236}">
                  <a16:creationId xmlns:a16="http://schemas.microsoft.com/office/drawing/2014/main" id="{3A15A0B7-A122-1E18-9F27-8643B3FBCD9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9" y="1207"/>
              <a:ext cx="42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5660" name="Picture 12">
              <a:extLst>
                <a:ext uri="{FF2B5EF4-FFF2-40B4-BE49-F238E27FC236}">
                  <a16:creationId xmlns:a16="http://schemas.microsoft.com/office/drawing/2014/main" id="{C4EC0763-DDA7-BB5E-F187-DB85F58ED57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3" y="1252"/>
              <a:ext cx="207"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5661" name="Rectangle 13">
              <a:extLst>
                <a:ext uri="{FF2B5EF4-FFF2-40B4-BE49-F238E27FC236}">
                  <a16:creationId xmlns:a16="http://schemas.microsoft.com/office/drawing/2014/main" id="{4FA24A05-6AFB-E09A-B78F-4C0CAFF75D95}"/>
                </a:ext>
              </a:extLst>
            </p:cNvPr>
            <p:cNvSpPr>
              <a:spLocks noChangeArrowheads="1"/>
            </p:cNvSpPr>
            <p:nvPr/>
          </p:nvSpPr>
          <p:spPr bwMode="auto">
            <a:xfrm>
              <a:off x="2426" y="754"/>
              <a:ext cx="5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42" tIns="44428" rIns="90442" bIns="44428">
              <a:spAutoFit/>
            </a:bodyPr>
            <a:lstStyle>
              <a:lvl1pPr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eaLnBrk="0" fontAlgn="base" hangingPunct="0">
                <a:spcBef>
                  <a:spcPct val="0"/>
                </a:spcBef>
                <a:spcAft>
                  <a:spcPct val="0"/>
                </a:spcAft>
                <a:defRPr>
                  <a:solidFill>
                    <a:schemeClr val="tx1"/>
                  </a:solidFill>
                  <a:latin typeface="Calibri" panose="020F0502020204030204" pitchFamily="34" charset="0"/>
                </a:defRPr>
              </a:lvl6pPr>
              <a:lvl7pPr marL="2971800" indent="-228600" defTabSz="709613" eaLnBrk="0" fontAlgn="base" hangingPunct="0">
                <a:spcBef>
                  <a:spcPct val="0"/>
                </a:spcBef>
                <a:spcAft>
                  <a:spcPct val="0"/>
                </a:spcAft>
                <a:defRPr>
                  <a:solidFill>
                    <a:schemeClr val="tx1"/>
                  </a:solidFill>
                  <a:latin typeface="Calibri" panose="020F0502020204030204" pitchFamily="34" charset="0"/>
                </a:defRPr>
              </a:lvl7pPr>
              <a:lvl8pPr marL="3429000" indent="-228600" defTabSz="709613" eaLnBrk="0" fontAlgn="base" hangingPunct="0">
                <a:spcBef>
                  <a:spcPct val="0"/>
                </a:spcBef>
                <a:spcAft>
                  <a:spcPct val="0"/>
                </a:spcAft>
                <a:defRPr>
                  <a:solidFill>
                    <a:schemeClr val="tx1"/>
                  </a:solidFill>
                  <a:latin typeface="Calibri" panose="020F0502020204030204" pitchFamily="34" charset="0"/>
                </a:defRPr>
              </a:lvl8pPr>
              <a:lvl9pPr marL="3886200" indent="-228600" defTabSz="709613"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zh-CN" sz="2000"/>
                <a:t>Pedido</a:t>
              </a:r>
              <a:endParaRPr lang="en-US" altLang="zh-CN" sz="1700"/>
            </a:p>
          </p:txBody>
        </p:sp>
        <p:sp>
          <p:nvSpPr>
            <p:cNvPr id="155662" name="Line 120">
              <a:extLst>
                <a:ext uri="{FF2B5EF4-FFF2-40B4-BE49-F238E27FC236}">
                  <a16:creationId xmlns:a16="http://schemas.microsoft.com/office/drawing/2014/main" id="{5A1F2AD6-DF4A-C4D1-3152-4B4AA307C7D2}"/>
                </a:ext>
              </a:extLst>
            </p:cNvPr>
            <p:cNvSpPr>
              <a:spLocks noChangeShapeType="1"/>
            </p:cNvSpPr>
            <p:nvPr/>
          </p:nvSpPr>
          <p:spPr bwMode="auto">
            <a:xfrm flipH="1">
              <a:off x="2426" y="981"/>
              <a:ext cx="998"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lIns="90442" tIns="44428" rIns="90442" bIns="44428">
              <a:spAutoFit/>
            </a:bodyPr>
            <a:lstStyle/>
            <a:p>
              <a:endParaRPr lang="es-MX"/>
            </a:p>
          </p:txBody>
        </p:sp>
        <p:sp>
          <p:nvSpPr>
            <p:cNvPr id="155663" name="Line 121">
              <a:extLst>
                <a:ext uri="{FF2B5EF4-FFF2-40B4-BE49-F238E27FC236}">
                  <a16:creationId xmlns:a16="http://schemas.microsoft.com/office/drawing/2014/main" id="{B744E414-B9CD-EE03-B274-2F86AAE3388C}"/>
                </a:ext>
              </a:extLst>
            </p:cNvPr>
            <p:cNvSpPr>
              <a:spLocks noChangeShapeType="1"/>
            </p:cNvSpPr>
            <p:nvPr/>
          </p:nvSpPr>
          <p:spPr bwMode="auto">
            <a:xfrm>
              <a:off x="2151" y="1046"/>
              <a:ext cx="0" cy="176"/>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sp>
          <p:nvSpPr>
            <p:cNvPr id="155664" name="Rectangle 16">
              <a:extLst>
                <a:ext uri="{FF2B5EF4-FFF2-40B4-BE49-F238E27FC236}">
                  <a16:creationId xmlns:a16="http://schemas.microsoft.com/office/drawing/2014/main" id="{1E82EB3C-82D8-CA43-FE14-4636BA864764}"/>
                </a:ext>
              </a:extLst>
            </p:cNvPr>
            <p:cNvSpPr>
              <a:spLocks noChangeArrowheads="1"/>
            </p:cNvSpPr>
            <p:nvPr/>
          </p:nvSpPr>
          <p:spPr bwMode="auto">
            <a:xfrm>
              <a:off x="2222" y="1062"/>
              <a:ext cx="7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42" tIns="44428" rIns="90442" bIns="44428">
              <a:spAutoFit/>
            </a:bodyPr>
            <a:lstStyle>
              <a:lvl1pPr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eaLnBrk="0" fontAlgn="base" hangingPunct="0">
                <a:spcBef>
                  <a:spcPct val="0"/>
                </a:spcBef>
                <a:spcAft>
                  <a:spcPct val="0"/>
                </a:spcAft>
                <a:defRPr>
                  <a:solidFill>
                    <a:schemeClr val="tx1"/>
                  </a:solidFill>
                  <a:latin typeface="Calibri" panose="020F0502020204030204" pitchFamily="34" charset="0"/>
                </a:defRPr>
              </a:lvl6pPr>
              <a:lvl7pPr marL="2971800" indent="-228600" defTabSz="709613" eaLnBrk="0" fontAlgn="base" hangingPunct="0">
                <a:spcBef>
                  <a:spcPct val="0"/>
                </a:spcBef>
                <a:spcAft>
                  <a:spcPct val="0"/>
                </a:spcAft>
                <a:defRPr>
                  <a:solidFill>
                    <a:schemeClr val="tx1"/>
                  </a:solidFill>
                  <a:latin typeface="Calibri" panose="020F0502020204030204" pitchFamily="34" charset="0"/>
                </a:defRPr>
              </a:lvl7pPr>
              <a:lvl8pPr marL="3429000" indent="-228600" defTabSz="709613" eaLnBrk="0" fontAlgn="base" hangingPunct="0">
                <a:spcBef>
                  <a:spcPct val="0"/>
                </a:spcBef>
                <a:spcAft>
                  <a:spcPct val="0"/>
                </a:spcAft>
                <a:defRPr>
                  <a:solidFill>
                    <a:schemeClr val="tx1"/>
                  </a:solidFill>
                  <a:latin typeface="Calibri" panose="020F0502020204030204" pitchFamily="34" charset="0"/>
                </a:defRPr>
              </a:lvl8pPr>
              <a:lvl9pPr marL="3886200" indent="-228600" defTabSz="709613"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zh-CN" sz="2000"/>
                <a:t>Inventario</a:t>
              </a:r>
              <a:endParaRPr lang="zh-CN" altLang="en-US" sz="2000"/>
            </a:p>
          </p:txBody>
        </p:sp>
        <p:sp>
          <p:nvSpPr>
            <p:cNvPr id="155665" name="Line 123">
              <a:extLst>
                <a:ext uri="{FF2B5EF4-FFF2-40B4-BE49-F238E27FC236}">
                  <a16:creationId xmlns:a16="http://schemas.microsoft.com/office/drawing/2014/main" id="{10FF304D-A831-C233-00F4-465F7CDEEF78}"/>
                </a:ext>
              </a:extLst>
            </p:cNvPr>
            <p:cNvSpPr>
              <a:spLocks noChangeShapeType="1"/>
            </p:cNvSpPr>
            <p:nvPr/>
          </p:nvSpPr>
          <p:spPr bwMode="auto">
            <a:xfrm>
              <a:off x="2203" y="1560"/>
              <a:ext cx="1357" cy="1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lIns="90442" tIns="44428" rIns="90442" bIns="44428">
              <a:spAutoFit/>
            </a:bodyPr>
            <a:lstStyle/>
            <a:p>
              <a:endParaRPr lang="es-MX"/>
            </a:p>
          </p:txBody>
        </p:sp>
        <p:sp>
          <p:nvSpPr>
            <p:cNvPr id="155666" name="Rectangle 18">
              <a:extLst>
                <a:ext uri="{FF2B5EF4-FFF2-40B4-BE49-F238E27FC236}">
                  <a16:creationId xmlns:a16="http://schemas.microsoft.com/office/drawing/2014/main" id="{ACC1966C-CD50-74E2-2EF6-2EBA066D51A9}"/>
                </a:ext>
              </a:extLst>
            </p:cNvPr>
            <p:cNvSpPr>
              <a:spLocks noChangeArrowheads="1"/>
            </p:cNvSpPr>
            <p:nvPr/>
          </p:nvSpPr>
          <p:spPr bwMode="auto">
            <a:xfrm>
              <a:off x="2245" y="1344"/>
              <a:ext cx="7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42" tIns="44428" rIns="90442" bIns="44428">
              <a:spAutoFit/>
            </a:bodyPr>
            <a:lstStyle>
              <a:lvl1pPr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eaLnBrk="0" fontAlgn="base" hangingPunct="0">
                <a:spcBef>
                  <a:spcPct val="0"/>
                </a:spcBef>
                <a:spcAft>
                  <a:spcPct val="0"/>
                </a:spcAft>
                <a:defRPr>
                  <a:solidFill>
                    <a:schemeClr val="tx1"/>
                  </a:solidFill>
                  <a:latin typeface="Calibri" panose="020F0502020204030204" pitchFamily="34" charset="0"/>
                </a:defRPr>
              </a:lvl6pPr>
              <a:lvl7pPr marL="2971800" indent="-228600" defTabSz="709613" eaLnBrk="0" fontAlgn="base" hangingPunct="0">
                <a:spcBef>
                  <a:spcPct val="0"/>
                </a:spcBef>
                <a:spcAft>
                  <a:spcPct val="0"/>
                </a:spcAft>
                <a:defRPr>
                  <a:solidFill>
                    <a:schemeClr val="tx1"/>
                  </a:solidFill>
                  <a:latin typeface="Calibri" panose="020F0502020204030204" pitchFamily="34" charset="0"/>
                </a:defRPr>
              </a:lvl7pPr>
              <a:lvl8pPr marL="3429000" indent="-228600" defTabSz="709613" eaLnBrk="0" fontAlgn="base" hangingPunct="0">
                <a:spcBef>
                  <a:spcPct val="0"/>
                </a:spcBef>
                <a:spcAft>
                  <a:spcPct val="0"/>
                </a:spcAft>
                <a:defRPr>
                  <a:solidFill>
                    <a:schemeClr val="tx1"/>
                  </a:solidFill>
                  <a:latin typeface="Calibri" panose="020F0502020204030204" pitchFamily="34" charset="0"/>
                </a:defRPr>
              </a:lvl8pPr>
              <a:lvl9pPr marL="3886200" indent="-228600" defTabSz="709613"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zh-CN" sz="2000">
                  <a:latin typeface="Arial Narrow" panose="020B0606020202030204" pitchFamily="34" charset="0"/>
                  <a:cs typeface="Arial" panose="020B0604020202020204" pitchFamily="34" charset="0"/>
                </a:rPr>
                <a:t>Embarque</a:t>
              </a:r>
            </a:p>
          </p:txBody>
        </p:sp>
        <p:sp>
          <p:nvSpPr>
            <p:cNvPr id="155667" name="Line 127">
              <a:extLst>
                <a:ext uri="{FF2B5EF4-FFF2-40B4-BE49-F238E27FC236}">
                  <a16:creationId xmlns:a16="http://schemas.microsoft.com/office/drawing/2014/main" id="{74E80198-92ED-82F3-8284-16CE078334D1}"/>
                </a:ext>
              </a:extLst>
            </p:cNvPr>
            <p:cNvSpPr>
              <a:spLocks noChangeShapeType="1"/>
            </p:cNvSpPr>
            <p:nvPr/>
          </p:nvSpPr>
          <p:spPr bwMode="auto">
            <a:xfrm flipV="1">
              <a:off x="2187" y="1400"/>
              <a:ext cx="0" cy="17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grpSp>
          <p:nvGrpSpPr>
            <p:cNvPr id="155668" name="Group 20">
              <a:extLst>
                <a:ext uri="{FF2B5EF4-FFF2-40B4-BE49-F238E27FC236}">
                  <a16:creationId xmlns:a16="http://schemas.microsoft.com/office/drawing/2014/main" id="{3E12FBEB-608B-DC94-EBA7-32ABA09F7849}"/>
                </a:ext>
              </a:extLst>
            </p:cNvPr>
            <p:cNvGrpSpPr>
              <a:grpSpLocks/>
            </p:cNvGrpSpPr>
            <p:nvPr/>
          </p:nvGrpSpPr>
          <p:grpSpPr bwMode="auto">
            <a:xfrm>
              <a:off x="3152" y="1389"/>
              <a:ext cx="5" cy="176"/>
              <a:chOff x="2789" y="1389"/>
              <a:chExt cx="5" cy="176"/>
            </a:xfrm>
          </p:grpSpPr>
          <p:sp>
            <p:nvSpPr>
              <p:cNvPr id="155672" name="Line 124">
                <a:extLst>
                  <a:ext uri="{FF2B5EF4-FFF2-40B4-BE49-F238E27FC236}">
                    <a16:creationId xmlns:a16="http://schemas.microsoft.com/office/drawing/2014/main" id="{2C900FE0-E537-2093-97FA-C1B8AF227B72}"/>
                  </a:ext>
                </a:extLst>
              </p:cNvPr>
              <p:cNvSpPr>
                <a:spLocks noChangeShapeType="1"/>
              </p:cNvSpPr>
              <p:nvPr/>
            </p:nvSpPr>
            <p:spPr bwMode="auto">
              <a:xfrm flipV="1">
                <a:off x="2789" y="1389"/>
                <a:ext cx="0" cy="101"/>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sp>
            <p:nvSpPr>
              <p:cNvPr id="155673" name="Line 128">
                <a:extLst>
                  <a:ext uri="{FF2B5EF4-FFF2-40B4-BE49-F238E27FC236}">
                    <a16:creationId xmlns:a16="http://schemas.microsoft.com/office/drawing/2014/main" id="{11C7A52A-0F9C-0BF8-7C4B-B9843325411A}"/>
                  </a:ext>
                </a:extLst>
              </p:cNvPr>
              <p:cNvSpPr>
                <a:spLocks noChangeShapeType="1"/>
              </p:cNvSpPr>
              <p:nvPr/>
            </p:nvSpPr>
            <p:spPr bwMode="auto">
              <a:xfrm flipV="1">
                <a:off x="2794" y="1464"/>
                <a:ext cx="0" cy="101"/>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grpSp>
        <p:grpSp>
          <p:nvGrpSpPr>
            <p:cNvPr id="155669" name="Group 21">
              <a:extLst>
                <a:ext uri="{FF2B5EF4-FFF2-40B4-BE49-F238E27FC236}">
                  <a16:creationId xmlns:a16="http://schemas.microsoft.com/office/drawing/2014/main" id="{F42DDC35-7709-7DA4-BB7E-B1B95BE3F89D}"/>
                </a:ext>
              </a:extLst>
            </p:cNvPr>
            <p:cNvGrpSpPr>
              <a:grpSpLocks/>
            </p:cNvGrpSpPr>
            <p:nvPr/>
          </p:nvGrpSpPr>
          <p:grpSpPr bwMode="auto">
            <a:xfrm>
              <a:off x="3560" y="1389"/>
              <a:ext cx="0" cy="176"/>
              <a:chOff x="3259" y="1400"/>
              <a:chExt cx="0" cy="176"/>
            </a:xfrm>
          </p:grpSpPr>
          <p:sp>
            <p:nvSpPr>
              <p:cNvPr id="155670" name="Line 126">
                <a:extLst>
                  <a:ext uri="{FF2B5EF4-FFF2-40B4-BE49-F238E27FC236}">
                    <a16:creationId xmlns:a16="http://schemas.microsoft.com/office/drawing/2014/main" id="{B51759F2-FDE9-2765-3FE6-BB91CAD15277}"/>
                  </a:ext>
                </a:extLst>
              </p:cNvPr>
              <p:cNvSpPr>
                <a:spLocks noChangeShapeType="1"/>
              </p:cNvSpPr>
              <p:nvPr/>
            </p:nvSpPr>
            <p:spPr bwMode="auto">
              <a:xfrm flipV="1">
                <a:off x="3259" y="1400"/>
                <a:ext cx="0" cy="101"/>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sp>
            <p:nvSpPr>
              <p:cNvPr id="155671" name="Line 129">
                <a:extLst>
                  <a:ext uri="{FF2B5EF4-FFF2-40B4-BE49-F238E27FC236}">
                    <a16:creationId xmlns:a16="http://schemas.microsoft.com/office/drawing/2014/main" id="{AD57B1D7-0C52-A854-EE17-FAA93EE2C42A}"/>
                  </a:ext>
                </a:extLst>
              </p:cNvPr>
              <p:cNvSpPr>
                <a:spLocks noChangeShapeType="1"/>
              </p:cNvSpPr>
              <p:nvPr/>
            </p:nvSpPr>
            <p:spPr bwMode="auto">
              <a:xfrm flipV="1">
                <a:off x="3259" y="1480"/>
                <a:ext cx="0" cy="96"/>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lIns="90442" tIns="44428" rIns="90442" bIns="44428">
                <a:spAutoFit/>
              </a:bodyPr>
              <a:lstStyle/>
              <a:p>
                <a:endParaRPr lang="es-MX"/>
              </a:p>
            </p:txBody>
          </p:sp>
        </p:grpSp>
      </p:grpSp>
      <p:sp>
        <p:nvSpPr>
          <p:cNvPr id="155655" name="Rectangle 130">
            <a:extLst>
              <a:ext uri="{FF2B5EF4-FFF2-40B4-BE49-F238E27FC236}">
                <a16:creationId xmlns:a16="http://schemas.microsoft.com/office/drawing/2014/main" id="{481D4375-0A02-93CF-FABC-B6AD7F0E331F}"/>
              </a:ext>
            </a:extLst>
          </p:cNvPr>
          <p:cNvSpPr>
            <a:spLocks noChangeArrowheads="1"/>
          </p:cNvSpPr>
          <p:nvPr/>
        </p:nvSpPr>
        <p:spPr bwMode="auto">
          <a:xfrm>
            <a:off x="3051175" y="3025775"/>
            <a:ext cx="290036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87000"/>
              </a:lnSpc>
            </a:pPr>
            <a:r>
              <a:rPr lang="es-419" altLang="zh-CN" sz="2800">
                <a:solidFill>
                  <a:schemeClr val="bg1"/>
                </a:solidFill>
                <a:latin typeface="Arial Narrow" panose="020B0606020202030204" pitchFamily="34" charset="0"/>
                <a:cs typeface="Arial" panose="020B0604020202020204" pitchFamily="34" charset="0"/>
              </a:rPr>
              <a:t>Proceso del Negocio</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6674" name="Date Placeholder 3">
            <a:extLst>
              <a:ext uri="{FF2B5EF4-FFF2-40B4-BE49-F238E27FC236}">
                <a16:creationId xmlns:a16="http://schemas.microsoft.com/office/drawing/2014/main" id="{80096265-80ED-0606-ACF1-B625E4568790}"/>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30902F4-343A-4975-A04F-81897E4D6BEB}" type="datetime1">
              <a:rPr lang="en-US" altLang="en-US" smtClean="0">
                <a:solidFill>
                  <a:srgbClr val="FFFFFF"/>
                </a:solidFill>
              </a:rPr>
              <a:pPr/>
              <a:t>9/18/2024</a:t>
            </a:fld>
            <a:endParaRPr lang="en-US" altLang="en-US">
              <a:solidFill>
                <a:srgbClr val="FFFFFF"/>
              </a:solidFill>
            </a:endParaRPr>
          </a:p>
        </p:txBody>
      </p:sp>
      <p:sp>
        <p:nvSpPr>
          <p:cNvPr id="99331" name="Footer Placeholder 1">
            <a:extLst>
              <a:ext uri="{FF2B5EF4-FFF2-40B4-BE49-F238E27FC236}">
                <a16:creationId xmlns:a16="http://schemas.microsoft.com/office/drawing/2014/main" id="{D68B7E77-AEA8-D704-2BD1-A1BF42A0B310}"/>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20C9F48A-BA01-1CB2-F070-98E93E79DB55}"/>
              </a:ext>
            </a:extLst>
          </p:cNvPr>
          <p:cNvSpPr>
            <a:spLocks noGrp="1"/>
          </p:cNvSpPr>
          <p:nvPr>
            <p:ph type="sldNum" sz="quarter" idx="12"/>
          </p:nvPr>
        </p:nvSpPr>
        <p:spPr/>
        <p:txBody>
          <a:bodyPr/>
          <a:lstStyle/>
          <a:p>
            <a:pPr>
              <a:defRPr/>
            </a:pPr>
            <a:fld id="{8C486FCA-ECBB-4BAB-A2EB-634BB33E15F4}" type="slidenum">
              <a:rPr lang="en-US" altLang="es-MX"/>
              <a:pPr>
                <a:defRPr/>
              </a:pPr>
              <a:t>133</a:t>
            </a:fld>
            <a:endParaRPr lang="en-US" altLang="es-MX"/>
          </a:p>
        </p:txBody>
      </p:sp>
      <p:sp>
        <p:nvSpPr>
          <p:cNvPr id="99330" name="Title 1">
            <a:extLst>
              <a:ext uri="{FF2B5EF4-FFF2-40B4-BE49-F238E27FC236}">
                <a16:creationId xmlns:a16="http://schemas.microsoft.com/office/drawing/2014/main" id="{125E3F75-FA88-212C-2FB0-7BB1ABE339BB}"/>
              </a:ext>
            </a:extLst>
          </p:cNvPr>
          <p:cNvSpPr>
            <a:spLocks noGrp="1"/>
          </p:cNvSpPr>
          <p:nvPr>
            <p:ph type="title" idx="4294967295"/>
          </p:nvPr>
        </p:nvSpPr>
        <p:spPr>
          <a:xfrm>
            <a:off x="0" y="163513"/>
            <a:ext cx="8229600" cy="579437"/>
          </a:xfrm>
        </p:spPr>
        <p:txBody>
          <a:bodyPr/>
          <a:lstStyle/>
          <a:p>
            <a:pPr algn="ctr" eaLnBrk="1" fontAlgn="auto" hangingPunct="1">
              <a:spcAft>
                <a:spcPts val="0"/>
              </a:spcAft>
              <a:defRPr/>
            </a:pPr>
            <a:r>
              <a:rPr lang="es-ES_tradnl" altLang="es-MX" sz="3200" dirty="0">
                <a:solidFill>
                  <a:schemeClr val="bg1"/>
                </a:solidFill>
                <a:latin typeface="Arial" panose="020B0604020202020204" pitchFamily="34" charset="0"/>
                <a:cs typeface="Arial" panose="020B0604020202020204" pitchFamily="34" charset="0"/>
              </a:rPr>
              <a:t>Diseño de Programas</a:t>
            </a:r>
          </a:p>
        </p:txBody>
      </p:sp>
      <p:sp>
        <p:nvSpPr>
          <p:cNvPr id="156678" name="Rectangle 130">
            <a:extLst>
              <a:ext uri="{FF2B5EF4-FFF2-40B4-BE49-F238E27FC236}">
                <a16:creationId xmlns:a16="http://schemas.microsoft.com/office/drawing/2014/main" id="{51950D5A-CA6F-A1C9-BBB6-061B86DB2328}"/>
              </a:ext>
            </a:extLst>
          </p:cNvPr>
          <p:cNvSpPr>
            <a:spLocks noChangeArrowheads="1"/>
          </p:cNvSpPr>
          <p:nvPr/>
        </p:nvSpPr>
        <p:spPr bwMode="auto">
          <a:xfrm>
            <a:off x="2933700" y="3070225"/>
            <a:ext cx="290036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87000"/>
              </a:lnSpc>
            </a:pPr>
            <a:r>
              <a:rPr lang="es-419" altLang="zh-CN" sz="2800" u="sng">
                <a:solidFill>
                  <a:schemeClr val="bg1"/>
                </a:solidFill>
                <a:latin typeface="Arial Narrow" panose="020B0606020202030204" pitchFamily="34" charset="0"/>
                <a:cs typeface="Arial" panose="020B0604020202020204" pitchFamily="34" charset="0"/>
              </a:rPr>
              <a:t>Proceso del Negocio</a:t>
            </a:r>
          </a:p>
        </p:txBody>
      </p:sp>
      <p:sp>
        <p:nvSpPr>
          <p:cNvPr id="156679" name="Text Box 6">
            <a:extLst>
              <a:ext uri="{FF2B5EF4-FFF2-40B4-BE49-F238E27FC236}">
                <a16:creationId xmlns:a16="http://schemas.microsoft.com/office/drawing/2014/main" id="{7304F817-96FC-7AE6-2D69-BAB63EE4C0ED}"/>
              </a:ext>
            </a:extLst>
          </p:cNvPr>
          <p:cNvSpPr txBox="1">
            <a:spLocks noChangeArrowheads="1"/>
          </p:cNvSpPr>
          <p:nvPr/>
        </p:nvSpPr>
        <p:spPr bwMode="auto">
          <a:xfrm>
            <a:off x="6423025" y="1819275"/>
            <a:ext cx="2516188"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nSpc>
                <a:spcPct val="90000"/>
              </a:lnSpc>
              <a:spcBef>
                <a:spcPts val="1200"/>
              </a:spcBef>
              <a:spcAft>
                <a:spcPts val="200"/>
              </a:spcAft>
              <a:buClr>
                <a:srgbClr val="B5AE53"/>
              </a:buClr>
              <a:buSzPct val="100000"/>
              <a:buFont typeface="Calibri" panose="020F0502020204030204" pitchFamily="34" charset="0"/>
              <a:buChar char=" "/>
              <a:defRPr sz="2000">
                <a:solidFill>
                  <a:srgbClr val="FFFFFF"/>
                </a:solidFill>
                <a:latin typeface="Calibri" panose="020F0502020204030204" pitchFamily="34" charset="0"/>
              </a:defRPr>
            </a:lvl1pPr>
            <a:lvl2pPr marL="382588" indent="-182563">
              <a:lnSpc>
                <a:spcPct val="90000"/>
              </a:lnSpc>
              <a:spcBef>
                <a:spcPts val="200"/>
              </a:spcBef>
              <a:spcAft>
                <a:spcPts val="400"/>
              </a:spcAft>
              <a:buClr>
                <a:srgbClr val="B5AE53"/>
              </a:buClr>
              <a:buFont typeface="Calibri" panose="020F0502020204030204" pitchFamily="34" charset="0"/>
              <a:buChar char="◦"/>
              <a:defRPr>
                <a:solidFill>
                  <a:srgbClr val="FFFFFF"/>
                </a:solidFill>
                <a:latin typeface="Calibri" panose="020F0502020204030204" pitchFamily="34" charset="0"/>
              </a:defRPr>
            </a:lvl2pPr>
            <a:lvl3pPr marL="566738"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3pPr>
            <a:lvl4pPr marL="749300"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4pPr>
            <a:lvl5pPr marL="931863"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9pPr>
          </a:lstStyle>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Ambiente</a:t>
            </a:r>
          </a:p>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Real</a:t>
            </a:r>
          </a:p>
        </p:txBody>
      </p:sp>
      <p:sp>
        <p:nvSpPr>
          <p:cNvPr id="156680" name="Text Box 6">
            <a:extLst>
              <a:ext uri="{FF2B5EF4-FFF2-40B4-BE49-F238E27FC236}">
                <a16:creationId xmlns:a16="http://schemas.microsoft.com/office/drawing/2014/main" id="{183E81C1-8C9D-BFC2-2E54-6A9A616AE5D9}"/>
              </a:ext>
            </a:extLst>
          </p:cNvPr>
          <p:cNvSpPr txBox="1">
            <a:spLocks noChangeArrowheads="1"/>
          </p:cNvSpPr>
          <p:nvPr/>
        </p:nvSpPr>
        <p:spPr bwMode="auto">
          <a:xfrm>
            <a:off x="104775" y="1827213"/>
            <a:ext cx="2516188"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nSpc>
                <a:spcPct val="90000"/>
              </a:lnSpc>
              <a:spcBef>
                <a:spcPts val="1200"/>
              </a:spcBef>
              <a:spcAft>
                <a:spcPts val="200"/>
              </a:spcAft>
              <a:buClr>
                <a:srgbClr val="B5AE53"/>
              </a:buClr>
              <a:buSzPct val="100000"/>
              <a:buFont typeface="Calibri" panose="020F0502020204030204" pitchFamily="34" charset="0"/>
              <a:buChar char=" "/>
              <a:defRPr sz="2000">
                <a:solidFill>
                  <a:srgbClr val="FFFFFF"/>
                </a:solidFill>
                <a:latin typeface="Calibri" panose="020F0502020204030204" pitchFamily="34" charset="0"/>
              </a:defRPr>
            </a:lvl1pPr>
            <a:lvl2pPr marL="382588" indent="-182563">
              <a:lnSpc>
                <a:spcPct val="90000"/>
              </a:lnSpc>
              <a:spcBef>
                <a:spcPts val="200"/>
              </a:spcBef>
              <a:spcAft>
                <a:spcPts val="400"/>
              </a:spcAft>
              <a:buClr>
                <a:srgbClr val="B5AE53"/>
              </a:buClr>
              <a:buFont typeface="Calibri" panose="020F0502020204030204" pitchFamily="34" charset="0"/>
              <a:buChar char="◦"/>
              <a:defRPr>
                <a:solidFill>
                  <a:srgbClr val="FFFFFF"/>
                </a:solidFill>
                <a:latin typeface="Calibri" panose="020F0502020204030204" pitchFamily="34" charset="0"/>
              </a:defRPr>
            </a:lvl2pPr>
            <a:lvl3pPr marL="566738"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3pPr>
            <a:lvl4pPr marL="749300"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4pPr>
            <a:lvl5pPr marL="931863"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9pPr>
          </a:lstStyle>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Requerimiento</a:t>
            </a:r>
          </a:p>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De Negocio</a:t>
            </a:r>
          </a:p>
        </p:txBody>
      </p:sp>
      <p:grpSp>
        <p:nvGrpSpPr>
          <p:cNvPr id="156681" name="Group 7">
            <a:extLst>
              <a:ext uri="{FF2B5EF4-FFF2-40B4-BE49-F238E27FC236}">
                <a16:creationId xmlns:a16="http://schemas.microsoft.com/office/drawing/2014/main" id="{E6A6B540-3CD5-82A2-9EC6-320895F98D28}"/>
              </a:ext>
            </a:extLst>
          </p:cNvPr>
          <p:cNvGrpSpPr>
            <a:grpSpLocks/>
          </p:cNvGrpSpPr>
          <p:nvPr/>
        </p:nvGrpSpPr>
        <p:grpSpPr bwMode="auto">
          <a:xfrm>
            <a:off x="2871788" y="1511300"/>
            <a:ext cx="2968625" cy="1366838"/>
            <a:chOff x="1929" y="709"/>
            <a:chExt cx="1870" cy="861"/>
          </a:xfrm>
        </p:grpSpPr>
        <p:grpSp>
          <p:nvGrpSpPr>
            <p:cNvPr id="156683" name="Group 8">
              <a:extLst>
                <a:ext uri="{FF2B5EF4-FFF2-40B4-BE49-F238E27FC236}">
                  <a16:creationId xmlns:a16="http://schemas.microsoft.com/office/drawing/2014/main" id="{65B54F6F-FC77-ADCF-903B-5B4A1DA42D9A}"/>
                </a:ext>
              </a:extLst>
            </p:cNvPr>
            <p:cNvGrpSpPr>
              <a:grpSpLocks/>
            </p:cNvGrpSpPr>
            <p:nvPr/>
          </p:nvGrpSpPr>
          <p:grpSpPr bwMode="auto">
            <a:xfrm>
              <a:off x="1929" y="804"/>
              <a:ext cx="470" cy="249"/>
              <a:chOff x="786" y="969"/>
              <a:chExt cx="500" cy="379"/>
            </a:xfrm>
          </p:grpSpPr>
          <p:grpSp>
            <p:nvGrpSpPr>
              <p:cNvPr id="156697" name="Group 26">
                <a:extLst>
                  <a:ext uri="{FF2B5EF4-FFF2-40B4-BE49-F238E27FC236}">
                    <a16:creationId xmlns:a16="http://schemas.microsoft.com/office/drawing/2014/main" id="{F158800C-C851-C587-8D98-7CD5A182ACE5}"/>
                  </a:ext>
                </a:extLst>
              </p:cNvPr>
              <p:cNvGrpSpPr>
                <a:grpSpLocks/>
              </p:cNvGrpSpPr>
              <p:nvPr/>
            </p:nvGrpSpPr>
            <p:grpSpPr bwMode="auto">
              <a:xfrm>
                <a:off x="786" y="1005"/>
                <a:ext cx="500" cy="343"/>
                <a:chOff x="786" y="1005"/>
                <a:chExt cx="500" cy="343"/>
              </a:xfrm>
            </p:grpSpPr>
            <p:sp>
              <p:nvSpPr>
                <p:cNvPr id="156711" name="Freeform 40">
                  <a:extLst>
                    <a:ext uri="{FF2B5EF4-FFF2-40B4-BE49-F238E27FC236}">
                      <a16:creationId xmlns:a16="http://schemas.microsoft.com/office/drawing/2014/main" id="{1B87157F-F22B-DF72-0498-A65337631B27}"/>
                    </a:ext>
                  </a:extLst>
                </p:cNvPr>
                <p:cNvSpPr>
                  <a:spLocks/>
                </p:cNvSpPr>
                <p:nvPr/>
              </p:nvSpPr>
              <p:spPr bwMode="auto">
                <a:xfrm>
                  <a:off x="786" y="1005"/>
                  <a:ext cx="226" cy="244"/>
                </a:xfrm>
                <a:custGeom>
                  <a:avLst/>
                  <a:gdLst>
                    <a:gd name="T0" fmla="*/ 15 w 226"/>
                    <a:gd name="T1" fmla="*/ 28 h 244"/>
                    <a:gd name="T2" fmla="*/ 203 w 226"/>
                    <a:gd name="T3" fmla="*/ 0 h 244"/>
                    <a:gd name="T4" fmla="*/ 210 w 226"/>
                    <a:gd name="T5" fmla="*/ 10 h 244"/>
                    <a:gd name="T6" fmla="*/ 213 w 226"/>
                    <a:gd name="T7" fmla="*/ 26 h 244"/>
                    <a:gd name="T8" fmla="*/ 225 w 226"/>
                    <a:gd name="T9" fmla="*/ 177 h 244"/>
                    <a:gd name="T10" fmla="*/ 77 w 226"/>
                    <a:gd name="T11" fmla="*/ 243 h 244"/>
                    <a:gd name="T12" fmla="*/ 17 w 226"/>
                    <a:gd name="T13" fmla="*/ 65 h 244"/>
                    <a:gd name="T14" fmla="*/ 11 w 226"/>
                    <a:gd name="T15" fmla="*/ 64 h 244"/>
                    <a:gd name="T16" fmla="*/ 7 w 226"/>
                    <a:gd name="T17" fmla="*/ 63 h 244"/>
                    <a:gd name="T18" fmla="*/ 3 w 226"/>
                    <a:gd name="T19" fmla="*/ 60 h 244"/>
                    <a:gd name="T20" fmla="*/ 1 w 226"/>
                    <a:gd name="T21" fmla="*/ 56 h 244"/>
                    <a:gd name="T22" fmla="*/ 0 w 226"/>
                    <a:gd name="T23" fmla="*/ 51 h 244"/>
                    <a:gd name="T24" fmla="*/ 1 w 226"/>
                    <a:gd name="T25" fmla="*/ 46 h 244"/>
                    <a:gd name="T26" fmla="*/ 2 w 226"/>
                    <a:gd name="T27" fmla="*/ 39 h 244"/>
                    <a:gd name="T28" fmla="*/ 5 w 226"/>
                    <a:gd name="T29" fmla="*/ 35 h 244"/>
                    <a:gd name="T30" fmla="*/ 10 w 226"/>
                    <a:gd name="T31" fmla="*/ 30 h 244"/>
                    <a:gd name="T32" fmla="*/ 15 w 226"/>
                    <a:gd name="T33" fmla="*/ 28 h 2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244"/>
                    <a:gd name="T53" fmla="*/ 226 w 226"/>
                    <a:gd name="T54" fmla="*/ 244 h 2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244">
                      <a:moveTo>
                        <a:pt x="15" y="28"/>
                      </a:moveTo>
                      <a:lnTo>
                        <a:pt x="203" y="0"/>
                      </a:lnTo>
                      <a:lnTo>
                        <a:pt x="210" y="10"/>
                      </a:lnTo>
                      <a:lnTo>
                        <a:pt x="213" y="26"/>
                      </a:lnTo>
                      <a:lnTo>
                        <a:pt x="225" y="177"/>
                      </a:lnTo>
                      <a:lnTo>
                        <a:pt x="77" y="243"/>
                      </a:lnTo>
                      <a:lnTo>
                        <a:pt x="17" y="65"/>
                      </a:lnTo>
                      <a:lnTo>
                        <a:pt x="11" y="64"/>
                      </a:lnTo>
                      <a:lnTo>
                        <a:pt x="7" y="63"/>
                      </a:lnTo>
                      <a:lnTo>
                        <a:pt x="3" y="60"/>
                      </a:lnTo>
                      <a:lnTo>
                        <a:pt x="1" y="56"/>
                      </a:lnTo>
                      <a:lnTo>
                        <a:pt x="0" y="51"/>
                      </a:lnTo>
                      <a:lnTo>
                        <a:pt x="1" y="46"/>
                      </a:lnTo>
                      <a:lnTo>
                        <a:pt x="2" y="39"/>
                      </a:lnTo>
                      <a:lnTo>
                        <a:pt x="5" y="35"/>
                      </a:lnTo>
                      <a:lnTo>
                        <a:pt x="10" y="30"/>
                      </a:lnTo>
                      <a:lnTo>
                        <a:pt x="15" y="28"/>
                      </a:lnTo>
                    </a:path>
                  </a:pathLst>
                </a:custGeom>
                <a:solidFill>
                  <a:srgbClr val="800000"/>
                </a:solidFill>
                <a:ln w="12700" cap="rnd">
                  <a:solidFill>
                    <a:srgbClr val="000000"/>
                  </a:solidFill>
                  <a:round/>
                  <a:headEnd/>
                  <a:tailEnd/>
                </a:ln>
              </p:spPr>
              <p:txBody>
                <a:bodyPr wrap="none" lIns="90442" tIns="44428" rIns="90442" bIns="44428">
                  <a:spAutoFit/>
                </a:bodyPr>
                <a:lstStyle/>
                <a:p>
                  <a:endParaRPr lang="es-MX"/>
                </a:p>
              </p:txBody>
            </p:sp>
            <p:grpSp>
              <p:nvGrpSpPr>
                <p:cNvPr id="156712" name="Group 41">
                  <a:extLst>
                    <a:ext uri="{FF2B5EF4-FFF2-40B4-BE49-F238E27FC236}">
                      <a16:creationId xmlns:a16="http://schemas.microsoft.com/office/drawing/2014/main" id="{88A96B71-CB1C-F7DC-C8F0-D3378599C95A}"/>
                    </a:ext>
                  </a:extLst>
                </p:cNvPr>
                <p:cNvGrpSpPr>
                  <a:grpSpLocks/>
                </p:cNvGrpSpPr>
                <p:nvPr/>
              </p:nvGrpSpPr>
              <p:grpSpPr bwMode="auto">
                <a:xfrm>
                  <a:off x="829" y="1133"/>
                  <a:ext cx="457" cy="215"/>
                  <a:chOff x="829" y="1133"/>
                  <a:chExt cx="457" cy="215"/>
                </a:xfrm>
              </p:grpSpPr>
              <p:grpSp>
                <p:nvGrpSpPr>
                  <p:cNvPr id="156713" name="Group 42">
                    <a:extLst>
                      <a:ext uri="{FF2B5EF4-FFF2-40B4-BE49-F238E27FC236}">
                        <a16:creationId xmlns:a16="http://schemas.microsoft.com/office/drawing/2014/main" id="{3136B070-7CC4-BE25-2BC6-1B1CC153A077}"/>
                      </a:ext>
                    </a:extLst>
                  </p:cNvPr>
                  <p:cNvGrpSpPr>
                    <a:grpSpLocks/>
                  </p:cNvGrpSpPr>
                  <p:nvPr/>
                </p:nvGrpSpPr>
                <p:grpSpPr bwMode="auto">
                  <a:xfrm>
                    <a:off x="829" y="1133"/>
                    <a:ext cx="457" cy="215"/>
                    <a:chOff x="829" y="1133"/>
                    <a:chExt cx="457" cy="215"/>
                  </a:xfrm>
                </p:grpSpPr>
                <p:sp>
                  <p:nvSpPr>
                    <p:cNvPr id="156798" name="Freeform 127">
                      <a:extLst>
                        <a:ext uri="{FF2B5EF4-FFF2-40B4-BE49-F238E27FC236}">
                          <a16:creationId xmlns:a16="http://schemas.microsoft.com/office/drawing/2014/main" id="{760BB47C-C1D3-3F8D-C8AE-A31C4FE73760}"/>
                        </a:ext>
                      </a:extLst>
                    </p:cNvPr>
                    <p:cNvSpPr>
                      <a:spLocks/>
                    </p:cNvSpPr>
                    <p:nvPr/>
                  </p:nvSpPr>
                  <p:spPr bwMode="auto">
                    <a:xfrm>
                      <a:off x="829" y="1133"/>
                      <a:ext cx="457" cy="171"/>
                    </a:xfrm>
                    <a:custGeom>
                      <a:avLst/>
                      <a:gdLst>
                        <a:gd name="T0" fmla="*/ 0 w 457"/>
                        <a:gd name="T1" fmla="*/ 90 h 171"/>
                        <a:gd name="T2" fmla="*/ 325 w 457"/>
                        <a:gd name="T3" fmla="*/ 0 h 171"/>
                        <a:gd name="T4" fmla="*/ 456 w 457"/>
                        <a:gd name="T5" fmla="*/ 54 h 171"/>
                        <a:gd name="T6" fmla="*/ 109 w 457"/>
                        <a:gd name="T7" fmla="*/ 170 h 171"/>
                        <a:gd name="T8" fmla="*/ 0 w 457"/>
                        <a:gd name="T9" fmla="*/ 90 h 171"/>
                        <a:gd name="T10" fmla="*/ 0 60000 65536"/>
                        <a:gd name="T11" fmla="*/ 0 60000 65536"/>
                        <a:gd name="T12" fmla="*/ 0 60000 65536"/>
                        <a:gd name="T13" fmla="*/ 0 60000 65536"/>
                        <a:gd name="T14" fmla="*/ 0 60000 65536"/>
                        <a:gd name="T15" fmla="*/ 0 w 457"/>
                        <a:gd name="T16" fmla="*/ 0 h 171"/>
                        <a:gd name="T17" fmla="*/ 457 w 457"/>
                        <a:gd name="T18" fmla="*/ 171 h 171"/>
                      </a:gdLst>
                      <a:ahLst/>
                      <a:cxnLst>
                        <a:cxn ang="T10">
                          <a:pos x="T0" y="T1"/>
                        </a:cxn>
                        <a:cxn ang="T11">
                          <a:pos x="T2" y="T3"/>
                        </a:cxn>
                        <a:cxn ang="T12">
                          <a:pos x="T4" y="T5"/>
                        </a:cxn>
                        <a:cxn ang="T13">
                          <a:pos x="T6" y="T7"/>
                        </a:cxn>
                        <a:cxn ang="T14">
                          <a:pos x="T8" y="T9"/>
                        </a:cxn>
                      </a:cxnLst>
                      <a:rect l="T15" t="T16" r="T17" b="T18"/>
                      <a:pathLst>
                        <a:path w="457" h="171">
                          <a:moveTo>
                            <a:pt x="0" y="90"/>
                          </a:moveTo>
                          <a:lnTo>
                            <a:pt x="325" y="0"/>
                          </a:lnTo>
                          <a:lnTo>
                            <a:pt x="456" y="54"/>
                          </a:lnTo>
                          <a:lnTo>
                            <a:pt x="109" y="170"/>
                          </a:lnTo>
                          <a:lnTo>
                            <a:pt x="0" y="90"/>
                          </a:lnTo>
                        </a:path>
                      </a:pathLst>
                    </a:custGeom>
                    <a:solidFill>
                      <a:srgbClr val="C08000"/>
                    </a:solidFill>
                    <a:ln w="12700" cap="rnd">
                      <a:solidFill>
                        <a:srgbClr val="000000"/>
                      </a:solidFill>
                      <a:round/>
                      <a:headEnd/>
                      <a:tailEnd/>
                    </a:ln>
                  </p:spPr>
                  <p:txBody>
                    <a:bodyPr wrap="none" lIns="90442" tIns="44428" rIns="90442" bIns="44428">
                      <a:spAutoFit/>
                    </a:bodyPr>
                    <a:lstStyle/>
                    <a:p>
                      <a:endParaRPr lang="es-MX"/>
                    </a:p>
                  </p:txBody>
                </p:sp>
                <p:sp>
                  <p:nvSpPr>
                    <p:cNvPr id="156799" name="Freeform 128">
                      <a:extLst>
                        <a:ext uri="{FF2B5EF4-FFF2-40B4-BE49-F238E27FC236}">
                          <a16:creationId xmlns:a16="http://schemas.microsoft.com/office/drawing/2014/main" id="{C4484DA5-6E59-AC6A-B026-1DB7E7AC748A}"/>
                        </a:ext>
                      </a:extLst>
                    </p:cNvPr>
                    <p:cNvSpPr>
                      <a:spLocks/>
                    </p:cNvSpPr>
                    <p:nvPr/>
                  </p:nvSpPr>
                  <p:spPr bwMode="auto">
                    <a:xfrm>
                      <a:off x="829" y="1223"/>
                      <a:ext cx="108" cy="125"/>
                    </a:xfrm>
                    <a:custGeom>
                      <a:avLst/>
                      <a:gdLst>
                        <a:gd name="T0" fmla="*/ 0 w 108"/>
                        <a:gd name="T1" fmla="*/ 0 h 125"/>
                        <a:gd name="T2" fmla="*/ 107 w 108"/>
                        <a:gd name="T3" fmla="*/ 80 h 125"/>
                        <a:gd name="T4" fmla="*/ 107 w 108"/>
                        <a:gd name="T5" fmla="*/ 124 h 125"/>
                        <a:gd name="T6" fmla="*/ 0 w 108"/>
                        <a:gd name="T7" fmla="*/ 45 h 125"/>
                        <a:gd name="T8" fmla="*/ 0 w 108"/>
                        <a:gd name="T9" fmla="*/ 0 h 125"/>
                        <a:gd name="T10" fmla="*/ 0 60000 65536"/>
                        <a:gd name="T11" fmla="*/ 0 60000 65536"/>
                        <a:gd name="T12" fmla="*/ 0 60000 65536"/>
                        <a:gd name="T13" fmla="*/ 0 60000 65536"/>
                        <a:gd name="T14" fmla="*/ 0 60000 65536"/>
                        <a:gd name="T15" fmla="*/ 0 w 108"/>
                        <a:gd name="T16" fmla="*/ 0 h 125"/>
                        <a:gd name="T17" fmla="*/ 108 w 108"/>
                        <a:gd name="T18" fmla="*/ 125 h 125"/>
                      </a:gdLst>
                      <a:ahLst/>
                      <a:cxnLst>
                        <a:cxn ang="T10">
                          <a:pos x="T0" y="T1"/>
                        </a:cxn>
                        <a:cxn ang="T11">
                          <a:pos x="T2" y="T3"/>
                        </a:cxn>
                        <a:cxn ang="T12">
                          <a:pos x="T4" y="T5"/>
                        </a:cxn>
                        <a:cxn ang="T13">
                          <a:pos x="T6" y="T7"/>
                        </a:cxn>
                        <a:cxn ang="T14">
                          <a:pos x="T8" y="T9"/>
                        </a:cxn>
                      </a:cxnLst>
                      <a:rect l="T15" t="T16" r="T17" b="T18"/>
                      <a:pathLst>
                        <a:path w="108" h="125">
                          <a:moveTo>
                            <a:pt x="0" y="0"/>
                          </a:moveTo>
                          <a:lnTo>
                            <a:pt x="107" y="80"/>
                          </a:lnTo>
                          <a:lnTo>
                            <a:pt x="107" y="124"/>
                          </a:lnTo>
                          <a:lnTo>
                            <a:pt x="0" y="45"/>
                          </a:lnTo>
                          <a:lnTo>
                            <a:pt x="0" y="0"/>
                          </a:lnTo>
                        </a:path>
                      </a:pathLst>
                    </a:custGeom>
                    <a:solidFill>
                      <a:srgbClr val="804000"/>
                    </a:solidFill>
                    <a:ln w="12700" cap="rnd">
                      <a:solidFill>
                        <a:srgbClr val="000000"/>
                      </a:solidFill>
                      <a:round/>
                      <a:headEnd/>
                      <a:tailEnd/>
                    </a:ln>
                  </p:spPr>
                  <p:txBody>
                    <a:bodyPr wrap="none" lIns="90442" tIns="44428" rIns="90442" bIns="44428">
                      <a:spAutoFit/>
                    </a:bodyPr>
                    <a:lstStyle/>
                    <a:p>
                      <a:endParaRPr lang="es-MX"/>
                    </a:p>
                  </p:txBody>
                </p:sp>
                <p:sp>
                  <p:nvSpPr>
                    <p:cNvPr id="156800" name="Freeform 129">
                      <a:extLst>
                        <a:ext uri="{FF2B5EF4-FFF2-40B4-BE49-F238E27FC236}">
                          <a16:creationId xmlns:a16="http://schemas.microsoft.com/office/drawing/2014/main" id="{6196E595-E74C-E0D6-D8F3-A4185D00F57F}"/>
                        </a:ext>
                      </a:extLst>
                    </p:cNvPr>
                    <p:cNvSpPr>
                      <a:spLocks/>
                    </p:cNvSpPr>
                    <p:nvPr/>
                  </p:nvSpPr>
                  <p:spPr bwMode="auto">
                    <a:xfrm>
                      <a:off x="937" y="1187"/>
                      <a:ext cx="349" cy="161"/>
                    </a:xfrm>
                    <a:custGeom>
                      <a:avLst/>
                      <a:gdLst>
                        <a:gd name="T0" fmla="*/ 0 w 349"/>
                        <a:gd name="T1" fmla="*/ 116 h 161"/>
                        <a:gd name="T2" fmla="*/ 0 w 349"/>
                        <a:gd name="T3" fmla="*/ 160 h 161"/>
                        <a:gd name="T4" fmla="*/ 348 w 349"/>
                        <a:gd name="T5" fmla="*/ 44 h 161"/>
                        <a:gd name="T6" fmla="*/ 348 w 349"/>
                        <a:gd name="T7" fmla="*/ 0 h 161"/>
                        <a:gd name="T8" fmla="*/ 0 w 349"/>
                        <a:gd name="T9" fmla="*/ 116 h 161"/>
                        <a:gd name="T10" fmla="*/ 0 60000 65536"/>
                        <a:gd name="T11" fmla="*/ 0 60000 65536"/>
                        <a:gd name="T12" fmla="*/ 0 60000 65536"/>
                        <a:gd name="T13" fmla="*/ 0 60000 65536"/>
                        <a:gd name="T14" fmla="*/ 0 60000 65536"/>
                        <a:gd name="T15" fmla="*/ 0 w 349"/>
                        <a:gd name="T16" fmla="*/ 0 h 161"/>
                        <a:gd name="T17" fmla="*/ 349 w 349"/>
                        <a:gd name="T18" fmla="*/ 161 h 161"/>
                      </a:gdLst>
                      <a:ahLst/>
                      <a:cxnLst>
                        <a:cxn ang="T10">
                          <a:pos x="T0" y="T1"/>
                        </a:cxn>
                        <a:cxn ang="T11">
                          <a:pos x="T2" y="T3"/>
                        </a:cxn>
                        <a:cxn ang="T12">
                          <a:pos x="T4" y="T5"/>
                        </a:cxn>
                        <a:cxn ang="T13">
                          <a:pos x="T6" y="T7"/>
                        </a:cxn>
                        <a:cxn ang="T14">
                          <a:pos x="T8" y="T9"/>
                        </a:cxn>
                      </a:cxnLst>
                      <a:rect l="T15" t="T16" r="T17" b="T18"/>
                      <a:pathLst>
                        <a:path w="349" h="161">
                          <a:moveTo>
                            <a:pt x="0" y="116"/>
                          </a:moveTo>
                          <a:lnTo>
                            <a:pt x="0" y="160"/>
                          </a:lnTo>
                          <a:lnTo>
                            <a:pt x="348" y="44"/>
                          </a:lnTo>
                          <a:lnTo>
                            <a:pt x="348" y="0"/>
                          </a:lnTo>
                          <a:lnTo>
                            <a:pt x="0" y="116"/>
                          </a:lnTo>
                        </a:path>
                      </a:pathLst>
                    </a:custGeom>
                    <a:solidFill>
                      <a:srgbClr val="C08040"/>
                    </a:solidFill>
                    <a:ln w="12700" cap="rnd">
                      <a:solidFill>
                        <a:srgbClr val="000000"/>
                      </a:solidFill>
                      <a:round/>
                      <a:headEnd/>
                      <a:tailEnd/>
                    </a:ln>
                  </p:spPr>
                  <p:txBody>
                    <a:bodyPr wrap="none" lIns="90442" tIns="44428" rIns="90442" bIns="44428">
                      <a:spAutoFit/>
                    </a:bodyPr>
                    <a:lstStyle/>
                    <a:p>
                      <a:endParaRPr lang="es-MX"/>
                    </a:p>
                  </p:txBody>
                </p:sp>
              </p:grpSp>
              <p:grpSp>
                <p:nvGrpSpPr>
                  <p:cNvPr id="156714" name="Group 43">
                    <a:extLst>
                      <a:ext uri="{FF2B5EF4-FFF2-40B4-BE49-F238E27FC236}">
                        <a16:creationId xmlns:a16="http://schemas.microsoft.com/office/drawing/2014/main" id="{20438332-AB25-9993-DCE7-420259FBCCED}"/>
                      </a:ext>
                    </a:extLst>
                  </p:cNvPr>
                  <p:cNvGrpSpPr>
                    <a:grpSpLocks/>
                  </p:cNvGrpSpPr>
                  <p:nvPr/>
                </p:nvGrpSpPr>
                <p:grpSpPr bwMode="auto">
                  <a:xfrm>
                    <a:off x="885" y="1226"/>
                    <a:ext cx="115" cy="63"/>
                    <a:chOff x="885" y="1226"/>
                    <a:chExt cx="115" cy="63"/>
                  </a:xfrm>
                </p:grpSpPr>
                <p:sp>
                  <p:nvSpPr>
                    <p:cNvPr id="156796" name="Freeform 125">
                      <a:extLst>
                        <a:ext uri="{FF2B5EF4-FFF2-40B4-BE49-F238E27FC236}">
                          <a16:creationId xmlns:a16="http://schemas.microsoft.com/office/drawing/2014/main" id="{B3F9A5A7-0A3D-6C24-21B1-7FA113872C7E}"/>
                        </a:ext>
                      </a:extLst>
                    </p:cNvPr>
                    <p:cNvSpPr>
                      <a:spLocks/>
                    </p:cNvSpPr>
                    <p:nvPr/>
                  </p:nvSpPr>
                  <p:spPr bwMode="auto">
                    <a:xfrm>
                      <a:off x="885" y="1226"/>
                      <a:ext cx="99" cy="60"/>
                    </a:xfrm>
                    <a:custGeom>
                      <a:avLst/>
                      <a:gdLst>
                        <a:gd name="T0" fmla="*/ 0 w 99"/>
                        <a:gd name="T1" fmla="*/ 20 h 60"/>
                        <a:gd name="T2" fmla="*/ 48 w 99"/>
                        <a:gd name="T3" fmla="*/ 59 h 60"/>
                        <a:gd name="T4" fmla="*/ 98 w 99"/>
                        <a:gd name="T5" fmla="*/ 41 h 60"/>
                        <a:gd name="T6" fmla="*/ 50 w 99"/>
                        <a:gd name="T7" fmla="*/ 0 h 60"/>
                        <a:gd name="T8" fmla="*/ 0 w 99"/>
                        <a:gd name="T9" fmla="*/ 20 h 60"/>
                        <a:gd name="T10" fmla="*/ 0 60000 65536"/>
                        <a:gd name="T11" fmla="*/ 0 60000 65536"/>
                        <a:gd name="T12" fmla="*/ 0 60000 65536"/>
                        <a:gd name="T13" fmla="*/ 0 60000 65536"/>
                        <a:gd name="T14" fmla="*/ 0 60000 65536"/>
                        <a:gd name="T15" fmla="*/ 0 w 99"/>
                        <a:gd name="T16" fmla="*/ 0 h 60"/>
                        <a:gd name="T17" fmla="*/ 99 w 99"/>
                        <a:gd name="T18" fmla="*/ 60 h 60"/>
                      </a:gdLst>
                      <a:ahLst/>
                      <a:cxnLst>
                        <a:cxn ang="T10">
                          <a:pos x="T0" y="T1"/>
                        </a:cxn>
                        <a:cxn ang="T11">
                          <a:pos x="T2" y="T3"/>
                        </a:cxn>
                        <a:cxn ang="T12">
                          <a:pos x="T4" y="T5"/>
                        </a:cxn>
                        <a:cxn ang="T13">
                          <a:pos x="T6" y="T7"/>
                        </a:cxn>
                        <a:cxn ang="T14">
                          <a:pos x="T8" y="T9"/>
                        </a:cxn>
                      </a:cxnLst>
                      <a:rect l="T15" t="T16" r="T17" b="T18"/>
                      <a:pathLst>
                        <a:path w="99" h="60">
                          <a:moveTo>
                            <a:pt x="0" y="20"/>
                          </a:moveTo>
                          <a:lnTo>
                            <a:pt x="48" y="59"/>
                          </a:lnTo>
                          <a:lnTo>
                            <a:pt x="98" y="41"/>
                          </a:lnTo>
                          <a:lnTo>
                            <a:pt x="50" y="0"/>
                          </a:lnTo>
                          <a:lnTo>
                            <a:pt x="0" y="20"/>
                          </a:lnTo>
                        </a:path>
                      </a:pathLst>
                    </a:custGeom>
                    <a:solidFill>
                      <a:srgbClr val="E0E0FF"/>
                    </a:solidFill>
                    <a:ln w="12700" cap="rnd">
                      <a:solidFill>
                        <a:srgbClr val="000000"/>
                      </a:solidFill>
                      <a:round/>
                      <a:headEnd/>
                      <a:tailEnd/>
                    </a:ln>
                  </p:spPr>
                  <p:txBody>
                    <a:bodyPr wrap="none" lIns="90442" tIns="44428" rIns="90442" bIns="44428">
                      <a:spAutoFit/>
                    </a:bodyPr>
                    <a:lstStyle/>
                    <a:p>
                      <a:endParaRPr lang="es-MX"/>
                    </a:p>
                  </p:txBody>
                </p:sp>
                <p:sp>
                  <p:nvSpPr>
                    <p:cNvPr id="156797" name="Freeform 126">
                      <a:extLst>
                        <a:ext uri="{FF2B5EF4-FFF2-40B4-BE49-F238E27FC236}">
                          <a16:creationId xmlns:a16="http://schemas.microsoft.com/office/drawing/2014/main" id="{23A3F589-E085-80B4-BB11-0BA60E119265}"/>
                        </a:ext>
                      </a:extLst>
                    </p:cNvPr>
                    <p:cNvSpPr>
                      <a:spLocks/>
                    </p:cNvSpPr>
                    <p:nvPr/>
                  </p:nvSpPr>
                  <p:spPr bwMode="auto">
                    <a:xfrm>
                      <a:off x="899" y="1228"/>
                      <a:ext cx="101" cy="61"/>
                    </a:xfrm>
                    <a:custGeom>
                      <a:avLst/>
                      <a:gdLst>
                        <a:gd name="T0" fmla="*/ 0 w 101"/>
                        <a:gd name="T1" fmla="*/ 20 h 61"/>
                        <a:gd name="T2" fmla="*/ 45 w 101"/>
                        <a:gd name="T3" fmla="*/ 60 h 61"/>
                        <a:gd name="T4" fmla="*/ 100 w 101"/>
                        <a:gd name="T5" fmla="*/ 42 h 61"/>
                        <a:gd name="T6" fmla="*/ 51 w 101"/>
                        <a:gd name="T7" fmla="*/ 0 h 61"/>
                        <a:gd name="T8" fmla="*/ 0 w 101"/>
                        <a:gd name="T9" fmla="*/ 20 h 61"/>
                        <a:gd name="T10" fmla="*/ 0 60000 65536"/>
                        <a:gd name="T11" fmla="*/ 0 60000 65536"/>
                        <a:gd name="T12" fmla="*/ 0 60000 65536"/>
                        <a:gd name="T13" fmla="*/ 0 60000 65536"/>
                        <a:gd name="T14" fmla="*/ 0 60000 65536"/>
                        <a:gd name="T15" fmla="*/ 0 w 101"/>
                        <a:gd name="T16" fmla="*/ 0 h 61"/>
                        <a:gd name="T17" fmla="*/ 101 w 101"/>
                        <a:gd name="T18" fmla="*/ 61 h 61"/>
                      </a:gdLst>
                      <a:ahLst/>
                      <a:cxnLst>
                        <a:cxn ang="T10">
                          <a:pos x="T0" y="T1"/>
                        </a:cxn>
                        <a:cxn ang="T11">
                          <a:pos x="T2" y="T3"/>
                        </a:cxn>
                        <a:cxn ang="T12">
                          <a:pos x="T4" y="T5"/>
                        </a:cxn>
                        <a:cxn ang="T13">
                          <a:pos x="T6" y="T7"/>
                        </a:cxn>
                        <a:cxn ang="T14">
                          <a:pos x="T8" y="T9"/>
                        </a:cxn>
                      </a:cxnLst>
                      <a:rect l="T15" t="T16" r="T17" b="T18"/>
                      <a:pathLst>
                        <a:path w="101" h="61">
                          <a:moveTo>
                            <a:pt x="0" y="20"/>
                          </a:moveTo>
                          <a:lnTo>
                            <a:pt x="45" y="60"/>
                          </a:lnTo>
                          <a:lnTo>
                            <a:pt x="100" y="42"/>
                          </a:lnTo>
                          <a:lnTo>
                            <a:pt x="51" y="0"/>
                          </a:lnTo>
                          <a:lnTo>
                            <a:pt x="0" y="20"/>
                          </a:lnTo>
                        </a:path>
                      </a:pathLst>
                    </a:custGeom>
                    <a:solidFill>
                      <a:srgbClr val="FFFFFF"/>
                    </a:solidFill>
                    <a:ln w="12700" cap="rnd">
                      <a:solidFill>
                        <a:srgbClr val="000000"/>
                      </a:solidFill>
                      <a:round/>
                      <a:headEnd/>
                      <a:tailEnd/>
                    </a:ln>
                  </p:spPr>
                  <p:txBody>
                    <a:bodyPr wrap="none" lIns="90442" tIns="44428" rIns="90442" bIns="44428">
                      <a:spAutoFit/>
                    </a:bodyPr>
                    <a:lstStyle/>
                    <a:p>
                      <a:endParaRPr lang="es-MX"/>
                    </a:p>
                  </p:txBody>
                </p:sp>
              </p:grpSp>
              <p:grpSp>
                <p:nvGrpSpPr>
                  <p:cNvPr id="156715" name="Group 44">
                    <a:extLst>
                      <a:ext uri="{FF2B5EF4-FFF2-40B4-BE49-F238E27FC236}">
                        <a16:creationId xmlns:a16="http://schemas.microsoft.com/office/drawing/2014/main" id="{18D2D949-162C-1F58-5C9F-B59FB3DB8E53}"/>
                      </a:ext>
                    </a:extLst>
                  </p:cNvPr>
                  <p:cNvGrpSpPr>
                    <a:grpSpLocks/>
                  </p:cNvGrpSpPr>
                  <p:nvPr/>
                </p:nvGrpSpPr>
                <p:grpSpPr bwMode="auto">
                  <a:xfrm>
                    <a:off x="1024" y="1146"/>
                    <a:ext cx="164" cy="95"/>
                    <a:chOff x="1024" y="1146"/>
                    <a:chExt cx="164" cy="95"/>
                  </a:xfrm>
                </p:grpSpPr>
                <p:grpSp>
                  <p:nvGrpSpPr>
                    <p:cNvPr id="156716" name="Group 45">
                      <a:extLst>
                        <a:ext uri="{FF2B5EF4-FFF2-40B4-BE49-F238E27FC236}">
                          <a16:creationId xmlns:a16="http://schemas.microsoft.com/office/drawing/2014/main" id="{8E773DB1-2E00-7134-C329-F6CBFF1FED07}"/>
                        </a:ext>
                      </a:extLst>
                    </p:cNvPr>
                    <p:cNvGrpSpPr>
                      <a:grpSpLocks/>
                    </p:cNvGrpSpPr>
                    <p:nvPr/>
                  </p:nvGrpSpPr>
                  <p:grpSpPr bwMode="auto">
                    <a:xfrm>
                      <a:off x="1039" y="1147"/>
                      <a:ext cx="149" cy="94"/>
                      <a:chOff x="1039" y="1147"/>
                      <a:chExt cx="149" cy="94"/>
                    </a:xfrm>
                  </p:grpSpPr>
                  <p:grpSp>
                    <p:nvGrpSpPr>
                      <p:cNvPr id="156757" name="Group 86">
                        <a:extLst>
                          <a:ext uri="{FF2B5EF4-FFF2-40B4-BE49-F238E27FC236}">
                            <a16:creationId xmlns:a16="http://schemas.microsoft.com/office/drawing/2014/main" id="{F0FC2A46-599B-0295-1C9C-E94D63BD02AE}"/>
                          </a:ext>
                        </a:extLst>
                      </p:cNvPr>
                      <p:cNvGrpSpPr>
                        <a:grpSpLocks/>
                      </p:cNvGrpSpPr>
                      <p:nvPr/>
                    </p:nvGrpSpPr>
                    <p:grpSpPr bwMode="auto">
                      <a:xfrm>
                        <a:off x="1039" y="1153"/>
                        <a:ext cx="149" cy="88"/>
                        <a:chOff x="1039" y="1153"/>
                        <a:chExt cx="149" cy="88"/>
                      </a:xfrm>
                    </p:grpSpPr>
                    <p:grpSp>
                      <p:nvGrpSpPr>
                        <p:cNvPr id="156788" name="Group 117">
                          <a:extLst>
                            <a:ext uri="{FF2B5EF4-FFF2-40B4-BE49-F238E27FC236}">
                              <a16:creationId xmlns:a16="http://schemas.microsoft.com/office/drawing/2014/main" id="{96D2DB75-40AB-36D6-A6F9-A352BE0D75DD}"/>
                            </a:ext>
                          </a:extLst>
                        </p:cNvPr>
                        <p:cNvGrpSpPr>
                          <a:grpSpLocks/>
                        </p:cNvGrpSpPr>
                        <p:nvPr/>
                      </p:nvGrpSpPr>
                      <p:grpSpPr bwMode="auto">
                        <a:xfrm>
                          <a:off x="1039" y="1153"/>
                          <a:ext cx="149" cy="88"/>
                          <a:chOff x="1039" y="1153"/>
                          <a:chExt cx="149" cy="88"/>
                        </a:xfrm>
                      </p:grpSpPr>
                      <p:grpSp>
                        <p:nvGrpSpPr>
                          <p:cNvPr id="156790" name="Group 119">
                            <a:extLst>
                              <a:ext uri="{FF2B5EF4-FFF2-40B4-BE49-F238E27FC236}">
                                <a16:creationId xmlns:a16="http://schemas.microsoft.com/office/drawing/2014/main" id="{0061DC3F-6F2A-4EC7-5104-33AAC1D68DB9}"/>
                              </a:ext>
                            </a:extLst>
                          </p:cNvPr>
                          <p:cNvGrpSpPr>
                            <a:grpSpLocks/>
                          </p:cNvGrpSpPr>
                          <p:nvPr/>
                        </p:nvGrpSpPr>
                        <p:grpSpPr bwMode="auto">
                          <a:xfrm>
                            <a:off x="1039" y="1167"/>
                            <a:ext cx="112" cy="74"/>
                            <a:chOff x="1039" y="1167"/>
                            <a:chExt cx="112" cy="74"/>
                          </a:xfrm>
                        </p:grpSpPr>
                        <p:sp>
                          <p:nvSpPr>
                            <p:cNvPr id="156793" name="Freeform 122">
                              <a:extLst>
                                <a:ext uri="{FF2B5EF4-FFF2-40B4-BE49-F238E27FC236}">
                                  <a16:creationId xmlns:a16="http://schemas.microsoft.com/office/drawing/2014/main" id="{2778B4EE-ED8F-1139-3FDC-A24A84F309C6}"/>
                                </a:ext>
                              </a:extLst>
                            </p:cNvPr>
                            <p:cNvSpPr>
                              <a:spLocks/>
                            </p:cNvSpPr>
                            <p:nvPr/>
                          </p:nvSpPr>
                          <p:spPr bwMode="auto">
                            <a:xfrm>
                              <a:off x="1039" y="1167"/>
                              <a:ext cx="112" cy="74"/>
                            </a:xfrm>
                            <a:custGeom>
                              <a:avLst/>
                              <a:gdLst>
                                <a:gd name="T0" fmla="*/ 0 w 112"/>
                                <a:gd name="T1" fmla="*/ 20 h 74"/>
                                <a:gd name="T2" fmla="*/ 7 w 112"/>
                                <a:gd name="T3" fmla="*/ 24 h 74"/>
                                <a:gd name="T4" fmla="*/ 7 w 112"/>
                                <a:gd name="T5" fmla="*/ 15 h 74"/>
                                <a:gd name="T6" fmla="*/ 13 w 112"/>
                                <a:gd name="T7" fmla="*/ 6 h 74"/>
                                <a:gd name="T8" fmla="*/ 61 w 112"/>
                                <a:gd name="T9" fmla="*/ 0 h 74"/>
                                <a:gd name="T10" fmla="*/ 111 w 112"/>
                                <a:gd name="T11" fmla="*/ 26 h 74"/>
                                <a:gd name="T12" fmla="*/ 111 w 112"/>
                                <a:gd name="T13" fmla="*/ 56 h 74"/>
                                <a:gd name="T14" fmla="*/ 64 w 112"/>
                                <a:gd name="T15" fmla="*/ 73 h 74"/>
                                <a:gd name="T16" fmla="*/ 14 w 112"/>
                                <a:gd name="T17" fmla="*/ 36 h 74"/>
                                <a:gd name="T18" fmla="*/ 14 w 112"/>
                                <a:gd name="T19" fmla="*/ 43 h 74"/>
                                <a:gd name="T20" fmla="*/ 9 w 112"/>
                                <a:gd name="T21" fmla="*/ 40 h 74"/>
                                <a:gd name="T22" fmla="*/ 9 w 112"/>
                                <a:gd name="T23" fmla="*/ 33 h 74"/>
                                <a:gd name="T24" fmla="*/ 0 w 112"/>
                                <a:gd name="T25" fmla="*/ 27 h 74"/>
                                <a:gd name="T26" fmla="*/ 0 w 112"/>
                                <a:gd name="T27" fmla="*/ 2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2"/>
                                <a:gd name="T43" fmla="*/ 0 h 74"/>
                                <a:gd name="T44" fmla="*/ 112 w 112"/>
                                <a:gd name="T45" fmla="*/ 74 h 7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2" h="74">
                                  <a:moveTo>
                                    <a:pt x="0" y="20"/>
                                  </a:moveTo>
                                  <a:lnTo>
                                    <a:pt x="7" y="24"/>
                                  </a:lnTo>
                                  <a:lnTo>
                                    <a:pt x="7" y="15"/>
                                  </a:lnTo>
                                  <a:lnTo>
                                    <a:pt x="13" y="6"/>
                                  </a:lnTo>
                                  <a:lnTo>
                                    <a:pt x="61" y="0"/>
                                  </a:lnTo>
                                  <a:lnTo>
                                    <a:pt x="111" y="26"/>
                                  </a:lnTo>
                                  <a:lnTo>
                                    <a:pt x="111" y="56"/>
                                  </a:lnTo>
                                  <a:lnTo>
                                    <a:pt x="64" y="73"/>
                                  </a:lnTo>
                                  <a:lnTo>
                                    <a:pt x="14" y="36"/>
                                  </a:lnTo>
                                  <a:lnTo>
                                    <a:pt x="14" y="43"/>
                                  </a:lnTo>
                                  <a:lnTo>
                                    <a:pt x="9" y="40"/>
                                  </a:lnTo>
                                  <a:lnTo>
                                    <a:pt x="9" y="33"/>
                                  </a:lnTo>
                                  <a:lnTo>
                                    <a:pt x="0" y="27"/>
                                  </a:lnTo>
                                  <a:lnTo>
                                    <a:pt x="0" y="20"/>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sp>
                          <p:nvSpPr>
                            <p:cNvPr id="156794" name="Freeform 123">
                              <a:extLst>
                                <a:ext uri="{FF2B5EF4-FFF2-40B4-BE49-F238E27FC236}">
                                  <a16:creationId xmlns:a16="http://schemas.microsoft.com/office/drawing/2014/main" id="{912D8241-D3CB-DBB9-442D-F3D32AB306B3}"/>
                                </a:ext>
                              </a:extLst>
                            </p:cNvPr>
                            <p:cNvSpPr>
                              <a:spLocks/>
                            </p:cNvSpPr>
                            <p:nvPr/>
                          </p:nvSpPr>
                          <p:spPr bwMode="auto">
                            <a:xfrm>
                              <a:off x="1039" y="1181"/>
                              <a:ext cx="9" cy="11"/>
                            </a:xfrm>
                            <a:custGeom>
                              <a:avLst/>
                              <a:gdLst>
                                <a:gd name="T0" fmla="*/ 0 w 9"/>
                                <a:gd name="T1" fmla="*/ 5 h 11"/>
                                <a:gd name="T2" fmla="*/ 8 w 9"/>
                                <a:gd name="T3" fmla="*/ 10 h 11"/>
                                <a:gd name="T4" fmla="*/ 8 w 9"/>
                                <a:gd name="T5" fmla="*/ 0 h 11"/>
                                <a:gd name="T6" fmla="*/ 0 w 9"/>
                                <a:gd name="T7" fmla="*/ 5 h 11"/>
                                <a:gd name="T8" fmla="*/ 0 60000 65536"/>
                                <a:gd name="T9" fmla="*/ 0 60000 65536"/>
                                <a:gd name="T10" fmla="*/ 0 60000 65536"/>
                                <a:gd name="T11" fmla="*/ 0 60000 65536"/>
                                <a:gd name="T12" fmla="*/ 0 w 9"/>
                                <a:gd name="T13" fmla="*/ 0 h 11"/>
                                <a:gd name="T14" fmla="*/ 9 w 9"/>
                                <a:gd name="T15" fmla="*/ 11 h 11"/>
                              </a:gdLst>
                              <a:ahLst/>
                              <a:cxnLst>
                                <a:cxn ang="T8">
                                  <a:pos x="T0" y="T1"/>
                                </a:cxn>
                                <a:cxn ang="T9">
                                  <a:pos x="T2" y="T3"/>
                                </a:cxn>
                                <a:cxn ang="T10">
                                  <a:pos x="T4" y="T5"/>
                                </a:cxn>
                                <a:cxn ang="T11">
                                  <a:pos x="T6" y="T7"/>
                                </a:cxn>
                              </a:cxnLst>
                              <a:rect l="T12" t="T13" r="T14" b="T15"/>
                              <a:pathLst>
                                <a:path w="9" h="11">
                                  <a:moveTo>
                                    <a:pt x="0" y="5"/>
                                  </a:moveTo>
                                  <a:lnTo>
                                    <a:pt x="8" y="10"/>
                                  </a:lnTo>
                                  <a:lnTo>
                                    <a:pt x="8" y="0"/>
                                  </a:lnTo>
                                  <a:lnTo>
                                    <a:pt x="0" y="5"/>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sp>
                          <p:nvSpPr>
                            <p:cNvPr id="156795" name="Freeform 124">
                              <a:extLst>
                                <a:ext uri="{FF2B5EF4-FFF2-40B4-BE49-F238E27FC236}">
                                  <a16:creationId xmlns:a16="http://schemas.microsoft.com/office/drawing/2014/main" id="{5CF7581E-B5D1-6251-2E24-18A0366A4F12}"/>
                                </a:ext>
                              </a:extLst>
                            </p:cNvPr>
                            <p:cNvSpPr>
                              <a:spLocks/>
                            </p:cNvSpPr>
                            <p:nvPr/>
                          </p:nvSpPr>
                          <p:spPr bwMode="auto">
                            <a:xfrm>
                              <a:off x="1053" y="1203"/>
                              <a:ext cx="8" cy="10"/>
                            </a:xfrm>
                            <a:custGeom>
                              <a:avLst/>
                              <a:gdLst>
                                <a:gd name="T0" fmla="*/ 0 w 8"/>
                                <a:gd name="T1" fmla="*/ 9 h 10"/>
                                <a:gd name="T2" fmla="*/ 0 w 8"/>
                                <a:gd name="T3" fmla="*/ 0 h 10"/>
                                <a:gd name="T4" fmla="*/ 7 w 8"/>
                                <a:gd name="T5" fmla="*/ 6 h 10"/>
                                <a:gd name="T6" fmla="*/ 0 w 8"/>
                                <a:gd name="T7" fmla="*/ 9 h 10"/>
                                <a:gd name="T8" fmla="*/ 0 60000 65536"/>
                                <a:gd name="T9" fmla="*/ 0 60000 65536"/>
                                <a:gd name="T10" fmla="*/ 0 60000 65536"/>
                                <a:gd name="T11" fmla="*/ 0 60000 65536"/>
                                <a:gd name="T12" fmla="*/ 0 w 8"/>
                                <a:gd name="T13" fmla="*/ 0 h 10"/>
                                <a:gd name="T14" fmla="*/ 8 w 8"/>
                                <a:gd name="T15" fmla="*/ 10 h 10"/>
                              </a:gdLst>
                              <a:ahLst/>
                              <a:cxnLst>
                                <a:cxn ang="T8">
                                  <a:pos x="T0" y="T1"/>
                                </a:cxn>
                                <a:cxn ang="T9">
                                  <a:pos x="T2" y="T3"/>
                                </a:cxn>
                                <a:cxn ang="T10">
                                  <a:pos x="T4" y="T5"/>
                                </a:cxn>
                                <a:cxn ang="T11">
                                  <a:pos x="T6" y="T7"/>
                                </a:cxn>
                              </a:cxnLst>
                              <a:rect l="T12" t="T13" r="T14" b="T15"/>
                              <a:pathLst>
                                <a:path w="8" h="10">
                                  <a:moveTo>
                                    <a:pt x="0" y="9"/>
                                  </a:moveTo>
                                  <a:lnTo>
                                    <a:pt x="0" y="0"/>
                                  </a:lnTo>
                                  <a:lnTo>
                                    <a:pt x="7" y="6"/>
                                  </a:lnTo>
                                  <a:lnTo>
                                    <a:pt x="0" y="9"/>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grpSp>
                      <p:sp>
                        <p:nvSpPr>
                          <p:cNvPr id="156791" name="Freeform 120">
                            <a:extLst>
                              <a:ext uri="{FF2B5EF4-FFF2-40B4-BE49-F238E27FC236}">
                                <a16:creationId xmlns:a16="http://schemas.microsoft.com/office/drawing/2014/main" id="{212A3599-0C80-BBA8-03D0-FAB09CAF1FEF}"/>
                              </a:ext>
                            </a:extLst>
                          </p:cNvPr>
                          <p:cNvSpPr>
                            <a:spLocks/>
                          </p:cNvSpPr>
                          <p:nvPr/>
                        </p:nvSpPr>
                        <p:spPr bwMode="auto">
                          <a:xfrm>
                            <a:off x="1151" y="1170"/>
                            <a:ext cx="37" cy="55"/>
                          </a:xfrm>
                          <a:custGeom>
                            <a:avLst/>
                            <a:gdLst>
                              <a:gd name="T0" fmla="*/ 0 w 37"/>
                              <a:gd name="T1" fmla="*/ 22 h 55"/>
                              <a:gd name="T2" fmla="*/ 0 w 37"/>
                              <a:gd name="T3" fmla="*/ 54 h 55"/>
                              <a:gd name="T4" fmla="*/ 36 w 37"/>
                              <a:gd name="T5" fmla="*/ 32 h 55"/>
                              <a:gd name="T6" fmla="*/ 36 w 37"/>
                              <a:gd name="T7" fmla="*/ 0 h 55"/>
                              <a:gd name="T8" fmla="*/ 0 w 37"/>
                              <a:gd name="T9" fmla="*/ 22 h 55"/>
                              <a:gd name="T10" fmla="*/ 0 60000 65536"/>
                              <a:gd name="T11" fmla="*/ 0 60000 65536"/>
                              <a:gd name="T12" fmla="*/ 0 60000 65536"/>
                              <a:gd name="T13" fmla="*/ 0 60000 65536"/>
                              <a:gd name="T14" fmla="*/ 0 60000 65536"/>
                              <a:gd name="T15" fmla="*/ 0 w 37"/>
                              <a:gd name="T16" fmla="*/ 0 h 55"/>
                              <a:gd name="T17" fmla="*/ 37 w 37"/>
                              <a:gd name="T18" fmla="*/ 55 h 55"/>
                            </a:gdLst>
                            <a:ahLst/>
                            <a:cxnLst>
                              <a:cxn ang="T10">
                                <a:pos x="T0" y="T1"/>
                              </a:cxn>
                              <a:cxn ang="T11">
                                <a:pos x="T2" y="T3"/>
                              </a:cxn>
                              <a:cxn ang="T12">
                                <a:pos x="T4" y="T5"/>
                              </a:cxn>
                              <a:cxn ang="T13">
                                <a:pos x="T6" y="T7"/>
                              </a:cxn>
                              <a:cxn ang="T14">
                                <a:pos x="T8" y="T9"/>
                              </a:cxn>
                            </a:cxnLst>
                            <a:rect l="T15" t="T16" r="T17" b="T18"/>
                            <a:pathLst>
                              <a:path w="37" h="55">
                                <a:moveTo>
                                  <a:pt x="0" y="22"/>
                                </a:moveTo>
                                <a:lnTo>
                                  <a:pt x="0" y="54"/>
                                </a:lnTo>
                                <a:lnTo>
                                  <a:pt x="36" y="32"/>
                                </a:lnTo>
                                <a:lnTo>
                                  <a:pt x="36" y="0"/>
                                </a:lnTo>
                                <a:lnTo>
                                  <a:pt x="0" y="22"/>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sp>
                        <p:nvSpPr>
                          <p:cNvPr id="156792" name="Freeform 121">
                            <a:extLst>
                              <a:ext uri="{FF2B5EF4-FFF2-40B4-BE49-F238E27FC236}">
                                <a16:creationId xmlns:a16="http://schemas.microsoft.com/office/drawing/2014/main" id="{0B7E6E10-5312-89FF-7111-2B84849654FF}"/>
                              </a:ext>
                            </a:extLst>
                          </p:cNvPr>
                          <p:cNvSpPr>
                            <a:spLocks/>
                          </p:cNvSpPr>
                          <p:nvPr/>
                        </p:nvSpPr>
                        <p:spPr bwMode="auto">
                          <a:xfrm>
                            <a:off x="1100" y="1153"/>
                            <a:ext cx="88" cy="41"/>
                          </a:xfrm>
                          <a:custGeom>
                            <a:avLst/>
                            <a:gdLst>
                              <a:gd name="T0" fmla="*/ 0 w 88"/>
                              <a:gd name="T1" fmla="*/ 13 h 41"/>
                              <a:gd name="T2" fmla="*/ 51 w 88"/>
                              <a:gd name="T3" fmla="*/ 40 h 41"/>
                              <a:gd name="T4" fmla="*/ 87 w 88"/>
                              <a:gd name="T5" fmla="*/ 18 h 41"/>
                              <a:gd name="T6" fmla="*/ 45 w 88"/>
                              <a:gd name="T7" fmla="*/ 0 h 41"/>
                              <a:gd name="T8" fmla="*/ 0 w 88"/>
                              <a:gd name="T9" fmla="*/ 13 h 41"/>
                              <a:gd name="T10" fmla="*/ 0 60000 65536"/>
                              <a:gd name="T11" fmla="*/ 0 60000 65536"/>
                              <a:gd name="T12" fmla="*/ 0 60000 65536"/>
                              <a:gd name="T13" fmla="*/ 0 60000 65536"/>
                              <a:gd name="T14" fmla="*/ 0 60000 65536"/>
                              <a:gd name="T15" fmla="*/ 0 w 88"/>
                              <a:gd name="T16" fmla="*/ 0 h 41"/>
                              <a:gd name="T17" fmla="*/ 88 w 88"/>
                              <a:gd name="T18" fmla="*/ 41 h 41"/>
                            </a:gdLst>
                            <a:ahLst/>
                            <a:cxnLst>
                              <a:cxn ang="T10">
                                <a:pos x="T0" y="T1"/>
                              </a:cxn>
                              <a:cxn ang="T11">
                                <a:pos x="T2" y="T3"/>
                              </a:cxn>
                              <a:cxn ang="T12">
                                <a:pos x="T4" y="T5"/>
                              </a:cxn>
                              <a:cxn ang="T13">
                                <a:pos x="T6" y="T7"/>
                              </a:cxn>
                              <a:cxn ang="T14">
                                <a:pos x="T8" y="T9"/>
                              </a:cxn>
                            </a:cxnLst>
                            <a:rect l="T15" t="T16" r="T17" b="T18"/>
                            <a:pathLst>
                              <a:path w="88" h="41">
                                <a:moveTo>
                                  <a:pt x="0" y="13"/>
                                </a:moveTo>
                                <a:lnTo>
                                  <a:pt x="51" y="40"/>
                                </a:lnTo>
                                <a:lnTo>
                                  <a:pt x="87" y="18"/>
                                </a:lnTo>
                                <a:lnTo>
                                  <a:pt x="45" y="0"/>
                                </a:lnTo>
                                <a:lnTo>
                                  <a:pt x="0" y="13"/>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grpSp>
                    <p:sp>
                      <p:nvSpPr>
                        <p:cNvPr id="156789" name="Freeform 118">
                          <a:extLst>
                            <a:ext uri="{FF2B5EF4-FFF2-40B4-BE49-F238E27FC236}">
                              <a16:creationId xmlns:a16="http://schemas.microsoft.com/office/drawing/2014/main" id="{5765D9A4-33AB-3D00-96F5-A788C2F18963}"/>
                            </a:ext>
                          </a:extLst>
                        </p:cNvPr>
                        <p:cNvSpPr>
                          <a:spLocks/>
                        </p:cNvSpPr>
                        <p:nvPr/>
                      </p:nvSpPr>
                      <p:spPr bwMode="auto">
                        <a:xfrm>
                          <a:off x="1052" y="1153"/>
                          <a:ext cx="93" cy="21"/>
                        </a:xfrm>
                        <a:custGeom>
                          <a:avLst/>
                          <a:gdLst>
                            <a:gd name="T0" fmla="*/ 0 w 93"/>
                            <a:gd name="T1" fmla="*/ 20 h 21"/>
                            <a:gd name="T2" fmla="*/ 48 w 93"/>
                            <a:gd name="T3" fmla="*/ 14 h 21"/>
                            <a:gd name="T4" fmla="*/ 92 w 93"/>
                            <a:gd name="T5" fmla="*/ 0 h 21"/>
                            <a:gd name="T6" fmla="*/ 40 w 93"/>
                            <a:gd name="T7" fmla="*/ 10 h 21"/>
                            <a:gd name="T8" fmla="*/ 0 w 93"/>
                            <a:gd name="T9" fmla="*/ 20 h 21"/>
                            <a:gd name="T10" fmla="*/ 0 60000 65536"/>
                            <a:gd name="T11" fmla="*/ 0 60000 65536"/>
                            <a:gd name="T12" fmla="*/ 0 60000 65536"/>
                            <a:gd name="T13" fmla="*/ 0 60000 65536"/>
                            <a:gd name="T14" fmla="*/ 0 60000 65536"/>
                            <a:gd name="T15" fmla="*/ 0 w 93"/>
                            <a:gd name="T16" fmla="*/ 0 h 21"/>
                            <a:gd name="T17" fmla="*/ 93 w 93"/>
                            <a:gd name="T18" fmla="*/ 21 h 21"/>
                          </a:gdLst>
                          <a:ahLst/>
                          <a:cxnLst>
                            <a:cxn ang="T10">
                              <a:pos x="T0" y="T1"/>
                            </a:cxn>
                            <a:cxn ang="T11">
                              <a:pos x="T2" y="T3"/>
                            </a:cxn>
                            <a:cxn ang="T12">
                              <a:pos x="T4" y="T5"/>
                            </a:cxn>
                            <a:cxn ang="T13">
                              <a:pos x="T6" y="T7"/>
                            </a:cxn>
                            <a:cxn ang="T14">
                              <a:pos x="T8" y="T9"/>
                            </a:cxn>
                          </a:cxnLst>
                          <a:rect l="T15" t="T16" r="T17" b="T18"/>
                          <a:pathLst>
                            <a:path w="93" h="21">
                              <a:moveTo>
                                <a:pt x="0" y="20"/>
                              </a:moveTo>
                              <a:lnTo>
                                <a:pt x="48" y="14"/>
                              </a:lnTo>
                              <a:lnTo>
                                <a:pt x="92" y="0"/>
                              </a:lnTo>
                              <a:lnTo>
                                <a:pt x="40" y="10"/>
                              </a:lnTo>
                              <a:lnTo>
                                <a:pt x="0" y="20"/>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grpSp>
                  <p:grpSp>
                    <p:nvGrpSpPr>
                      <p:cNvPr id="156758" name="Group 87">
                        <a:extLst>
                          <a:ext uri="{FF2B5EF4-FFF2-40B4-BE49-F238E27FC236}">
                            <a16:creationId xmlns:a16="http://schemas.microsoft.com/office/drawing/2014/main" id="{CA446F18-CDC0-9557-707D-AA681DE86355}"/>
                          </a:ext>
                        </a:extLst>
                      </p:cNvPr>
                      <p:cNvGrpSpPr>
                        <a:grpSpLocks/>
                      </p:cNvGrpSpPr>
                      <p:nvPr/>
                    </p:nvGrpSpPr>
                    <p:grpSpPr bwMode="auto">
                      <a:xfrm>
                        <a:off x="1123" y="1148"/>
                        <a:ext cx="60" cy="23"/>
                        <a:chOff x="1123" y="1148"/>
                        <a:chExt cx="60" cy="23"/>
                      </a:xfrm>
                    </p:grpSpPr>
                    <p:sp>
                      <p:nvSpPr>
                        <p:cNvPr id="156785" name="Freeform 114">
                          <a:extLst>
                            <a:ext uri="{FF2B5EF4-FFF2-40B4-BE49-F238E27FC236}">
                              <a16:creationId xmlns:a16="http://schemas.microsoft.com/office/drawing/2014/main" id="{EF74E911-36A9-A1E5-418C-9C987F832C95}"/>
                            </a:ext>
                          </a:extLst>
                        </p:cNvPr>
                        <p:cNvSpPr>
                          <a:spLocks/>
                        </p:cNvSpPr>
                        <p:nvPr/>
                      </p:nvSpPr>
                      <p:spPr bwMode="auto">
                        <a:xfrm>
                          <a:off x="1123" y="1160"/>
                          <a:ext cx="25" cy="11"/>
                        </a:xfrm>
                        <a:custGeom>
                          <a:avLst/>
                          <a:gdLst>
                            <a:gd name="T0" fmla="*/ 0 w 25"/>
                            <a:gd name="T1" fmla="*/ 8 h 11"/>
                            <a:gd name="T2" fmla="*/ 1 w 25"/>
                            <a:gd name="T3" fmla="*/ 10 h 11"/>
                            <a:gd name="T4" fmla="*/ 24 w 25"/>
                            <a:gd name="T5" fmla="*/ 2 h 11"/>
                            <a:gd name="T6" fmla="*/ 23 w 25"/>
                            <a:gd name="T7" fmla="*/ 0 h 11"/>
                            <a:gd name="T8" fmla="*/ 0 w 25"/>
                            <a:gd name="T9" fmla="*/ 8 h 11"/>
                            <a:gd name="T10" fmla="*/ 0 60000 65536"/>
                            <a:gd name="T11" fmla="*/ 0 60000 65536"/>
                            <a:gd name="T12" fmla="*/ 0 60000 65536"/>
                            <a:gd name="T13" fmla="*/ 0 60000 65536"/>
                            <a:gd name="T14" fmla="*/ 0 60000 65536"/>
                            <a:gd name="T15" fmla="*/ 0 w 25"/>
                            <a:gd name="T16" fmla="*/ 0 h 11"/>
                            <a:gd name="T17" fmla="*/ 25 w 25"/>
                            <a:gd name="T18" fmla="*/ 11 h 11"/>
                          </a:gdLst>
                          <a:ahLst/>
                          <a:cxnLst>
                            <a:cxn ang="T10">
                              <a:pos x="T0" y="T1"/>
                            </a:cxn>
                            <a:cxn ang="T11">
                              <a:pos x="T2" y="T3"/>
                            </a:cxn>
                            <a:cxn ang="T12">
                              <a:pos x="T4" y="T5"/>
                            </a:cxn>
                            <a:cxn ang="T13">
                              <a:pos x="T6" y="T7"/>
                            </a:cxn>
                            <a:cxn ang="T14">
                              <a:pos x="T8" y="T9"/>
                            </a:cxn>
                          </a:cxnLst>
                          <a:rect l="T15" t="T16" r="T17" b="T18"/>
                          <a:pathLst>
                            <a:path w="25" h="11">
                              <a:moveTo>
                                <a:pt x="0" y="8"/>
                              </a:moveTo>
                              <a:lnTo>
                                <a:pt x="1" y="10"/>
                              </a:lnTo>
                              <a:lnTo>
                                <a:pt x="24" y="2"/>
                              </a:lnTo>
                              <a:lnTo>
                                <a:pt x="23" y="0"/>
                              </a:lnTo>
                              <a:lnTo>
                                <a:pt x="0" y="8"/>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sp>
                      <p:nvSpPr>
                        <p:cNvPr id="156786" name="Freeform 115">
                          <a:extLst>
                            <a:ext uri="{FF2B5EF4-FFF2-40B4-BE49-F238E27FC236}">
                              <a16:creationId xmlns:a16="http://schemas.microsoft.com/office/drawing/2014/main" id="{CCF54A9E-5F9C-A21D-1BBF-A6F822612CFC}"/>
                            </a:ext>
                          </a:extLst>
                        </p:cNvPr>
                        <p:cNvSpPr>
                          <a:spLocks/>
                        </p:cNvSpPr>
                        <p:nvPr/>
                      </p:nvSpPr>
                      <p:spPr bwMode="auto">
                        <a:xfrm>
                          <a:off x="1125" y="1154"/>
                          <a:ext cx="22" cy="14"/>
                        </a:xfrm>
                        <a:custGeom>
                          <a:avLst/>
                          <a:gdLst>
                            <a:gd name="T0" fmla="*/ 0 w 22"/>
                            <a:gd name="T1" fmla="*/ 13 h 14"/>
                            <a:gd name="T2" fmla="*/ 1 w 22"/>
                            <a:gd name="T3" fmla="*/ 11 h 14"/>
                            <a:gd name="T4" fmla="*/ 1 w 22"/>
                            <a:gd name="T5" fmla="*/ 9 h 14"/>
                            <a:gd name="T6" fmla="*/ 2 w 22"/>
                            <a:gd name="T7" fmla="*/ 7 h 14"/>
                            <a:gd name="T8" fmla="*/ 4 w 22"/>
                            <a:gd name="T9" fmla="*/ 5 h 14"/>
                            <a:gd name="T10" fmla="*/ 7 w 22"/>
                            <a:gd name="T11" fmla="*/ 3 h 14"/>
                            <a:gd name="T12" fmla="*/ 8 w 22"/>
                            <a:gd name="T13" fmla="*/ 2 h 14"/>
                            <a:gd name="T14" fmla="*/ 11 w 22"/>
                            <a:gd name="T15" fmla="*/ 1 h 14"/>
                            <a:gd name="T16" fmla="*/ 13 w 22"/>
                            <a:gd name="T17" fmla="*/ 0 h 14"/>
                            <a:gd name="T18" fmla="*/ 21 w 22"/>
                            <a:gd name="T19" fmla="*/ 1 h 14"/>
                            <a:gd name="T20" fmla="*/ 20 w 22"/>
                            <a:gd name="T21" fmla="*/ 3 h 14"/>
                            <a:gd name="T22" fmla="*/ 20 w 22"/>
                            <a:gd name="T23" fmla="*/ 4 h 14"/>
                            <a:gd name="T24" fmla="*/ 19 w 22"/>
                            <a:gd name="T25" fmla="*/ 6 h 14"/>
                            <a:gd name="T26" fmla="*/ 0 w 22"/>
                            <a:gd name="T27" fmla="*/ 13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14"/>
                            <a:gd name="T44" fmla="*/ 22 w 22"/>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14">
                              <a:moveTo>
                                <a:pt x="0" y="13"/>
                              </a:moveTo>
                              <a:lnTo>
                                <a:pt x="1" y="11"/>
                              </a:lnTo>
                              <a:lnTo>
                                <a:pt x="1" y="9"/>
                              </a:lnTo>
                              <a:lnTo>
                                <a:pt x="2" y="7"/>
                              </a:lnTo>
                              <a:lnTo>
                                <a:pt x="4" y="5"/>
                              </a:lnTo>
                              <a:lnTo>
                                <a:pt x="7" y="3"/>
                              </a:lnTo>
                              <a:lnTo>
                                <a:pt x="8" y="2"/>
                              </a:lnTo>
                              <a:lnTo>
                                <a:pt x="11" y="1"/>
                              </a:lnTo>
                              <a:lnTo>
                                <a:pt x="13" y="0"/>
                              </a:lnTo>
                              <a:lnTo>
                                <a:pt x="21" y="1"/>
                              </a:lnTo>
                              <a:lnTo>
                                <a:pt x="20" y="3"/>
                              </a:lnTo>
                              <a:lnTo>
                                <a:pt x="20" y="4"/>
                              </a:lnTo>
                              <a:lnTo>
                                <a:pt x="19" y="6"/>
                              </a:lnTo>
                              <a:lnTo>
                                <a:pt x="0" y="13"/>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6787" name="Freeform 116">
                          <a:extLst>
                            <a:ext uri="{FF2B5EF4-FFF2-40B4-BE49-F238E27FC236}">
                              <a16:creationId xmlns:a16="http://schemas.microsoft.com/office/drawing/2014/main" id="{48AB46DE-BAD8-61BF-88AD-DFD6A0F568BA}"/>
                            </a:ext>
                          </a:extLst>
                        </p:cNvPr>
                        <p:cNvSpPr>
                          <a:spLocks/>
                        </p:cNvSpPr>
                        <p:nvPr/>
                      </p:nvSpPr>
                      <p:spPr bwMode="auto">
                        <a:xfrm>
                          <a:off x="1140" y="1148"/>
                          <a:ext cx="43" cy="22"/>
                        </a:xfrm>
                        <a:custGeom>
                          <a:avLst/>
                          <a:gdLst>
                            <a:gd name="T0" fmla="*/ 0 w 43"/>
                            <a:gd name="T1" fmla="*/ 5 h 22"/>
                            <a:gd name="T2" fmla="*/ 6 w 43"/>
                            <a:gd name="T3" fmla="*/ 5 h 22"/>
                            <a:gd name="T4" fmla="*/ 7 w 43"/>
                            <a:gd name="T5" fmla="*/ 6 h 22"/>
                            <a:gd name="T6" fmla="*/ 10 w 43"/>
                            <a:gd name="T7" fmla="*/ 7 h 22"/>
                            <a:gd name="T8" fmla="*/ 14 w 43"/>
                            <a:gd name="T9" fmla="*/ 9 h 22"/>
                            <a:gd name="T10" fmla="*/ 15 w 43"/>
                            <a:gd name="T11" fmla="*/ 10 h 22"/>
                            <a:gd name="T12" fmla="*/ 18 w 43"/>
                            <a:gd name="T13" fmla="*/ 12 h 22"/>
                            <a:gd name="T14" fmla="*/ 20 w 43"/>
                            <a:gd name="T15" fmla="*/ 16 h 22"/>
                            <a:gd name="T16" fmla="*/ 21 w 43"/>
                            <a:gd name="T17" fmla="*/ 19 h 22"/>
                            <a:gd name="T18" fmla="*/ 23 w 43"/>
                            <a:gd name="T19" fmla="*/ 21 h 22"/>
                            <a:gd name="T20" fmla="*/ 42 w 43"/>
                            <a:gd name="T21" fmla="*/ 10 h 22"/>
                            <a:gd name="T22" fmla="*/ 41 w 43"/>
                            <a:gd name="T23" fmla="*/ 8 h 22"/>
                            <a:gd name="T24" fmla="*/ 40 w 43"/>
                            <a:gd name="T25" fmla="*/ 5 h 22"/>
                            <a:gd name="T26" fmla="*/ 38 w 43"/>
                            <a:gd name="T27" fmla="*/ 4 h 22"/>
                            <a:gd name="T28" fmla="*/ 36 w 43"/>
                            <a:gd name="T29" fmla="*/ 2 h 22"/>
                            <a:gd name="T30" fmla="*/ 33 w 43"/>
                            <a:gd name="T31" fmla="*/ 1 h 22"/>
                            <a:gd name="T32" fmla="*/ 32 w 43"/>
                            <a:gd name="T33" fmla="*/ 0 h 22"/>
                            <a:gd name="T34" fmla="*/ 24 w 43"/>
                            <a:gd name="T35" fmla="*/ 1 h 22"/>
                            <a:gd name="T36" fmla="*/ 16 w 43"/>
                            <a:gd name="T37" fmla="*/ 2 h 22"/>
                            <a:gd name="T38" fmla="*/ 0 w 43"/>
                            <a:gd name="T39" fmla="*/ 5 h 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3"/>
                            <a:gd name="T61" fmla="*/ 0 h 22"/>
                            <a:gd name="T62" fmla="*/ 43 w 43"/>
                            <a:gd name="T63" fmla="*/ 22 h 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3" h="22">
                              <a:moveTo>
                                <a:pt x="0" y="5"/>
                              </a:moveTo>
                              <a:lnTo>
                                <a:pt x="6" y="5"/>
                              </a:lnTo>
                              <a:lnTo>
                                <a:pt x="7" y="6"/>
                              </a:lnTo>
                              <a:lnTo>
                                <a:pt x="10" y="7"/>
                              </a:lnTo>
                              <a:lnTo>
                                <a:pt x="14" y="9"/>
                              </a:lnTo>
                              <a:lnTo>
                                <a:pt x="15" y="10"/>
                              </a:lnTo>
                              <a:lnTo>
                                <a:pt x="18" y="12"/>
                              </a:lnTo>
                              <a:lnTo>
                                <a:pt x="20" y="16"/>
                              </a:lnTo>
                              <a:lnTo>
                                <a:pt x="21" y="19"/>
                              </a:lnTo>
                              <a:lnTo>
                                <a:pt x="23" y="21"/>
                              </a:lnTo>
                              <a:lnTo>
                                <a:pt x="42" y="10"/>
                              </a:lnTo>
                              <a:lnTo>
                                <a:pt x="41" y="8"/>
                              </a:lnTo>
                              <a:lnTo>
                                <a:pt x="40" y="5"/>
                              </a:lnTo>
                              <a:lnTo>
                                <a:pt x="38" y="4"/>
                              </a:lnTo>
                              <a:lnTo>
                                <a:pt x="36" y="2"/>
                              </a:lnTo>
                              <a:lnTo>
                                <a:pt x="33" y="1"/>
                              </a:lnTo>
                              <a:lnTo>
                                <a:pt x="32" y="0"/>
                              </a:lnTo>
                              <a:lnTo>
                                <a:pt x="24" y="1"/>
                              </a:lnTo>
                              <a:lnTo>
                                <a:pt x="16" y="2"/>
                              </a:lnTo>
                              <a:lnTo>
                                <a:pt x="0" y="5"/>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grpSp>
                  <p:grpSp>
                    <p:nvGrpSpPr>
                      <p:cNvPr id="156759" name="Group 88">
                        <a:extLst>
                          <a:ext uri="{FF2B5EF4-FFF2-40B4-BE49-F238E27FC236}">
                            <a16:creationId xmlns:a16="http://schemas.microsoft.com/office/drawing/2014/main" id="{28870507-3263-03A6-4B59-0EFF05DADE68}"/>
                          </a:ext>
                        </a:extLst>
                      </p:cNvPr>
                      <p:cNvGrpSpPr>
                        <a:grpSpLocks/>
                      </p:cNvGrpSpPr>
                      <p:nvPr/>
                    </p:nvGrpSpPr>
                    <p:grpSpPr bwMode="auto">
                      <a:xfrm>
                        <a:off x="1099" y="1147"/>
                        <a:ext cx="41" cy="18"/>
                        <a:chOff x="1099" y="1147"/>
                        <a:chExt cx="41" cy="18"/>
                      </a:xfrm>
                    </p:grpSpPr>
                    <p:grpSp>
                      <p:nvGrpSpPr>
                        <p:cNvPr id="156773" name="Group 102">
                          <a:extLst>
                            <a:ext uri="{FF2B5EF4-FFF2-40B4-BE49-F238E27FC236}">
                              <a16:creationId xmlns:a16="http://schemas.microsoft.com/office/drawing/2014/main" id="{FB617B47-1D4B-10D8-7220-836DCC22CA8F}"/>
                            </a:ext>
                          </a:extLst>
                        </p:cNvPr>
                        <p:cNvGrpSpPr>
                          <a:grpSpLocks/>
                        </p:cNvGrpSpPr>
                        <p:nvPr/>
                      </p:nvGrpSpPr>
                      <p:grpSpPr bwMode="auto">
                        <a:xfrm>
                          <a:off x="1129" y="1147"/>
                          <a:ext cx="11" cy="9"/>
                          <a:chOff x="1129" y="1147"/>
                          <a:chExt cx="11" cy="9"/>
                        </a:xfrm>
                      </p:grpSpPr>
                      <p:sp>
                        <p:nvSpPr>
                          <p:cNvPr id="156783" name="Freeform 112">
                            <a:extLst>
                              <a:ext uri="{FF2B5EF4-FFF2-40B4-BE49-F238E27FC236}">
                                <a16:creationId xmlns:a16="http://schemas.microsoft.com/office/drawing/2014/main" id="{EE41947F-E39F-2FC8-AD68-74D39052747F}"/>
                              </a:ext>
                            </a:extLst>
                          </p:cNvPr>
                          <p:cNvSpPr>
                            <a:spLocks/>
                          </p:cNvSpPr>
                          <p:nvPr/>
                        </p:nvSpPr>
                        <p:spPr bwMode="auto">
                          <a:xfrm>
                            <a:off x="1131" y="1151"/>
                            <a:ext cx="9" cy="1"/>
                          </a:xfrm>
                          <a:custGeom>
                            <a:avLst/>
                            <a:gdLst>
                              <a:gd name="T0" fmla="*/ 0 w 9"/>
                              <a:gd name="T1" fmla="*/ 0 h 1"/>
                              <a:gd name="T2" fmla="*/ 5 w 9"/>
                              <a:gd name="T3" fmla="*/ 0 h 1"/>
                              <a:gd name="T4" fmla="*/ 8 w 9"/>
                              <a:gd name="T5" fmla="*/ 0 h 1"/>
                              <a:gd name="T6" fmla="*/ 2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6784" name="Oval 113">
                            <a:extLst>
                              <a:ext uri="{FF2B5EF4-FFF2-40B4-BE49-F238E27FC236}">
                                <a16:creationId xmlns:a16="http://schemas.microsoft.com/office/drawing/2014/main" id="{40DBEB95-E750-6781-12CB-A33AFA5261EB}"/>
                              </a:ext>
                            </a:extLst>
                          </p:cNvPr>
                          <p:cNvSpPr>
                            <a:spLocks noChangeArrowheads="1"/>
                          </p:cNvSpPr>
                          <p:nvPr/>
                        </p:nvSpPr>
                        <p:spPr bwMode="auto">
                          <a:xfrm>
                            <a:off x="1129" y="1147"/>
                            <a:ext cx="8" cy="9"/>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6774" name="Group 103">
                          <a:extLst>
                            <a:ext uri="{FF2B5EF4-FFF2-40B4-BE49-F238E27FC236}">
                              <a16:creationId xmlns:a16="http://schemas.microsoft.com/office/drawing/2014/main" id="{793491FD-BA69-BE71-D6A7-F53739B041B0}"/>
                            </a:ext>
                          </a:extLst>
                        </p:cNvPr>
                        <p:cNvGrpSpPr>
                          <a:grpSpLocks/>
                        </p:cNvGrpSpPr>
                        <p:nvPr/>
                      </p:nvGrpSpPr>
                      <p:grpSpPr bwMode="auto">
                        <a:xfrm>
                          <a:off x="1120" y="1150"/>
                          <a:ext cx="10" cy="13"/>
                          <a:chOff x="1120" y="1150"/>
                          <a:chExt cx="10" cy="13"/>
                        </a:xfrm>
                      </p:grpSpPr>
                      <p:sp>
                        <p:nvSpPr>
                          <p:cNvPr id="156781" name="Freeform 110">
                            <a:extLst>
                              <a:ext uri="{FF2B5EF4-FFF2-40B4-BE49-F238E27FC236}">
                                <a16:creationId xmlns:a16="http://schemas.microsoft.com/office/drawing/2014/main" id="{0E27A320-3FA3-6751-82D2-7A5C58719361}"/>
                              </a:ext>
                            </a:extLst>
                          </p:cNvPr>
                          <p:cNvSpPr>
                            <a:spLocks/>
                          </p:cNvSpPr>
                          <p:nvPr/>
                        </p:nvSpPr>
                        <p:spPr bwMode="auto">
                          <a:xfrm>
                            <a:off x="1122" y="1153"/>
                            <a:ext cx="8" cy="10"/>
                          </a:xfrm>
                          <a:custGeom>
                            <a:avLst/>
                            <a:gdLst>
                              <a:gd name="T0" fmla="*/ 0 w 8"/>
                              <a:gd name="T1" fmla="*/ 0 h 10"/>
                              <a:gd name="T2" fmla="*/ 4 w 8"/>
                              <a:gd name="T3" fmla="*/ 9 h 10"/>
                              <a:gd name="T4" fmla="*/ 7 w 8"/>
                              <a:gd name="T5" fmla="*/ 9 h 10"/>
                              <a:gd name="T6" fmla="*/ 2 w 8"/>
                              <a:gd name="T7" fmla="*/ 0 h 10"/>
                              <a:gd name="T8" fmla="*/ 0 w 8"/>
                              <a:gd name="T9" fmla="*/ 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0" y="0"/>
                                </a:moveTo>
                                <a:lnTo>
                                  <a:pt x="4" y="9"/>
                                </a:lnTo>
                                <a:lnTo>
                                  <a:pt x="7" y="9"/>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6782" name="Oval 111">
                            <a:extLst>
                              <a:ext uri="{FF2B5EF4-FFF2-40B4-BE49-F238E27FC236}">
                                <a16:creationId xmlns:a16="http://schemas.microsoft.com/office/drawing/2014/main" id="{12FF7B4C-6844-2700-1404-D2E47856B710}"/>
                              </a:ext>
                            </a:extLst>
                          </p:cNvPr>
                          <p:cNvSpPr>
                            <a:spLocks noChangeArrowheads="1"/>
                          </p:cNvSpPr>
                          <p:nvPr/>
                        </p:nvSpPr>
                        <p:spPr bwMode="auto">
                          <a:xfrm>
                            <a:off x="1120" y="1150"/>
                            <a:ext cx="8" cy="9"/>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6775" name="Group 104">
                          <a:extLst>
                            <a:ext uri="{FF2B5EF4-FFF2-40B4-BE49-F238E27FC236}">
                              <a16:creationId xmlns:a16="http://schemas.microsoft.com/office/drawing/2014/main" id="{C61D6350-BA1A-65E5-A862-9C210021146B}"/>
                            </a:ext>
                          </a:extLst>
                        </p:cNvPr>
                        <p:cNvGrpSpPr>
                          <a:grpSpLocks/>
                        </p:cNvGrpSpPr>
                        <p:nvPr/>
                      </p:nvGrpSpPr>
                      <p:grpSpPr bwMode="auto">
                        <a:xfrm>
                          <a:off x="1109" y="1152"/>
                          <a:ext cx="11" cy="13"/>
                          <a:chOff x="1109" y="1152"/>
                          <a:chExt cx="11" cy="13"/>
                        </a:xfrm>
                      </p:grpSpPr>
                      <p:sp>
                        <p:nvSpPr>
                          <p:cNvPr id="156779" name="Freeform 108">
                            <a:extLst>
                              <a:ext uri="{FF2B5EF4-FFF2-40B4-BE49-F238E27FC236}">
                                <a16:creationId xmlns:a16="http://schemas.microsoft.com/office/drawing/2014/main" id="{47D006B5-D242-B04A-7DF3-91FEF430B58A}"/>
                              </a:ext>
                            </a:extLst>
                          </p:cNvPr>
                          <p:cNvSpPr>
                            <a:spLocks/>
                          </p:cNvSpPr>
                          <p:nvPr/>
                        </p:nvSpPr>
                        <p:spPr bwMode="auto">
                          <a:xfrm>
                            <a:off x="1111" y="1155"/>
                            <a:ext cx="9" cy="10"/>
                          </a:xfrm>
                          <a:custGeom>
                            <a:avLst/>
                            <a:gdLst>
                              <a:gd name="T0" fmla="*/ 0 w 9"/>
                              <a:gd name="T1" fmla="*/ 0 h 10"/>
                              <a:gd name="T2" fmla="*/ 5 w 9"/>
                              <a:gd name="T3" fmla="*/ 9 h 10"/>
                              <a:gd name="T4" fmla="*/ 8 w 9"/>
                              <a:gd name="T5" fmla="*/ 9 h 10"/>
                              <a:gd name="T6" fmla="*/ 3 w 9"/>
                              <a:gd name="T7" fmla="*/ 0 h 10"/>
                              <a:gd name="T8" fmla="*/ 0 w 9"/>
                              <a:gd name="T9" fmla="*/ 0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0" y="0"/>
                                </a:moveTo>
                                <a:lnTo>
                                  <a:pt x="5" y="9"/>
                                </a:lnTo>
                                <a:lnTo>
                                  <a:pt x="8" y="9"/>
                                </a:lnTo>
                                <a:lnTo>
                                  <a:pt x="3"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6780" name="Oval 109">
                            <a:extLst>
                              <a:ext uri="{FF2B5EF4-FFF2-40B4-BE49-F238E27FC236}">
                                <a16:creationId xmlns:a16="http://schemas.microsoft.com/office/drawing/2014/main" id="{A3AE5FBE-A5CB-987C-6941-A156C124C124}"/>
                              </a:ext>
                            </a:extLst>
                          </p:cNvPr>
                          <p:cNvSpPr>
                            <a:spLocks noChangeArrowheads="1"/>
                          </p:cNvSpPr>
                          <p:nvPr/>
                        </p:nvSpPr>
                        <p:spPr bwMode="auto">
                          <a:xfrm>
                            <a:off x="1109" y="1152"/>
                            <a:ext cx="8" cy="10"/>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6776" name="Group 105">
                          <a:extLst>
                            <a:ext uri="{FF2B5EF4-FFF2-40B4-BE49-F238E27FC236}">
                              <a16:creationId xmlns:a16="http://schemas.microsoft.com/office/drawing/2014/main" id="{BC55B8F0-D7EE-740B-0CCA-01B39CF51561}"/>
                            </a:ext>
                          </a:extLst>
                        </p:cNvPr>
                        <p:cNvGrpSpPr>
                          <a:grpSpLocks/>
                        </p:cNvGrpSpPr>
                        <p:nvPr/>
                      </p:nvGrpSpPr>
                      <p:grpSpPr bwMode="auto">
                        <a:xfrm>
                          <a:off x="1099" y="1154"/>
                          <a:ext cx="13" cy="10"/>
                          <a:chOff x="1099" y="1154"/>
                          <a:chExt cx="13" cy="10"/>
                        </a:xfrm>
                      </p:grpSpPr>
                      <p:sp>
                        <p:nvSpPr>
                          <p:cNvPr id="156777" name="Freeform 106">
                            <a:extLst>
                              <a:ext uri="{FF2B5EF4-FFF2-40B4-BE49-F238E27FC236}">
                                <a16:creationId xmlns:a16="http://schemas.microsoft.com/office/drawing/2014/main" id="{9D9A6AB4-427F-EF0A-200A-1EC576759B19}"/>
                              </a:ext>
                            </a:extLst>
                          </p:cNvPr>
                          <p:cNvSpPr>
                            <a:spLocks/>
                          </p:cNvSpPr>
                          <p:nvPr/>
                        </p:nvSpPr>
                        <p:spPr bwMode="auto">
                          <a:xfrm>
                            <a:off x="1103" y="1157"/>
                            <a:ext cx="9" cy="1"/>
                          </a:xfrm>
                          <a:custGeom>
                            <a:avLst/>
                            <a:gdLst>
                              <a:gd name="T0" fmla="*/ 0 w 9"/>
                              <a:gd name="T1" fmla="*/ 0 h 1"/>
                              <a:gd name="T2" fmla="*/ 5 w 9"/>
                              <a:gd name="T3" fmla="*/ 0 h 1"/>
                              <a:gd name="T4" fmla="*/ 8 w 9"/>
                              <a:gd name="T5" fmla="*/ 0 h 1"/>
                              <a:gd name="T6" fmla="*/ 2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6778" name="Oval 107">
                            <a:extLst>
                              <a:ext uri="{FF2B5EF4-FFF2-40B4-BE49-F238E27FC236}">
                                <a16:creationId xmlns:a16="http://schemas.microsoft.com/office/drawing/2014/main" id="{F96CBF42-C583-9FA2-C1C5-C022863F367B}"/>
                              </a:ext>
                            </a:extLst>
                          </p:cNvPr>
                          <p:cNvSpPr>
                            <a:spLocks noChangeArrowheads="1"/>
                          </p:cNvSpPr>
                          <p:nvPr/>
                        </p:nvSpPr>
                        <p:spPr bwMode="auto">
                          <a:xfrm>
                            <a:off x="1099" y="1154"/>
                            <a:ext cx="8" cy="10"/>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grpSp>
                    <p:nvGrpSpPr>
                      <p:cNvPr id="156760" name="Group 89">
                        <a:extLst>
                          <a:ext uri="{FF2B5EF4-FFF2-40B4-BE49-F238E27FC236}">
                            <a16:creationId xmlns:a16="http://schemas.microsoft.com/office/drawing/2014/main" id="{3ECF4D64-8F7F-9415-1954-A511AD6E3CEA}"/>
                          </a:ext>
                        </a:extLst>
                      </p:cNvPr>
                      <p:cNvGrpSpPr>
                        <a:grpSpLocks/>
                      </p:cNvGrpSpPr>
                      <p:nvPr/>
                    </p:nvGrpSpPr>
                    <p:grpSpPr bwMode="auto">
                      <a:xfrm>
                        <a:off x="1061" y="1157"/>
                        <a:ext cx="40" cy="15"/>
                        <a:chOff x="1061" y="1157"/>
                        <a:chExt cx="40" cy="15"/>
                      </a:xfrm>
                    </p:grpSpPr>
                    <p:grpSp>
                      <p:nvGrpSpPr>
                        <p:cNvPr id="156761" name="Group 90">
                          <a:extLst>
                            <a:ext uri="{FF2B5EF4-FFF2-40B4-BE49-F238E27FC236}">
                              <a16:creationId xmlns:a16="http://schemas.microsoft.com/office/drawing/2014/main" id="{9EAC8C66-8AD4-7978-C833-FD9D98FFF0FD}"/>
                            </a:ext>
                          </a:extLst>
                        </p:cNvPr>
                        <p:cNvGrpSpPr>
                          <a:grpSpLocks/>
                        </p:cNvGrpSpPr>
                        <p:nvPr/>
                      </p:nvGrpSpPr>
                      <p:grpSpPr bwMode="auto">
                        <a:xfrm>
                          <a:off x="1090" y="1157"/>
                          <a:ext cx="11" cy="9"/>
                          <a:chOff x="1090" y="1157"/>
                          <a:chExt cx="11" cy="9"/>
                        </a:xfrm>
                      </p:grpSpPr>
                      <p:sp>
                        <p:nvSpPr>
                          <p:cNvPr id="156771" name="Freeform 100">
                            <a:extLst>
                              <a:ext uri="{FF2B5EF4-FFF2-40B4-BE49-F238E27FC236}">
                                <a16:creationId xmlns:a16="http://schemas.microsoft.com/office/drawing/2014/main" id="{EEF3C95B-9184-7E1C-62E7-D3BEC94D733F}"/>
                              </a:ext>
                            </a:extLst>
                          </p:cNvPr>
                          <p:cNvSpPr>
                            <a:spLocks/>
                          </p:cNvSpPr>
                          <p:nvPr/>
                        </p:nvSpPr>
                        <p:spPr bwMode="auto">
                          <a:xfrm>
                            <a:off x="1093" y="1160"/>
                            <a:ext cx="8" cy="1"/>
                          </a:xfrm>
                          <a:custGeom>
                            <a:avLst/>
                            <a:gdLst>
                              <a:gd name="T0" fmla="*/ 0 w 8"/>
                              <a:gd name="T1" fmla="*/ 0 h 1"/>
                              <a:gd name="T2" fmla="*/ 5 w 8"/>
                              <a:gd name="T3" fmla="*/ 0 h 1"/>
                              <a:gd name="T4" fmla="*/ 7 w 8"/>
                              <a:gd name="T5" fmla="*/ 0 h 1"/>
                              <a:gd name="T6" fmla="*/ 3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5" y="0"/>
                                </a:lnTo>
                                <a:lnTo>
                                  <a:pt x="7" y="0"/>
                                </a:lnTo>
                                <a:lnTo>
                                  <a:pt x="3"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6772" name="Oval 101">
                            <a:extLst>
                              <a:ext uri="{FF2B5EF4-FFF2-40B4-BE49-F238E27FC236}">
                                <a16:creationId xmlns:a16="http://schemas.microsoft.com/office/drawing/2014/main" id="{98FADBAD-957E-F948-F0C4-638046AD450E}"/>
                              </a:ext>
                            </a:extLst>
                          </p:cNvPr>
                          <p:cNvSpPr>
                            <a:spLocks noChangeArrowheads="1"/>
                          </p:cNvSpPr>
                          <p:nvPr/>
                        </p:nvSpPr>
                        <p:spPr bwMode="auto">
                          <a:xfrm>
                            <a:off x="1090" y="1157"/>
                            <a:ext cx="8" cy="9"/>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6762" name="Group 91">
                          <a:extLst>
                            <a:ext uri="{FF2B5EF4-FFF2-40B4-BE49-F238E27FC236}">
                              <a16:creationId xmlns:a16="http://schemas.microsoft.com/office/drawing/2014/main" id="{0502749C-4117-9439-BB1C-87D8793D637D}"/>
                            </a:ext>
                          </a:extLst>
                        </p:cNvPr>
                        <p:cNvGrpSpPr>
                          <a:grpSpLocks/>
                        </p:cNvGrpSpPr>
                        <p:nvPr/>
                      </p:nvGrpSpPr>
                      <p:grpSpPr bwMode="auto">
                        <a:xfrm>
                          <a:off x="1080" y="1159"/>
                          <a:ext cx="11" cy="10"/>
                          <a:chOff x="1080" y="1159"/>
                          <a:chExt cx="11" cy="10"/>
                        </a:xfrm>
                      </p:grpSpPr>
                      <p:sp>
                        <p:nvSpPr>
                          <p:cNvPr id="156769" name="Freeform 98">
                            <a:extLst>
                              <a:ext uri="{FF2B5EF4-FFF2-40B4-BE49-F238E27FC236}">
                                <a16:creationId xmlns:a16="http://schemas.microsoft.com/office/drawing/2014/main" id="{6A2932BA-7709-04B5-0CE5-679DC4DE7374}"/>
                              </a:ext>
                            </a:extLst>
                          </p:cNvPr>
                          <p:cNvSpPr>
                            <a:spLocks/>
                          </p:cNvSpPr>
                          <p:nvPr/>
                        </p:nvSpPr>
                        <p:spPr bwMode="auto">
                          <a:xfrm>
                            <a:off x="1082" y="1163"/>
                            <a:ext cx="9" cy="1"/>
                          </a:xfrm>
                          <a:custGeom>
                            <a:avLst/>
                            <a:gdLst>
                              <a:gd name="T0" fmla="*/ 0 w 9"/>
                              <a:gd name="T1" fmla="*/ 0 h 1"/>
                              <a:gd name="T2" fmla="*/ 5 w 9"/>
                              <a:gd name="T3" fmla="*/ 0 h 1"/>
                              <a:gd name="T4" fmla="*/ 8 w 9"/>
                              <a:gd name="T5" fmla="*/ 0 h 1"/>
                              <a:gd name="T6" fmla="*/ 4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4"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6770" name="Oval 99">
                            <a:extLst>
                              <a:ext uri="{FF2B5EF4-FFF2-40B4-BE49-F238E27FC236}">
                                <a16:creationId xmlns:a16="http://schemas.microsoft.com/office/drawing/2014/main" id="{1B3FB713-7BEE-1408-F576-92847A221D5B}"/>
                              </a:ext>
                            </a:extLst>
                          </p:cNvPr>
                          <p:cNvSpPr>
                            <a:spLocks noChangeArrowheads="1"/>
                          </p:cNvSpPr>
                          <p:nvPr/>
                        </p:nvSpPr>
                        <p:spPr bwMode="auto">
                          <a:xfrm>
                            <a:off x="1080" y="1159"/>
                            <a:ext cx="8" cy="10"/>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6763" name="Group 92">
                          <a:extLst>
                            <a:ext uri="{FF2B5EF4-FFF2-40B4-BE49-F238E27FC236}">
                              <a16:creationId xmlns:a16="http://schemas.microsoft.com/office/drawing/2014/main" id="{CE0371E8-324D-C466-17B0-E4D25EADC7CB}"/>
                            </a:ext>
                          </a:extLst>
                        </p:cNvPr>
                        <p:cNvGrpSpPr>
                          <a:grpSpLocks/>
                        </p:cNvGrpSpPr>
                        <p:nvPr/>
                      </p:nvGrpSpPr>
                      <p:grpSpPr bwMode="auto">
                        <a:xfrm>
                          <a:off x="1071" y="1160"/>
                          <a:ext cx="11" cy="10"/>
                          <a:chOff x="1071" y="1160"/>
                          <a:chExt cx="11" cy="10"/>
                        </a:xfrm>
                      </p:grpSpPr>
                      <p:sp>
                        <p:nvSpPr>
                          <p:cNvPr id="156767" name="Freeform 96">
                            <a:extLst>
                              <a:ext uri="{FF2B5EF4-FFF2-40B4-BE49-F238E27FC236}">
                                <a16:creationId xmlns:a16="http://schemas.microsoft.com/office/drawing/2014/main" id="{32E9FCDF-83F8-BBA0-E59F-C6AD9492B3B9}"/>
                              </a:ext>
                            </a:extLst>
                          </p:cNvPr>
                          <p:cNvSpPr>
                            <a:spLocks/>
                          </p:cNvSpPr>
                          <p:nvPr/>
                        </p:nvSpPr>
                        <p:spPr bwMode="auto">
                          <a:xfrm>
                            <a:off x="1073" y="1165"/>
                            <a:ext cx="9" cy="1"/>
                          </a:xfrm>
                          <a:custGeom>
                            <a:avLst/>
                            <a:gdLst>
                              <a:gd name="T0" fmla="*/ 0 w 9"/>
                              <a:gd name="T1" fmla="*/ 0 h 1"/>
                              <a:gd name="T2" fmla="*/ 5 w 9"/>
                              <a:gd name="T3" fmla="*/ 0 h 1"/>
                              <a:gd name="T4" fmla="*/ 8 w 9"/>
                              <a:gd name="T5" fmla="*/ 0 h 1"/>
                              <a:gd name="T6" fmla="*/ 2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6768" name="Oval 97">
                            <a:extLst>
                              <a:ext uri="{FF2B5EF4-FFF2-40B4-BE49-F238E27FC236}">
                                <a16:creationId xmlns:a16="http://schemas.microsoft.com/office/drawing/2014/main" id="{18AFF4A5-2F69-5C5B-4805-D5A2FE267B4E}"/>
                              </a:ext>
                            </a:extLst>
                          </p:cNvPr>
                          <p:cNvSpPr>
                            <a:spLocks noChangeArrowheads="1"/>
                          </p:cNvSpPr>
                          <p:nvPr/>
                        </p:nvSpPr>
                        <p:spPr bwMode="auto">
                          <a:xfrm>
                            <a:off x="1071" y="1160"/>
                            <a:ext cx="8" cy="10"/>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6764" name="Group 93">
                          <a:extLst>
                            <a:ext uri="{FF2B5EF4-FFF2-40B4-BE49-F238E27FC236}">
                              <a16:creationId xmlns:a16="http://schemas.microsoft.com/office/drawing/2014/main" id="{02318C78-7B11-28F4-BD47-1036C3A0749A}"/>
                            </a:ext>
                          </a:extLst>
                        </p:cNvPr>
                        <p:cNvGrpSpPr>
                          <a:grpSpLocks/>
                        </p:cNvGrpSpPr>
                        <p:nvPr/>
                      </p:nvGrpSpPr>
                      <p:grpSpPr bwMode="auto">
                        <a:xfrm>
                          <a:off x="1061" y="1163"/>
                          <a:ext cx="11" cy="9"/>
                          <a:chOff x="1061" y="1163"/>
                          <a:chExt cx="11" cy="9"/>
                        </a:xfrm>
                      </p:grpSpPr>
                      <p:sp>
                        <p:nvSpPr>
                          <p:cNvPr id="156765" name="Freeform 94">
                            <a:extLst>
                              <a:ext uri="{FF2B5EF4-FFF2-40B4-BE49-F238E27FC236}">
                                <a16:creationId xmlns:a16="http://schemas.microsoft.com/office/drawing/2014/main" id="{57EA23E1-20F5-0D5B-3520-A356E4EEBEC2}"/>
                              </a:ext>
                            </a:extLst>
                          </p:cNvPr>
                          <p:cNvSpPr>
                            <a:spLocks/>
                          </p:cNvSpPr>
                          <p:nvPr/>
                        </p:nvSpPr>
                        <p:spPr bwMode="auto">
                          <a:xfrm>
                            <a:off x="1064" y="1168"/>
                            <a:ext cx="8" cy="1"/>
                          </a:xfrm>
                          <a:custGeom>
                            <a:avLst/>
                            <a:gdLst>
                              <a:gd name="T0" fmla="*/ 0 w 8"/>
                              <a:gd name="T1" fmla="*/ 0 h 1"/>
                              <a:gd name="T2" fmla="*/ 5 w 8"/>
                              <a:gd name="T3" fmla="*/ 0 h 1"/>
                              <a:gd name="T4" fmla="*/ 7 w 8"/>
                              <a:gd name="T5" fmla="*/ 0 h 1"/>
                              <a:gd name="T6" fmla="*/ 2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5" y="0"/>
                                </a:lnTo>
                                <a:lnTo>
                                  <a:pt x="7" y="0"/>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6766" name="Oval 95">
                            <a:extLst>
                              <a:ext uri="{FF2B5EF4-FFF2-40B4-BE49-F238E27FC236}">
                                <a16:creationId xmlns:a16="http://schemas.microsoft.com/office/drawing/2014/main" id="{2B40D652-D8C9-9478-8DD3-E5438E09602D}"/>
                              </a:ext>
                            </a:extLst>
                          </p:cNvPr>
                          <p:cNvSpPr>
                            <a:spLocks noChangeArrowheads="1"/>
                          </p:cNvSpPr>
                          <p:nvPr/>
                        </p:nvSpPr>
                        <p:spPr bwMode="auto">
                          <a:xfrm>
                            <a:off x="1061" y="1163"/>
                            <a:ext cx="8" cy="9"/>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grpSp>
                <p:grpSp>
                  <p:nvGrpSpPr>
                    <p:cNvPr id="156717" name="Group 46">
                      <a:extLst>
                        <a:ext uri="{FF2B5EF4-FFF2-40B4-BE49-F238E27FC236}">
                          <a16:creationId xmlns:a16="http://schemas.microsoft.com/office/drawing/2014/main" id="{F0B997B2-C7A9-A960-205F-9E370C14D04E}"/>
                        </a:ext>
                      </a:extLst>
                    </p:cNvPr>
                    <p:cNvGrpSpPr>
                      <a:grpSpLocks/>
                    </p:cNvGrpSpPr>
                    <p:nvPr/>
                  </p:nvGrpSpPr>
                  <p:grpSpPr bwMode="auto">
                    <a:xfrm>
                      <a:off x="1024" y="1146"/>
                      <a:ext cx="149" cy="95"/>
                      <a:chOff x="1024" y="1146"/>
                      <a:chExt cx="149" cy="95"/>
                    </a:xfrm>
                  </p:grpSpPr>
                  <p:grpSp>
                    <p:nvGrpSpPr>
                      <p:cNvPr id="156718" name="Group 47">
                        <a:extLst>
                          <a:ext uri="{FF2B5EF4-FFF2-40B4-BE49-F238E27FC236}">
                            <a16:creationId xmlns:a16="http://schemas.microsoft.com/office/drawing/2014/main" id="{B0DD7357-C837-BDBE-814B-7FA9A029EFB6}"/>
                          </a:ext>
                        </a:extLst>
                      </p:cNvPr>
                      <p:cNvGrpSpPr>
                        <a:grpSpLocks/>
                      </p:cNvGrpSpPr>
                      <p:nvPr/>
                    </p:nvGrpSpPr>
                    <p:grpSpPr bwMode="auto">
                      <a:xfrm>
                        <a:off x="1024" y="1151"/>
                        <a:ext cx="149" cy="90"/>
                        <a:chOff x="1024" y="1151"/>
                        <a:chExt cx="149" cy="90"/>
                      </a:xfrm>
                    </p:grpSpPr>
                    <p:grpSp>
                      <p:nvGrpSpPr>
                        <p:cNvPr id="156749" name="Group 78">
                          <a:extLst>
                            <a:ext uri="{FF2B5EF4-FFF2-40B4-BE49-F238E27FC236}">
                              <a16:creationId xmlns:a16="http://schemas.microsoft.com/office/drawing/2014/main" id="{F3CE2706-4F47-B17D-3FA0-2FC15A3BDDBF}"/>
                            </a:ext>
                          </a:extLst>
                        </p:cNvPr>
                        <p:cNvGrpSpPr>
                          <a:grpSpLocks/>
                        </p:cNvGrpSpPr>
                        <p:nvPr/>
                      </p:nvGrpSpPr>
                      <p:grpSpPr bwMode="auto">
                        <a:xfrm>
                          <a:off x="1024" y="1151"/>
                          <a:ext cx="149" cy="90"/>
                          <a:chOff x="1024" y="1151"/>
                          <a:chExt cx="149" cy="90"/>
                        </a:xfrm>
                      </p:grpSpPr>
                      <p:grpSp>
                        <p:nvGrpSpPr>
                          <p:cNvPr id="156751" name="Group 80">
                            <a:extLst>
                              <a:ext uri="{FF2B5EF4-FFF2-40B4-BE49-F238E27FC236}">
                                <a16:creationId xmlns:a16="http://schemas.microsoft.com/office/drawing/2014/main" id="{CF85929C-4BBA-F123-74C1-FC7C27A15DF0}"/>
                              </a:ext>
                            </a:extLst>
                          </p:cNvPr>
                          <p:cNvGrpSpPr>
                            <a:grpSpLocks/>
                          </p:cNvGrpSpPr>
                          <p:nvPr/>
                        </p:nvGrpSpPr>
                        <p:grpSpPr bwMode="auto">
                          <a:xfrm>
                            <a:off x="1024" y="1165"/>
                            <a:ext cx="112" cy="76"/>
                            <a:chOff x="1024" y="1165"/>
                            <a:chExt cx="112" cy="76"/>
                          </a:xfrm>
                        </p:grpSpPr>
                        <p:sp>
                          <p:nvSpPr>
                            <p:cNvPr id="156754" name="Freeform 83">
                              <a:extLst>
                                <a:ext uri="{FF2B5EF4-FFF2-40B4-BE49-F238E27FC236}">
                                  <a16:creationId xmlns:a16="http://schemas.microsoft.com/office/drawing/2014/main" id="{21AFECE5-8AB9-1029-335B-263B29669D7D}"/>
                                </a:ext>
                              </a:extLst>
                            </p:cNvPr>
                            <p:cNvSpPr>
                              <a:spLocks/>
                            </p:cNvSpPr>
                            <p:nvPr/>
                          </p:nvSpPr>
                          <p:spPr bwMode="auto">
                            <a:xfrm>
                              <a:off x="1024" y="1165"/>
                              <a:ext cx="112" cy="76"/>
                            </a:xfrm>
                            <a:custGeom>
                              <a:avLst/>
                              <a:gdLst>
                                <a:gd name="T0" fmla="*/ 0 w 112"/>
                                <a:gd name="T1" fmla="*/ 20 h 76"/>
                                <a:gd name="T2" fmla="*/ 7 w 112"/>
                                <a:gd name="T3" fmla="*/ 25 h 76"/>
                                <a:gd name="T4" fmla="*/ 7 w 112"/>
                                <a:gd name="T5" fmla="*/ 16 h 76"/>
                                <a:gd name="T6" fmla="*/ 13 w 112"/>
                                <a:gd name="T7" fmla="*/ 7 h 76"/>
                                <a:gd name="T8" fmla="*/ 61 w 112"/>
                                <a:gd name="T9" fmla="*/ 0 h 76"/>
                                <a:gd name="T10" fmla="*/ 111 w 112"/>
                                <a:gd name="T11" fmla="*/ 27 h 76"/>
                                <a:gd name="T12" fmla="*/ 111 w 112"/>
                                <a:gd name="T13" fmla="*/ 59 h 76"/>
                                <a:gd name="T14" fmla="*/ 64 w 112"/>
                                <a:gd name="T15" fmla="*/ 75 h 76"/>
                                <a:gd name="T16" fmla="*/ 14 w 112"/>
                                <a:gd name="T17" fmla="*/ 37 h 76"/>
                                <a:gd name="T18" fmla="*/ 14 w 112"/>
                                <a:gd name="T19" fmla="*/ 44 h 76"/>
                                <a:gd name="T20" fmla="*/ 9 w 112"/>
                                <a:gd name="T21" fmla="*/ 40 h 76"/>
                                <a:gd name="T22" fmla="*/ 9 w 112"/>
                                <a:gd name="T23" fmla="*/ 33 h 76"/>
                                <a:gd name="T24" fmla="*/ 0 w 112"/>
                                <a:gd name="T25" fmla="*/ 28 h 76"/>
                                <a:gd name="T26" fmla="*/ 0 w 112"/>
                                <a:gd name="T27" fmla="*/ 20 h 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2"/>
                                <a:gd name="T43" fmla="*/ 0 h 76"/>
                                <a:gd name="T44" fmla="*/ 112 w 112"/>
                                <a:gd name="T45" fmla="*/ 76 h 7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2" h="76">
                                  <a:moveTo>
                                    <a:pt x="0" y="20"/>
                                  </a:moveTo>
                                  <a:lnTo>
                                    <a:pt x="7" y="25"/>
                                  </a:lnTo>
                                  <a:lnTo>
                                    <a:pt x="7" y="16"/>
                                  </a:lnTo>
                                  <a:lnTo>
                                    <a:pt x="13" y="7"/>
                                  </a:lnTo>
                                  <a:lnTo>
                                    <a:pt x="61" y="0"/>
                                  </a:lnTo>
                                  <a:lnTo>
                                    <a:pt x="111" y="27"/>
                                  </a:lnTo>
                                  <a:lnTo>
                                    <a:pt x="111" y="59"/>
                                  </a:lnTo>
                                  <a:lnTo>
                                    <a:pt x="64" y="75"/>
                                  </a:lnTo>
                                  <a:lnTo>
                                    <a:pt x="14" y="37"/>
                                  </a:lnTo>
                                  <a:lnTo>
                                    <a:pt x="14" y="44"/>
                                  </a:lnTo>
                                  <a:lnTo>
                                    <a:pt x="9" y="40"/>
                                  </a:lnTo>
                                  <a:lnTo>
                                    <a:pt x="9" y="33"/>
                                  </a:lnTo>
                                  <a:lnTo>
                                    <a:pt x="0" y="28"/>
                                  </a:lnTo>
                                  <a:lnTo>
                                    <a:pt x="0" y="20"/>
                                  </a:lnTo>
                                </a:path>
                              </a:pathLst>
                            </a:custGeom>
                            <a:solidFill>
                              <a:srgbClr val="A0A0C0"/>
                            </a:solidFill>
                            <a:ln w="12700" cap="rnd">
                              <a:solidFill>
                                <a:srgbClr val="000000"/>
                              </a:solidFill>
                              <a:round/>
                              <a:headEnd/>
                              <a:tailEnd/>
                            </a:ln>
                          </p:spPr>
                          <p:txBody>
                            <a:bodyPr wrap="none" lIns="90442" tIns="44428" rIns="90442" bIns="44428">
                              <a:spAutoFit/>
                            </a:bodyPr>
                            <a:lstStyle/>
                            <a:p>
                              <a:endParaRPr lang="es-MX"/>
                            </a:p>
                          </p:txBody>
                        </p:sp>
                        <p:sp>
                          <p:nvSpPr>
                            <p:cNvPr id="156755" name="Freeform 84">
                              <a:extLst>
                                <a:ext uri="{FF2B5EF4-FFF2-40B4-BE49-F238E27FC236}">
                                  <a16:creationId xmlns:a16="http://schemas.microsoft.com/office/drawing/2014/main" id="{C05AF35D-CA3D-817F-3461-D702FBD3ABF9}"/>
                                </a:ext>
                              </a:extLst>
                            </p:cNvPr>
                            <p:cNvSpPr>
                              <a:spLocks/>
                            </p:cNvSpPr>
                            <p:nvPr/>
                          </p:nvSpPr>
                          <p:spPr bwMode="auto">
                            <a:xfrm>
                              <a:off x="1024" y="1181"/>
                              <a:ext cx="9" cy="10"/>
                            </a:xfrm>
                            <a:custGeom>
                              <a:avLst/>
                              <a:gdLst>
                                <a:gd name="T0" fmla="*/ 0 w 9"/>
                                <a:gd name="T1" fmla="*/ 5 h 10"/>
                                <a:gd name="T2" fmla="*/ 8 w 9"/>
                                <a:gd name="T3" fmla="*/ 9 h 10"/>
                                <a:gd name="T4" fmla="*/ 8 w 9"/>
                                <a:gd name="T5" fmla="*/ 0 h 10"/>
                                <a:gd name="T6" fmla="*/ 0 w 9"/>
                                <a:gd name="T7" fmla="*/ 5 h 10"/>
                                <a:gd name="T8" fmla="*/ 0 60000 65536"/>
                                <a:gd name="T9" fmla="*/ 0 60000 65536"/>
                                <a:gd name="T10" fmla="*/ 0 60000 65536"/>
                                <a:gd name="T11" fmla="*/ 0 60000 65536"/>
                                <a:gd name="T12" fmla="*/ 0 w 9"/>
                                <a:gd name="T13" fmla="*/ 0 h 10"/>
                                <a:gd name="T14" fmla="*/ 9 w 9"/>
                                <a:gd name="T15" fmla="*/ 10 h 10"/>
                              </a:gdLst>
                              <a:ahLst/>
                              <a:cxnLst>
                                <a:cxn ang="T8">
                                  <a:pos x="T0" y="T1"/>
                                </a:cxn>
                                <a:cxn ang="T9">
                                  <a:pos x="T2" y="T3"/>
                                </a:cxn>
                                <a:cxn ang="T10">
                                  <a:pos x="T4" y="T5"/>
                                </a:cxn>
                                <a:cxn ang="T11">
                                  <a:pos x="T6" y="T7"/>
                                </a:cxn>
                              </a:cxnLst>
                              <a:rect l="T12" t="T13" r="T14" b="T15"/>
                              <a:pathLst>
                                <a:path w="9" h="10">
                                  <a:moveTo>
                                    <a:pt x="0" y="5"/>
                                  </a:moveTo>
                                  <a:lnTo>
                                    <a:pt x="8" y="9"/>
                                  </a:lnTo>
                                  <a:lnTo>
                                    <a:pt x="8" y="0"/>
                                  </a:lnTo>
                                  <a:lnTo>
                                    <a:pt x="0" y="5"/>
                                  </a:lnTo>
                                </a:path>
                              </a:pathLst>
                            </a:custGeom>
                            <a:solidFill>
                              <a:srgbClr val="8080A0"/>
                            </a:solidFill>
                            <a:ln w="12700" cap="rnd">
                              <a:solidFill>
                                <a:srgbClr val="000000"/>
                              </a:solidFill>
                              <a:round/>
                              <a:headEnd/>
                              <a:tailEnd/>
                            </a:ln>
                          </p:spPr>
                          <p:txBody>
                            <a:bodyPr wrap="none" lIns="90442" tIns="44428" rIns="90442" bIns="44428">
                              <a:spAutoFit/>
                            </a:bodyPr>
                            <a:lstStyle/>
                            <a:p>
                              <a:endParaRPr lang="es-MX"/>
                            </a:p>
                          </p:txBody>
                        </p:sp>
                        <p:sp>
                          <p:nvSpPr>
                            <p:cNvPr id="156756" name="Freeform 85">
                              <a:extLst>
                                <a:ext uri="{FF2B5EF4-FFF2-40B4-BE49-F238E27FC236}">
                                  <a16:creationId xmlns:a16="http://schemas.microsoft.com/office/drawing/2014/main" id="{2CDBF39D-9E4E-8127-5190-555A7E0AF046}"/>
                                </a:ext>
                              </a:extLst>
                            </p:cNvPr>
                            <p:cNvSpPr>
                              <a:spLocks/>
                            </p:cNvSpPr>
                            <p:nvPr/>
                          </p:nvSpPr>
                          <p:spPr bwMode="auto">
                            <a:xfrm>
                              <a:off x="1038" y="1202"/>
                              <a:ext cx="9" cy="11"/>
                            </a:xfrm>
                            <a:custGeom>
                              <a:avLst/>
                              <a:gdLst>
                                <a:gd name="T0" fmla="*/ 0 w 9"/>
                                <a:gd name="T1" fmla="*/ 10 h 11"/>
                                <a:gd name="T2" fmla="*/ 0 w 9"/>
                                <a:gd name="T3" fmla="*/ 0 h 11"/>
                                <a:gd name="T4" fmla="*/ 8 w 9"/>
                                <a:gd name="T5" fmla="*/ 7 h 11"/>
                                <a:gd name="T6" fmla="*/ 0 w 9"/>
                                <a:gd name="T7" fmla="*/ 10 h 11"/>
                                <a:gd name="T8" fmla="*/ 0 60000 65536"/>
                                <a:gd name="T9" fmla="*/ 0 60000 65536"/>
                                <a:gd name="T10" fmla="*/ 0 60000 65536"/>
                                <a:gd name="T11" fmla="*/ 0 60000 65536"/>
                                <a:gd name="T12" fmla="*/ 0 w 9"/>
                                <a:gd name="T13" fmla="*/ 0 h 11"/>
                                <a:gd name="T14" fmla="*/ 9 w 9"/>
                                <a:gd name="T15" fmla="*/ 11 h 11"/>
                              </a:gdLst>
                              <a:ahLst/>
                              <a:cxnLst>
                                <a:cxn ang="T8">
                                  <a:pos x="T0" y="T1"/>
                                </a:cxn>
                                <a:cxn ang="T9">
                                  <a:pos x="T2" y="T3"/>
                                </a:cxn>
                                <a:cxn ang="T10">
                                  <a:pos x="T4" y="T5"/>
                                </a:cxn>
                                <a:cxn ang="T11">
                                  <a:pos x="T6" y="T7"/>
                                </a:cxn>
                              </a:cxnLst>
                              <a:rect l="T12" t="T13" r="T14" b="T15"/>
                              <a:pathLst>
                                <a:path w="9" h="11">
                                  <a:moveTo>
                                    <a:pt x="0" y="10"/>
                                  </a:moveTo>
                                  <a:lnTo>
                                    <a:pt x="0" y="0"/>
                                  </a:lnTo>
                                  <a:lnTo>
                                    <a:pt x="8" y="7"/>
                                  </a:lnTo>
                                  <a:lnTo>
                                    <a:pt x="0" y="10"/>
                                  </a:lnTo>
                                </a:path>
                              </a:pathLst>
                            </a:custGeom>
                            <a:solidFill>
                              <a:srgbClr val="606080"/>
                            </a:solidFill>
                            <a:ln w="12700" cap="rnd">
                              <a:solidFill>
                                <a:srgbClr val="000000"/>
                              </a:solidFill>
                              <a:round/>
                              <a:headEnd/>
                              <a:tailEnd/>
                            </a:ln>
                          </p:spPr>
                          <p:txBody>
                            <a:bodyPr wrap="none" lIns="90442" tIns="44428" rIns="90442" bIns="44428">
                              <a:spAutoFit/>
                            </a:bodyPr>
                            <a:lstStyle/>
                            <a:p>
                              <a:endParaRPr lang="es-MX"/>
                            </a:p>
                          </p:txBody>
                        </p:sp>
                      </p:grpSp>
                      <p:sp>
                        <p:nvSpPr>
                          <p:cNvPr id="156752" name="Freeform 81">
                            <a:extLst>
                              <a:ext uri="{FF2B5EF4-FFF2-40B4-BE49-F238E27FC236}">
                                <a16:creationId xmlns:a16="http://schemas.microsoft.com/office/drawing/2014/main" id="{5191C606-BF67-D0CF-8042-F27DA0962882}"/>
                              </a:ext>
                            </a:extLst>
                          </p:cNvPr>
                          <p:cNvSpPr>
                            <a:spLocks/>
                          </p:cNvSpPr>
                          <p:nvPr/>
                        </p:nvSpPr>
                        <p:spPr bwMode="auto">
                          <a:xfrm>
                            <a:off x="1136" y="1169"/>
                            <a:ext cx="37" cy="54"/>
                          </a:xfrm>
                          <a:custGeom>
                            <a:avLst/>
                            <a:gdLst>
                              <a:gd name="T0" fmla="*/ 0 w 37"/>
                              <a:gd name="T1" fmla="*/ 22 h 54"/>
                              <a:gd name="T2" fmla="*/ 0 w 37"/>
                              <a:gd name="T3" fmla="*/ 53 h 54"/>
                              <a:gd name="T4" fmla="*/ 36 w 37"/>
                              <a:gd name="T5" fmla="*/ 31 h 54"/>
                              <a:gd name="T6" fmla="*/ 36 w 37"/>
                              <a:gd name="T7" fmla="*/ 0 h 54"/>
                              <a:gd name="T8" fmla="*/ 0 w 37"/>
                              <a:gd name="T9" fmla="*/ 22 h 54"/>
                              <a:gd name="T10" fmla="*/ 0 60000 65536"/>
                              <a:gd name="T11" fmla="*/ 0 60000 65536"/>
                              <a:gd name="T12" fmla="*/ 0 60000 65536"/>
                              <a:gd name="T13" fmla="*/ 0 60000 65536"/>
                              <a:gd name="T14" fmla="*/ 0 60000 65536"/>
                              <a:gd name="T15" fmla="*/ 0 w 37"/>
                              <a:gd name="T16" fmla="*/ 0 h 54"/>
                              <a:gd name="T17" fmla="*/ 37 w 37"/>
                              <a:gd name="T18" fmla="*/ 54 h 54"/>
                            </a:gdLst>
                            <a:ahLst/>
                            <a:cxnLst>
                              <a:cxn ang="T10">
                                <a:pos x="T0" y="T1"/>
                              </a:cxn>
                              <a:cxn ang="T11">
                                <a:pos x="T2" y="T3"/>
                              </a:cxn>
                              <a:cxn ang="T12">
                                <a:pos x="T4" y="T5"/>
                              </a:cxn>
                              <a:cxn ang="T13">
                                <a:pos x="T6" y="T7"/>
                              </a:cxn>
                              <a:cxn ang="T14">
                                <a:pos x="T8" y="T9"/>
                              </a:cxn>
                            </a:cxnLst>
                            <a:rect l="T15" t="T16" r="T17" b="T18"/>
                            <a:pathLst>
                              <a:path w="37" h="54">
                                <a:moveTo>
                                  <a:pt x="0" y="22"/>
                                </a:moveTo>
                                <a:lnTo>
                                  <a:pt x="0" y="53"/>
                                </a:lnTo>
                                <a:lnTo>
                                  <a:pt x="36" y="31"/>
                                </a:lnTo>
                                <a:lnTo>
                                  <a:pt x="36" y="0"/>
                                </a:lnTo>
                                <a:lnTo>
                                  <a:pt x="0" y="22"/>
                                </a:lnTo>
                              </a:path>
                            </a:pathLst>
                          </a:custGeom>
                          <a:solidFill>
                            <a:srgbClr val="606080"/>
                          </a:solidFill>
                          <a:ln w="12700" cap="rnd">
                            <a:solidFill>
                              <a:srgbClr val="000000"/>
                            </a:solidFill>
                            <a:round/>
                            <a:headEnd/>
                            <a:tailEnd/>
                          </a:ln>
                        </p:spPr>
                        <p:txBody>
                          <a:bodyPr wrap="none" lIns="90442" tIns="44428" rIns="90442" bIns="44428">
                            <a:spAutoFit/>
                          </a:bodyPr>
                          <a:lstStyle/>
                          <a:p>
                            <a:endParaRPr lang="es-MX"/>
                          </a:p>
                        </p:txBody>
                      </p:sp>
                      <p:sp>
                        <p:nvSpPr>
                          <p:cNvPr id="156753" name="Freeform 82">
                            <a:extLst>
                              <a:ext uri="{FF2B5EF4-FFF2-40B4-BE49-F238E27FC236}">
                                <a16:creationId xmlns:a16="http://schemas.microsoft.com/office/drawing/2014/main" id="{4C208D8C-9F0B-84D0-A8B0-BE0F3BA8E25D}"/>
                              </a:ext>
                            </a:extLst>
                          </p:cNvPr>
                          <p:cNvSpPr>
                            <a:spLocks/>
                          </p:cNvSpPr>
                          <p:nvPr/>
                        </p:nvSpPr>
                        <p:spPr bwMode="auto">
                          <a:xfrm>
                            <a:off x="1086" y="1151"/>
                            <a:ext cx="87" cy="41"/>
                          </a:xfrm>
                          <a:custGeom>
                            <a:avLst/>
                            <a:gdLst>
                              <a:gd name="T0" fmla="*/ 0 w 87"/>
                              <a:gd name="T1" fmla="*/ 14 h 41"/>
                              <a:gd name="T2" fmla="*/ 50 w 87"/>
                              <a:gd name="T3" fmla="*/ 40 h 41"/>
                              <a:gd name="T4" fmla="*/ 86 w 87"/>
                              <a:gd name="T5" fmla="*/ 18 h 41"/>
                              <a:gd name="T6" fmla="*/ 45 w 87"/>
                              <a:gd name="T7" fmla="*/ 0 h 41"/>
                              <a:gd name="T8" fmla="*/ 0 w 87"/>
                              <a:gd name="T9" fmla="*/ 14 h 41"/>
                              <a:gd name="T10" fmla="*/ 0 60000 65536"/>
                              <a:gd name="T11" fmla="*/ 0 60000 65536"/>
                              <a:gd name="T12" fmla="*/ 0 60000 65536"/>
                              <a:gd name="T13" fmla="*/ 0 60000 65536"/>
                              <a:gd name="T14" fmla="*/ 0 60000 65536"/>
                              <a:gd name="T15" fmla="*/ 0 w 87"/>
                              <a:gd name="T16" fmla="*/ 0 h 41"/>
                              <a:gd name="T17" fmla="*/ 87 w 87"/>
                              <a:gd name="T18" fmla="*/ 41 h 41"/>
                            </a:gdLst>
                            <a:ahLst/>
                            <a:cxnLst>
                              <a:cxn ang="T10">
                                <a:pos x="T0" y="T1"/>
                              </a:cxn>
                              <a:cxn ang="T11">
                                <a:pos x="T2" y="T3"/>
                              </a:cxn>
                              <a:cxn ang="T12">
                                <a:pos x="T4" y="T5"/>
                              </a:cxn>
                              <a:cxn ang="T13">
                                <a:pos x="T6" y="T7"/>
                              </a:cxn>
                              <a:cxn ang="T14">
                                <a:pos x="T8" y="T9"/>
                              </a:cxn>
                            </a:cxnLst>
                            <a:rect l="T15" t="T16" r="T17" b="T18"/>
                            <a:pathLst>
                              <a:path w="87" h="41">
                                <a:moveTo>
                                  <a:pt x="0" y="14"/>
                                </a:moveTo>
                                <a:lnTo>
                                  <a:pt x="50" y="40"/>
                                </a:lnTo>
                                <a:lnTo>
                                  <a:pt x="86" y="18"/>
                                </a:lnTo>
                                <a:lnTo>
                                  <a:pt x="45" y="0"/>
                                </a:lnTo>
                                <a:lnTo>
                                  <a:pt x="0" y="14"/>
                                </a:lnTo>
                              </a:path>
                            </a:pathLst>
                          </a:custGeom>
                          <a:solidFill>
                            <a:srgbClr val="C0C0E0"/>
                          </a:solidFill>
                          <a:ln w="12700" cap="rnd">
                            <a:solidFill>
                              <a:srgbClr val="000000"/>
                            </a:solidFill>
                            <a:round/>
                            <a:headEnd/>
                            <a:tailEnd/>
                          </a:ln>
                        </p:spPr>
                        <p:txBody>
                          <a:bodyPr wrap="none" lIns="90442" tIns="44428" rIns="90442" bIns="44428">
                            <a:spAutoFit/>
                          </a:bodyPr>
                          <a:lstStyle/>
                          <a:p>
                            <a:endParaRPr lang="es-MX"/>
                          </a:p>
                        </p:txBody>
                      </p:sp>
                    </p:grpSp>
                    <p:sp>
                      <p:nvSpPr>
                        <p:cNvPr id="156750" name="Freeform 79">
                          <a:extLst>
                            <a:ext uri="{FF2B5EF4-FFF2-40B4-BE49-F238E27FC236}">
                              <a16:creationId xmlns:a16="http://schemas.microsoft.com/office/drawing/2014/main" id="{D2C80576-F477-849D-69EB-F33BA86A4AD5}"/>
                            </a:ext>
                          </a:extLst>
                        </p:cNvPr>
                        <p:cNvSpPr>
                          <a:spLocks/>
                        </p:cNvSpPr>
                        <p:nvPr/>
                      </p:nvSpPr>
                      <p:spPr bwMode="auto">
                        <a:xfrm>
                          <a:off x="1037" y="1151"/>
                          <a:ext cx="94" cy="22"/>
                        </a:xfrm>
                        <a:custGeom>
                          <a:avLst/>
                          <a:gdLst>
                            <a:gd name="T0" fmla="*/ 0 w 94"/>
                            <a:gd name="T1" fmla="*/ 21 h 22"/>
                            <a:gd name="T2" fmla="*/ 49 w 94"/>
                            <a:gd name="T3" fmla="*/ 15 h 22"/>
                            <a:gd name="T4" fmla="*/ 93 w 94"/>
                            <a:gd name="T5" fmla="*/ 0 h 22"/>
                            <a:gd name="T6" fmla="*/ 40 w 94"/>
                            <a:gd name="T7" fmla="*/ 10 h 22"/>
                            <a:gd name="T8" fmla="*/ 0 w 94"/>
                            <a:gd name="T9" fmla="*/ 21 h 22"/>
                            <a:gd name="T10" fmla="*/ 0 60000 65536"/>
                            <a:gd name="T11" fmla="*/ 0 60000 65536"/>
                            <a:gd name="T12" fmla="*/ 0 60000 65536"/>
                            <a:gd name="T13" fmla="*/ 0 60000 65536"/>
                            <a:gd name="T14" fmla="*/ 0 60000 65536"/>
                            <a:gd name="T15" fmla="*/ 0 w 94"/>
                            <a:gd name="T16" fmla="*/ 0 h 22"/>
                            <a:gd name="T17" fmla="*/ 94 w 94"/>
                            <a:gd name="T18" fmla="*/ 22 h 22"/>
                          </a:gdLst>
                          <a:ahLst/>
                          <a:cxnLst>
                            <a:cxn ang="T10">
                              <a:pos x="T0" y="T1"/>
                            </a:cxn>
                            <a:cxn ang="T11">
                              <a:pos x="T2" y="T3"/>
                            </a:cxn>
                            <a:cxn ang="T12">
                              <a:pos x="T4" y="T5"/>
                            </a:cxn>
                            <a:cxn ang="T13">
                              <a:pos x="T6" y="T7"/>
                            </a:cxn>
                            <a:cxn ang="T14">
                              <a:pos x="T8" y="T9"/>
                            </a:cxn>
                          </a:cxnLst>
                          <a:rect l="T15" t="T16" r="T17" b="T18"/>
                          <a:pathLst>
                            <a:path w="94" h="22">
                              <a:moveTo>
                                <a:pt x="0" y="21"/>
                              </a:moveTo>
                              <a:lnTo>
                                <a:pt x="49" y="15"/>
                              </a:lnTo>
                              <a:lnTo>
                                <a:pt x="93" y="0"/>
                              </a:lnTo>
                              <a:lnTo>
                                <a:pt x="40" y="10"/>
                              </a:lnTo>
                              <a:lnTo>
                                <a:pt x="0" y="21"/>
                              </a:lnTo>
                            </a:path>
                          </a:pathLst>
                        </a:custGeom>
                        <a:solidFill>
                          <a:srgbClr val="8080A0"/>
                        </a:solidFill>
                        <a:ln w="12700" cap="rnd">
                          <a:solidFill>
                            <a:srgbClr val="000000"/>
                          </a:solidFill>
                          <a:round/>
                          <a:headEnd/>
                          <a:tailEnd/>
                        </a:ln>
                      </p:spPr>
                      <p:txBody>
                        <a:bodyPr wrap="none" lIns="90442" tIns="44428" rIns="90442" bIns="44428">
                          <a:spAutoFit/>
                        </a:bodyPr>
                        <a:lstStyle/>
                        <a:p>
                          <a:endParaRPr lang="es-MX"/>
                        </a:p>
                      </p:txBody>
                    </p:sp>
                  </p:grpSp>
                  <p:grpSp>
                    <p:nvGrpSpPr>
                      <p:cNvPr id="156719" name="Group 48">
                        <a:extLst>
                          <a:ext uri="{FF2B5EF4-FFF2-40B4-BE49-F238E27FC236}">
                            <a16:creationId xmlns:a16="http://schemas.microsoft.com/office/drawing/2014/main" id="{D254CFCA-CCBA-2E54-0436-44E512180D7D}"/>
                          </a:ext>
                        </a:extLst>
                      </p:cNvPr>
                      <p:cNvGrpSpPr>
                        <a:grpSpLocks/>
                      </p:cNvGrpSpPr>
                      <p:nvPr/>
                    </p:nvGrpSpPr>
                    <p:grpSpPr bwMode="auto">
                      <a:xfrm>
                        <a:off x="1108" y="1147"/>
                        <a:ext cx="62" cy="23"/>
                        <a:chOff x="1108" y="1147"/>
                        <a:chExt cx="62" cy="23"/>
                      </a:xfrm>
                    </p:grpSpPr>
                    <p:sp>
                      <p:nvSpPr>
                        <p:cNvPr id="156746" name="Freeform 75">
                          <a:extLst>
                            <a:ext uri="{FF2B5EF4-FFF2-40B4-BE49-F238E27FC236}">
                              <a16:creationId xmlns:a16="http://schemas.microsoft.com/office/drawing/2014/main" id="{7E72ABDA-E921-9EE7-F117-BFAB5F772762}"/>
                            </a:ext>
                          </a:extLst>
                        </p:cNvPr>
                        <p:cNvSpPr>
                          <a:spLocks/>
                        </p:cNvSpPr>
                        <p:nvPr/>
                      </p:nvSpPr>
                      <p:spPr bwMode="auto">
                        <a:xfrm>
                          <a:off x="1108" y="1158"/>
                          <a:ext cx="26" cy="12"/>
                        </a:xfrm>
                        <a:custGeom>
                          <a:avLst/>
                          <a:gdLst>
                            <a:gd name="T0" fmla="*/ 0 w 26"/>
                            <a:gd name="T1" fmla="*/ 9 h 12"/>
                            <a:gd name="T2" fmla="*/ 1 w 26"/>
                            <a:gd name="T3" fmla="*/ 11 h 12"/>
                            <a:gd name="T4" fmla="*/ 25 w 26"/>
                            <a:gd name="T5" fmla="*/ 3 h 12"/>
                            <a:gd name="T6" fmla="*/ 24 w 26"/>
                            <a:gd name="T7" fmla="*/ 0 h 12"/>
                            <a:gd name="T8" fmla="*/ 0 w 26"/>
                            <a:gd name="T9" fmla="*/ 9 h 12"/>
                            <a:gd name="T10" fmla="*/ 0 60000 65536"/>
                            <a:gd name="T11" fmla="*/ 0 60000 65536"/>
                            <a:gd name="T12" fmla="*/ 0 60000 65536"/>
                            <a:gd name="T13" fmla="*/ 0 60000 65536"/>
                            <a:gd name="T14" fmla="*/ 0 60000 65536"/>
                            <a:gd name="T15" fmla="*/ 0 w 26"/>
                            <a:gd name="T16" fmla="*/ 0 h 12"/>
                            <a:gd name="T17" fmla="*/ 26 w 26"/>
                            <a:gd name="T18" fmla="*/ 12 h 12"/>
                          </a:gdLst>
                          <a:ahLst/>
                          <a:cxnLst>
                            <a:cxn ang="T10">
                              <a:pos x="T0" y="T1"/>
                            </a:cxn>
                            <a:cxn ang="T11">
                              <a:pos x="T2" y="T3"/>
                            </a:cxn>
                            <a:cxn ang="T12">
                              <a:pos x="T4" y="T5"/>
                            </a:cxn>
                            <a:cxn ang="T13">
                              <a:pos x="T6" y="T7"/>
                            </a:cxn>
                            <a:cxn ang="T14">
                              <a:pos x="T8" y="T9"/>
                            </a:cxn>
                          </a:cxnLst>
                          <a:rect l="T15" t="T16" r="T17" b="T18"/>
                          <a:pathLst>
                            <a:path w="26" h="12">
                              <a:moveTo>
                                <a:pt x="0" y="9"/>
                              </a:moveTo>
                              <a:lnTo>
                                <a:pt x="1" y="11"/>
                              </a:lnTo>
                              <a:lnTo>
                                <a:pt x="25" y="3"/>
                              </a:lnTo>
                              <a:lnTo>
                                <a:pt x="24" y="0"/>
                              </a:lnTo>
                              <a:lnTo>
                                <a:pt x="0" y="9"/>
                              </a:lnTo>
                            </a:path>
                          </a:pathLst>
                        </a:custGeom>
                        <a:solidFill>
                          <a:srgbClr val="606080"/>
                        </a:solidFill>
                        <a:ln w="12700" cap="rnd">
                          <a:solidFill>
                            <a:srgbClr val="000000"/>
                          </a:solidFill>
                          <a:round/>
                          <a:headEnd/>
                          <a:tailEnd/>
                        </a:ln>
                      </p:spPr>
                      <p:txBody>
                        <a:bodyPr wrap="none" lIns="90442" tIns="44428" rIns="90442" bIns="44428">
                          <a:spAutoFit/>
                        </a:bodyPr>
                        <a:lstStyle/>
                        <a:p>
                          <a:endParaRPr lang="es-MX"/>
                        </a:p>
                      </p:txBody>
                    </p:sp>
                    <p:sp>
                      <p:nvSpPr>
                        <p:cNvPr id="156747" name="Freeform 76">
                          <a:extLst>
                            <a:ext uri="{FF2B5EF4-FFF2-40B4-BE49-F238E27FC236}">
                              <a16:creationId xmlns:a16="http://schemas.microsoft.com/office/drawing/2014/main" id="{B258130F-DABB-7AFF-8519-DFBC439E4604}"/>
                            </a:ext>
                          </a:extLst>
                        </p:cNvPr>
                        <p:cNvSpPr>
                          <a:spLocks/>
                        </p:cNvSpPr>
                        <p:nvPr/>
                      </p:nvSpPr>
                      <p:spPr bwMode="auto">
                        <a:xfrm>
                          <a:off x="1110" y="1153"/>
                          <a:ext cx="23" cy="12"/>
                        </a:xfrm>
                        <a:custGeom>
                          <a:avLst/>
                          <a:gdLst>
                            <a:gd name="T0" fmla="*/ 0 w 23"/>
                            <a:gd name="T1" fmla="*/ 11 h 12"/>
                            <a:gd name="T2" fmla="*/ 1 w 23"/>
                            <a:gd name="T3" fmla="*/ 10 h 12"/>
                            <a:gd name="T4" fmla="*/ 1 w 23"/>
                            <a:gd name="T5" fmla="*/ 7 h 12"/>
                            <a:gd name="T6" fmla="*/ 2 w 23"/>
                            <a:gd name="T7" fmla="*/ 6 h 12"/>
                            <a:gd name="T8" fmla="*/ 5 w 23"/>
                            <a:gd name="T9" fmla="*/ 4 h 12"/>
                            <a:gd name="T10" fmla="*/ 6 w 23"/>
                            <a:gd name="T11" fmla="*/ 2 h 12"/>
                            <a:gd name="T12" fmla="*/ 8 w 23"/>
                            <a:gd name="T13" fmla="*/ 1 h 12"/>
                            <a:gd name="T14" fmla="*/ 10 w 23"/>
                            <a:gd name="T15" fmla="*/ 1 h 12"/>
                            <a:gd name="T16" fmla="*/ 13 w 23"/>
                            <a:gd name="T17" fmla="*/ 0 h 12"/>
                            <a:gd name="T18" fmla="*/ 22 w 23"/>
                            <a:gd name="T19" fmla="*/ 1 h 12"/>
                            <a:gd name="T20" fmla="*/ 21 w 23"/>
                            <a:gd name="T21" fmla="*/ 2 h 12"/>
                            <a:gd name="T22" fmla="*/ 20 w 23"/>
                            <a:gd name="T23" fmla="*/ 4 h 12"/>
                            <a:gd name="T24" fmla="*/ 20 w 23"/>
                            <a:gd name="T25" fmla="*/ 5 h 12"/>
                            <a:gd name="T26" fmla="*/ 0 w 23"/>
                            <a:gd name="T27" fmla="*/ 11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
                            <a:gd name="T43" fmla="*/ 0 h 12"/>
                            <a:gd name="T44" fmla="*/ 23 w 23"/>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 h="12">
                              <a:moveTo>
                                <a:pt x="0" y="11"/>
                              </a:moveTo>
                              <a:lnTo>
                                <a:pt x="1" y="10"/>
                              </a:lnTo>
                              <a:lnTo>
                                <a:pt x="1" y="7"/>
                              </a:lnTo>
                              <a:lnTo>
                                <a:pt x="2" y="6"/>
                              </a:lnTo>
                              <a:lnTo>
                                <a:pt x="5" y="4"/>
                              </a:lnTo>
                              <a:lnTo>
                                <a:pt x="6" y="2"/>
                              </a:lnTo>
                              <a:lnTo>
                                <a:pt x="8" y="1"/>
                              </a:lnTo>
                              <a:lnTo>
                                <a:pt x="10" y="1"/>
                              </a:lnTo>
                              <a:lnTo>
                                <a:pt x="13" y="0"/>
                              </a:lnTo>
                              <a:lnTo>
                                <a:pt x="22" y="1"/>
                              </a:lnTo>
                              <a:lnTo>
                                <a:pt x="21" y="2"/>
                              </a:lnTo>
                              <a:lnTo>
                                <a:pt x="20" y="4"/>
                              </a:lnTo>
                              <a:lnTo>
                                <a:pt x="20" y="5"/>
                              </a:lnTo>
                              <a:lnTo>
                                <a:pt x="0" y="11"/>
                              </a:lnTo>
                            </a:path>
                          </a:pathLst>
                        </a:custGeom>
                        <a:solidFill>
                          <a:srgbClr val="E0E0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6748" name="Freeform 77">
                          <a:extLst>
                            <a:ext uri="{FF2B5EF4-FFF2-40B4-BE49-F238E27FC236}">
                              <a16:creationId xmlns:a16="http://schemas.microsoft.com/office/drawing/2014/main" id="{E79C81B2-75E2-419E-4DA6-F47D100A33ED}"/>
                            </a:ext>
                          </a:extLst>
                        </p:cNvPr>
                        <p:cNvSpPr>
                          <a:spLocks/>
                        </p:cNvSpPr>
                        <p:nvPr/>
                      </p:nvSpPr>
                      <p:spPr bwMode="auto">
                        <a:xfrm>
                          <a:off x="1125" y="1147"/>
                          <a:ext cx="45" cy="21"/>
                        </a:xfrm>
                        <a:custGeom>
                          <a:avLst/>
                          <a:gdLst>
                            <a:gd name="T0" fmla="*/ 0 w 45"/>
                            <a:gd name="T1" fmla="*/ 5 h 21"/>
                            <a:gd name="T2" fmla="*/ 6 w 45"/>
                            <a:gd name="T3" fmla="*/ 5 h 21"/>
                            <a:gd name="T4" fmla="*/ 8 w 45"/>
                            <a:gd name="T5" fmla="*/ 6 h 21"/>
                            <a:gd name="T6" fmla="*/ 10 w 45"/>
                            <a:gd name="T7" fmla="*/ 7 h 21"/>
                            <a:gd name="T8" fmla="*/ 14 w 45"/>
                            <a:gd name="T9" fmla="*/ 8 h 21"/>
                            <a:gd name="T10" fmla="*/ 16 w 45"/>
                            <a:gd name="T11" fmla="*/ 9 h 21"/>
                            <a:gd name="T12" fmla="*/ 18 w 45"/>
                            <a:gd name="T13" fmla="*/ 12 h 21"/>
                            <a:gd name="T14" fmla="*/ 20 w 45"/>
                            <a:gd name="T15" fmla="*/ 15 h 21"/>
                            <a:gd name="T16" fmla="*/ 23 w 45"/>
                            <a:gd name="T17" fmla="*/ 18 h 21"/>
                            <a:gd name="T18" fmla="*/ 24 w 45"/>
                            <a:gd name="T19" fmla="*/ 20 h 21"/>
                            <a:gd name="T20" fmla="*/ 44 w 45"/>
                            <a:gd name="T21" fmla="*/ 10 h 21"/>
                            <a:gd name="T22" fmla="*/ 43 w 45"/>
                            <a:gd name="T23" fmla="*/ 8 h 21"/>
                            <a:gd name="T24" fmla="*/ 42 w 45"/>
                            <a:gd name="T25" fmla="*/ 5 h 21"/>
                            <a:gd name="T26" fmla="*/ 39 w 45"/>
                            <a:gd name="T27" fmla="*/ 4 h 21"/>
                            <a:gd name="T28" fmla="*/ 37 w 45"/>
                            <a:gd name="T29" fmla="*/ 2 h 21"/>
                            <a:gd name="T30" fmla="*/ 35 w 45"/>
                            <a:gd name="T31" fmla="*/ 1 h 21"/>
                            <a:gd name="T32" fmla="*/ 33 w 45"/>
                            <a:gd name="T33" fmla="*/ 0 h 21"/>
                            <a:gd name="T34" fmla="*/ 25 w 45"/>
                            <a:gd name="T35" fmla="*/ 1 h 21"/>
                            <a:gd name="T36" fmla="*/ 16 w 45"/>
                            <a:gd name="T37" fmla="*/ 2 h 21"/>
                            <a:gd name="T38" fmla="*/ 0 w 45"/>
                            <a:gd name="T39" fmla="*/ 5 h 2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5"/>
                            <a:gd name="T61" fmla="*/ 0 h 21"/>
                            <a:gd name="T62" fmla="*/ 45 w 45"/>
                            <a:gd name="T63" fmla="*/ 21 h 2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5" h="21">
                              <a:moveTo>
                                <a:pt x="0" y="5"/>
                              </a:moveTo>
                              <a:lnTo>
                                <a:pt x="6" y="5"/>
                              </a:lnTo>
                              <a:lnTo>
                                <a:pt x="8" y="6"/>
                              </a:lnTo>
                              <a:lnTo>
                                <a:pt x="10" y="7"/>
                              </a:lnTo>
                              <a:lnTo>
                                <a:pt x="14" y="8"/>
                              </a:lnTo>
                              <a:lnTo>
                                <a:pt x="16" y="9"/>
                              </a:lnTo>
                              <a:lnTo>
                                <a:pt x="18" y="12"/>
                              </a:lnTo>
                              <a:lnTo>
                                <a:pt x="20" y="15"/>
                              </a:lnTo>
                              <a:lnTo>
                                <a:pt x="23" y="18"/>
                              </a:lnTo>
                              <a:lnTo>
                                <a:pt x="24" y="20"/>
                              </a:lnTo>
                              <a:lnTo>
                                <a:pt x="44" y="10"/>
                              </a:lnTo>
                              <a:lnTo>
                                <a:pt x="43" y="8"/>
                              </a:lnTo>
                              <a:lnTo>
                                <a:pt x="42" y="5"/>
                              </a:lnTo>
                              <a:lnTo>
                                <a:pt x="39" y="4"/>
                              </a:lnTo>
                              <a:lnTo>
                                <a:pt x="37" y="2"/>
                              </a:lnTo>
                              <a:lnTo>
                                <a:pt x="35" y="1"/>
                              </a:lnTo>
                              <a:lnTo>
                                <a:pt x="33" y="0"/>
                              </a:lnTo>
                              <a:lnTo>
                                <a:pt x="25" y="1"/>
                              </a:lnTo>
                              <a:lnTo>
                                <a:pt x="16" y="2"/>
                              </a:lnTo>
                              <a:lnTo>
                                <a:pt x="0" y="5"/>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grpSp>
                  <p:grpSp>
                    <p:nvGrpSpPr>
                      <p:cNvPr id="156720" name="Group 49">
                        <a:extLst>
                          <a:ext uri="{FF2B5EF4-FFF2-40B4-BE49-F238E27FC236}">
                            <a16:creationId xmlns:a16="http://schemas.microsoft.com/office/drawing/2014/main" id="{FB0CFF3B-8CFF-AB1E-0D7D-C4253078E95A}"/>
                          </a:ext>
                        </a:extLst>
                      </p:cNvPr>
                      <p:cNvGrpSpPr>
                        <a:grpSpLocks/>
                      </p:cNvGrpSpPr>
                      <p:nvPr/>
                    </p:nvGrpSpPr>
                    <p:grpSpPr bwMode="auto">
                      <a:xfrm>
                        <a:off x="1085" y="1146"/>
                        <a:ext cx="39" cy="21"/>
                        <a:chOff x="1085" y="1146"/>
                        <a:chExt cx="39" cy="21"/>
                      </a:xfrm>
                    </p:grpSpPr>
                    <p:grpSp>
                      <p:nvGrpSpPr>
                        <p:cNvPr id="156734" name="Group 63">
                          <a:extLst>
                            <a:ext uri="{FF2B5EF4-FFF2-40B4-BE49-F238E27FC236}">
                              <a16:creationId xmlns:a16="http://schemas.microsoft.com/office/drawing/2014/main" id="{3D006CAD-78AC-8327-EA99-600ACAF79F4B}"/>
                            </a:ext>
                          </a:extLst>
                        </p:cNvPr>
                        <p:cNvGrpSpPr>
                          <a:grpSpLocks/>
                        </p:cNvGrpSpPr>
                        <p:nvPr/>
                      </p:nvGrpSpPr>
                      <p:grpSpPr bwMode="auto">
                        <a:xfrm>
                          <a:off x="1113" y="1146"/>
                          <a:ext cx="11" cy="14"/>
                          <a:chOff x="1113" y="1146"/>
                          <a:chExt cx="11" cy="14"/>
                        </a:xfrm>
                      </p:grpSpPr>
                      <p:sp>
                        <p:nvSpPr>
                          <p:cNvPr id="156744" name="Freeform 73">
                            <a:extLst>
                              <a:ext uri="{FF2B5EF4-FFF2-40B4-BE49-F238E27FC236}">
                                <a16:creationId xmlns:a16="http://schemas.microsoft.com/office/drawing/2014/main" id="{C0AB5967-4D46-5C9C-8979-8344F3ECDF2E}"/>
                              </a:ext>
                            </a:extLst>
                          </p:cNvPr>
                          <p:cNvSpPr>
                            <a:spLocks/>
                          </p:cNvSpPr>
                          <p:nvPr/>
                        </p:nvSpPr>
                        <p:spPr bwMode="auto">
                          <a:xfrm>
                            <a:off x="1115" y="1150"/>
                            <a:ext cx="9" cy="10"/>
                          </a:xfrm>
                          <a:custGeom>
                            <a:avLst/>
                            <a:gdLst>
                              <a:gd name="T0" fmla="*/ 0 w 9"/>
                              <a:gd name="T1" fmla="*/ 0 h 10"/>
                              <a:gd name="T2" fmla="*/ 5 w 9"/>
                              <a:gd name="T3" fmla="*/ 9 h 10"/>
                              <a:gd name="T4" fmla="*/ 8 w 9"/>
                              <a:gd name="T5" fmla="*/ 9 h 10"/>
                              <a:gd name="T6" fmla="*/ 2 w 9"/>
                              <a:gd name="T7" fmla="*/ 0 h 10"/>
                              <a:gd name="T8" fmla="*/ 0 w 9"/>
                              <a:gd name="T9" fmla="*/ 0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0" y="0"/>
                                </a:moveTo>
                                <a:lnTo>
                                  <a:pt x="5" y="9"/>
                                </a:lnTo>
                                <a:lnTo>
                                  <a:pt x="8" y="9"/>
                                </a:lnTo>
                                <a:lnTo>
                                  <a:pt x="2"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6745" name="Oval 74">
                            <a:extLst>
                              <a:ext uri="{FF2B5EF4-FFF2-40B4-BE49-F238E27FC236}">
                                <a16:creationId xmlns:a16="http://schemas.microsoft.com/office/drawing/2014/main" id="{00BFF0E0-0AC3-8E95-240B-47FD86CEE19B}"/>
                              </a:ext>
                            </a:extLst>
                          </p:cNvPr>
                          <p:cNvSpPr>
                            <a:spLocks noChangeArrowheads="1"/>
                          </p:cNvSpPr>
                          <p:nvPr/>
                        </p:nvSpPr>
                        <p:spPr bwMode="auto">
                          <a:xfrm>
                            <a:off x="1113" y="1146"/>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6735" name="Group 64">
                          <a:extLst>
                            <a:ext uri="{FF2B5EF4-FFF2-40B4-BE49-F238E27FC236}">
                              <a16:creationId xmlns:a16="http://schemas.microsoft.com/office/drawing/2014/main" id="{5FECE777-FDE1-D26E-3832-BBA4BD1D245C}"/>
                            </a:ext>
                          </a:extLst>
                        </p:cNvPr>
                        <p:cNvGrpSpPr>
                          <a:grpSpLocks/>
                        </p:cNvGrpSpPr>
                        <p:nvPr/>
                      </p:nvGrpSpPr>
                      <p:grpSpPr bwMode="auto">
                        <a:xfrm>
                          <a:off x="1104" y="1148"/>
                          <a:ext cx="11" cy="14"/>
                          <a:chOff x="1104" y="1148"/>
                          <a:chExt cx="11" cy="14"/>
                        </a:xfrm>
                      </p:grpSpPr>
                      <p:sp>
                        <p:nvSpPr>
                          <p:cNvPr id="156742" name="Freeform 71">
                            <a:extLst>
                              <a:ext uri="{FF2B5EF4-FFF2-40B4-BE49-F238E27FC236}">
                                <a16:creationId xmlns:a16="http://schemas.microsoft.com/office/drawing/2014/main" id="{868BE3DD-DD92-EDC2-FECC-EE691943112E}"/>
                              </a:ext>
                            </a:extLst>
                          </p:cNvPr>
                          <p:cNvSpPr>
                            <a:spLocks/>
                          </p:cNvSpPr>
                          <p:nvPr/>
                        </p:nvSpPr>
                        <p:spPr bwMode="auto">
                          <a:xfrm>
                            <a:off x="1107" y="1152"/>
                            <a:ext cx="8" cy="10"/>
                          </a:xfrm>
                          <a:custGeom>
                            <a:avLst/>
                            <a:gdLst>
                              <a:gd name="T0" fmla="*/ 0 w 8"/>
                              <a:gd name="T1" fmla="*/ 0 h 10"/>
                              <a:gd name="T2" fmla="*/ 4 w 8"/>
                              <a:gd name="T3" fmla="*/ 9 h 10"/>
                              <a:gd name="T4" fmla="*/ 7 w 8"/>
                              <a:gd name="T5" fmla="*/ 9 h 10"/>
                              <a:gd name="T6" fmla="*/ 2 w 8"/>
                              <a:gd name="T7" fmla="*/ 0 h 10"/>
                              <a:gd name="T8" fmla="*/ 0 w 8"/>
                              <a:gd name="T9" fmla="*/ 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0" y="0"/>
                                </a:moveTo>
                                <a:lnTo>
                                  <a:pt x="4" y="9"/>
                                </a:lnTo>
                                <a:lnTo>
                                  <a:pt x="7" y="9"/>
                                </a:lnTo>
                                <a:lnTo>
                                  <a:pt x="2"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6743" name="Oval 72">
                            <a:extLst>
                              <a:ext uri="{FF2B5EF4-FFF2-40B4-BE49-F238E27FC236}">
                                <a16:creationId xmlns:a16="http://schemas.microsoft.com/office/drawing/2014/main" id="{FDD72322-0853-8766-4042-37CCED7D2D0C}"/>
                              </a:ext>
                            </a:extLst>
                          </p:cNvPr>
                          <p:cNvSpPr>
                            <a:spLocks noChangeArrowheads="1"/>
                          </p:cNvSpPr>
                          <p:nvPr/>
                        </p:nvSpPr>
                        <p:spPr bwMode="auto">
                          <a:xfrm>
                            <a:off x="1104" y="1148"/>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6736" name="Group 65">
                          <a:extLst>
                            <a:ext uri="{FF2B5EF4-FFF2-40B4-BE49-F238E27FC236}">
                              <a16:creationId xmlns:a16="http://schemas.microsoft.com/office/drawing/2014/main" id="{B46B63E0-BEE8-4C37-1174-D24A37F0582A}"/>
                            </a:ext>
                          </a:extLst>
                        </p:cNvPr>
                        <p:cNvGrpSpPr>
                          <a:grpSpLocks/>
                        </p:cNvGrpSpPr>
                        <p:nvPr/>
                      </p:nvGrpSpPr>
                      <p:grpSpPr bwMode="auto">
                        <a:xfrm>
                          <a:off x="1095" y="1152"/>
                          <a:ext cx="10" cy="9"/>
                          <a:chOff x="1095" y="1152"/>
                          <a:chExt cx="10" cy="9"/>
                        </a:xfrm>
                      </p:grpSpPr>
                      <p:sp>
                        <p:nvSpPr>
                          <p:cNvPr id="156740" name="Freeform 69">
                            <a:extLst>
                              <a:ext uri="{FF2B5EF4-FFF2-40B4-BE49-F238E27FC236}">
                                <a16:creationId xmlns:a16="http://schemas.microsoft.com/office/drawing/2014/main" id="{2E208C87-9942-D7BB-C99F-65A0C6DC17E7}"/>
                              </a:ext>
                            </a:extLst>
                          </p:cNvPr>
                          <p:cNvSpPr>
                            <a:spLocks/>
                          </p:cNvSpPr>
                          <p:nvPr/>
                        </p:nvSpPr>
                        <p:spPr bwMode="auto">
                          <a:xfrm>
                            <a:off x="1097" y="1155"/>
                            <a:ext cx="8" cy="1"/>
                          </a:xfrm>
                          <a:custGeom>
                            <a:avLst/>
                            <a:gdLst>
                              <a:gd name="T0" fmla="*/ 0 w 8"/>
                              <a:gd name="T1" fmla="*/ 0 h 1"/>
                              <a:gd name="T2" fmla="*/ 5 w 8"/>
                              <a:gd name="T3" fmla="*/ 0 h 1"/>
                              <a:gd name="T4" fmla="*/ 7 w 8"/>
                              <a:gd name="T5" fmla="*/ 0 h 1"/>
                              <a:gd name="T6" fmla="*/ 3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5" y="0"/>
                                </a:lnTo>
                                <a:lnTo>
                                  <a:pt x="7" y="0"/>
                                </a:lnTo>
                                <a:lnTo>
                                  <a:pt x="3"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6741" name="Oval 70">
                            <a:extLst>
                              <a:ext uri="{FF2B5EF4-FFF2-40B4-BE49-F238E27FC236}">
                                <a16:creationId xmlns:a16="http://schemas.microsoft.com/office/drawing/2014/main" id="{3D4F5730-A709-DAB9-BF08-5653115D45B5}"/>
                              </a:ext>
                            </a:extLst>
                          </p:cNvPr>
                          <p:cNvSpPr>
                            <a:spLocks noChangeArrowheads="1"/>
                          </p:cNvSpPr>
                          <p:nvPr/>
                        </p:nvSpPr>
                        <p:spPr bwMode="auto">
                          <a:xfrm>
                            <a:off x="1095" y="1152"/>
                            <a:ext cx="7"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6737" name="Group 66">
                          <a:extLst>
                            <a:ext uri="{FF2B5EF4-FFF2-40B4-BE49-F238E27FC236}">
                              <a16:creationId xmlns:a16="http://schemas.microsoft.com/office/drawing/2014/main" id="{58523002-23FB-9794-9E30-C249A9BDBA0A}"/>
                            </a:ext>
                          </a:extLst>
                        </p:cNvPr>
                        <p:cNvGrpSpPr>
                          <a:grpSpLocks/>
                        </p:cNvGrpSpPr>
                        <p:nvPr/>
                      </p:nvGrpSpPr>
                      <p:grpSpPr bwMode="auto">
                        <a:xfrm>
                          <a:off x="1085" y="1153"/>
                          <a:ext cx="11" cy="14"/>
                          <a:chOff x="1085" y="1153"/>
                          <a:chExt cx="11" cy="14"/>
                        </a:xfrm>
                      </p:grpSpPr>
                      <p:sp>
                        <p:nvSpPr>
                          <p:cNvPr id="156738" name="Freeform 67">
                            <a:extLst>
                              <a:ext uri="{FF2B5EF4-FFF2-40B4-BE49-F238E27FC236}">
                                <a16:creationId xmlns:a16="http://schemas.microsoft.com/office/drawing/2014/main" id="{9BC069E4-6AAB-26F2-AFEE-A030E4905911}"/>
                              </a:ext>
                            </a:extLst>
                          </p:cNvPr>
                          <p:cNvSpPr>
                            <a:spLocks/>
                          </p:cNvSpPr>
                          <p:nvPr/>
                        </p:nvSpPr>
                        <p:spPr bwMode="auto">
                          <a:xfrm>
                            <a:off x="1087" y="1157"/>
                            <a:ext cx="9" cy="10"/>
                          </a:xfrm>
                          <a:custGeom>
                            <a:avLst/>
                            <a:gdLst>
                              <a:gd name="T0" fmla="*/ 0 w 9"/>
                              <a:gd name="T1" fmla="*/ 0 h 10"/>
                              <a:gd name="T2" fmla="*/ 5 w 9"/>
                              <a:gd name="T3" fmla="*/ 9 h 10"/>
                              <a:gd name="T4" fmla="*/ 8 w 9"/>
                              <a:gd name="T5" fmla="*/ 9 h 10"/>
                              <a:gd name="T6" fmla="*/ 2 w 9"/>
                              <a:gd name="T7" fmla="*/ 0 h 10"/>
                              <a:gd name="T8" fmla="*/ 0 w 9"/>
                              <a:gd name="T9" fmla="*/ 0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0" y="0"/>
                                </a:moveTo>
                                <a:lnTo>
                                  <a:pt x="5" y="9"/>
                                </a:lnTo>
                                <a:lnTo>
                                  <a:pt x="8" y="9"/>
                                </a:lnTo>
                                <a:lnTo>
                                  <a:pt x="2"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6739" name="Oval 68">
                            <a:extLst>
                              <a:ext uri="{FF2B5EF4-FFF2-40B4-BE49-F238E27FC236}">
                                <a16:creationId xmlns:a16="http://schemas.microsoft.com/office/drawing/2014/main" id="{2D287F5D-D63C-6721-D69C-E94C6768D508}"/>
                              </a:ext>
                            </a:extLst>
                          </p:cNvPr>
                          <p:cNvSpPr>
                            <a:spLocks noChangeArrowheads="1"/>
                          </p:cNvSpPr>
                          <p:nvPr/>
                        </p:nvSpPr>
                        <p:spPr bwMode="auto">
                          <a:xfrm>
                            <a:off x="1085" y="1153"/>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grpSp>
                    <p:nvGrpSpPr>
                      <p:cNvPr id="156721" name="Group 50">
                        <a:extLst>
                          <a:ext uri="{FF2B5EF4-FFF2-40B4-BE49-F238E27FC236}">
                            <a16:creationId xmlns:a16="http://schemas.microsoft.com/office/drawing/2014/main" id="{7193E820-0690-C6C5-66E9-20C8F0FC2EB1}"/>
                          </a:ext>
                        </a:extLst>
                      </p:cNvPr>
                      <p:cNvGrpSpPr>
                        <a:grpSpLocks/>
                      </p:cNvGrpSpPr>
                      <p:nvPr/>
                    </p:nvGrpSpPr>
                    <p:grpSpPr bwMode="auto">
                      <a:xfrm>
                        <a:off x="1046" y="1156"/>
                        <a:ext cx="40" cy="16"/>
                        <a:chOff x="1046" y="1156"/>
                        <a:chExt cx="40" cy="16"/>
                      </a:xfrm>
                    </p:grpSpPr>
                    <p:grpSp>
                      <p:nvGrpSpPr>
                        <p:cNvPr id="156722" name="Group 51">
                          <a:extLst>
                            <a:ext uri="{FF2B5EF4-FFF2-40B4-BE49-F238E27FC236}">
                              <a16:creationId xmlns:a16="http://schemas.microsoft.com/office/drawing/2014/main" id="{336C5828-BA4E-0C85-DE42-6D44713E00C5}"/>
                            </a:ext>
                          </a:extLst>
                        </p:cNvPr>
                        <p:cNvGrpSpPr>
                          <a:grpSpLocks/>
                        </p:cNvGrpSpPr>
                        <p:nvPr/>
                      </p:nvGrpSpPr>
                      <p:grpSpPr bwMode="auto">
                        <a:xfrm>
                          <a:off x="1076" y="1156"/>
                          <a:ext cx="10" cy="9"/>
                          <a:chOff x="1076" y="1156"/>
                          <a:chExt cx="10" cy="9"/>
                        </a:xfrm>
                      </p:grpSpPr>
                      <p:sp>
                        <p:nvSpPr>
                          <p:cNvPr id="156732" name="Freeform 61">
                            <a:extLst>
                              <a:ext uri="{FF2B5EF4-FFF2-40B4-BE49-F238E27FC236}">
                                <a16:creationId xmlns:a16="http://schemas.microsoft.com/office/drawing/2014/main" id="{76D2835A-FA3D-4E30-DFE9-B0BF101BEE8D}"/>
                              </a:ext>
                            </a:extLst>
                          </p:cNvPr>
                          <p:cNvSpPr>
                            <a:spLocks/>
                          </p:cNvSpPr>
                          <p:nvPr/>
                        </p:nvSpPr>
                        <p:spPr bwMode="auto">
                          <a:xfrm>
                            <a:off x="1078" y="1160"/>
                            <a:ext cx="8" cy="1"/>
                          </a:xfrm>
                          <a:custGeom>
                            <a:avLst/>
                            <a:gdLst>
                              <a:gd name="T0" fmla="*/ 0 w 8"/>
                              <a:gd name="T1" fmla="*/ 0 h 1"/>
                              <a:gd name="T2" fmla="*/ 4 w 8"/>
                              <a:gd name="T3" fmla="*/ 0 h 1"/>
                              <a:gd name="T4" fmla="*/ 7 w 8"/>
                              <a:gd name="T5" fmla="*/ 0 h 1"/>
                              <a:gd name="T6" fmla="*/ 2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4" y="0"/>
                                </a:lnTo>
                                <a:lnTo>
                                  <a:pt x="7" y="0"/>
                                </a:lnTo>
                                <a:lnTo>
                                  <a:pt x="2"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6733" name="Oval 62">
                            <a:extLst>
                              <a:ext uri="{FF2B5EF4-FFF2-40B4-BE49-F238E27FC236}">
                                <a16:creationId xmlns:a16="http://schemas.microsoft.com/office/drawing/2014/main" id="{A4893D9F-67FF-CC91-A53B-EAA6BC204FA8}"/>
                              </a:ext>
                            </a:extLst>
                          </p:cNvPr>
                          <p:cNvSpPr>
                            <a:spLocks noChangeArrowheads="1"/>
                          </p:cNvSpPr>
                          <p:nvPr/>
                        </p:nvSpPr>
                        <p:spPr bwMode="auto">
                          <a:xfrm>
                            <a:off x="1076" y="1156"/>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6723" name="Group 52">
                          <a:extLst>
                            <a:ext uri="{FF2B5EF4-FFF2-40B4-BE49-F238E27FC236}">
                              <a16:creationId xmlns:a16="http://schemas.microsoft.com/office/drawing/2014/main" id="{5E29B2F8-C2EB-FE93-4C4B-B8325FFE2004}"/>
                            </a:ext>
                          </a:extLst>
                        </p:cNvPr>
                        <p:cNvGrpSpPr>
                          <a:grpSpLocks/>
                        </p:cNvGrpSpPr>
                        <p:nvPr/>
                      </p:nvGrpSpPr>
                      <p:grpSpPr bwMode="auto">
                        <a:xfrm>
                          <a:off x="1065" y="1158"/>
                          <a:ext cx="11" cy="13"/>
                          <a:chOff x="1065" y="1158"/>
                          <a:chExt cx="11" cy="13"/>
                        </a:xfrm>
                      </p:grpSpPr>
                      <p:sp>
                        <p:nvSpPr>
                          <p:cNvPr id="156730" name="Freeform 59">
                            <a:extLst>
                              <a:ext uri="{FF2B5EF4-FFF2-40B4-BE49-F238E27FC236}">
                                <a16:creationId xmlns:a16="http://schemas.microsoft.com/office/drawing/2014/main" id="{C604CABB-8266-8457-AB40-23FFA4E6AEB6}"/>
                              </a:ext>
                            </a:extLst>
                          </p:cNvPr>
                          <p:cNvSpPr>
                            <a:spLocks/>
                          </p:cNvSpPr>
                          <p:nvPr/>
                        </p:nvSpPr>
                        <p:spPr bwMode="auto">
                          <a:xfrm>
                            <a:off x="1068" y="1162"/>
                            <a:ext cx="8" cy="9"/>
                          </a:xfrm>
                          <a:custGeom>
                            <a:avLst/>
                            <a:gdLst>
                              <a:gd name="T0" fmla="*/ 0 w 8"/>
                              <a:gd name="T1" fmla="*/ 0 h 9"/>
                              <a:gd name="T2" fmla="*/ 5 w 8"/>
                              <a:gd name="T3" fmla="*/ 8 h 9"/>
                              <a:gd name="T4" fmla="*/ 7 w 8"/>
                              <a:gd name="T5" fmla="*/ 8 h 9"/>
                              <a:gd name="T6" fmla="*/ 3 w 8"/>
                              <a:gd name="T7" fmla="*/ 0 h 9"/>
                              <a:gd name="T8" fmla="*/ 0 w 8"/>
                              <a:gd name="T9" fmla="*/ 0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0"/>
                                </a:moveTo>
                                <a:lnTo>
                                  <a:pt x="5" y="8"/>
                                </a:lnTo>
                                <a:lnTo>
                                  <a:pt x="7" y="8"/>
                                </a:lnTo>
                                <a:lnTo>
                                  <a:pt x="3"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6731" name="Oval 60">
                            <a:extLst>
                              <a:ext uri="{FF2B5EF4-FFF2-40B4-BE49-F238E27FC236}">
                                <a16:creationId xmlns:a16="http://schemas.microsoft.com/office/drawing/2014/main" id="{8873DF76-746F-AE8D-25DF-35CA37E4C786}"/>
                              </a:ext>
                            </a:extLst>
                          </p:cNvPr>
                          <p:cNvSpPr>
                            <a:spLocks noChangeArrowheads="1"/>
                          </p:cNvSpPr>
                          <p:nvPr/>
                        </p:nvSpPr>
                        <p:spPr bwMode="auto">
                          <a:xfrm>
                            <a:off x="1065" y="1158"/>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6724" name="Group 53">
                          <a:extLst>
                            <a:ext uri="{FF2B5EF4-FFF2-40B4-BE49-F238E27FC236}">
                              <a16:creationId xmlns:a16="http://schemas.microsoft.com/office/drawing/2014/main" id="{DBA53C17-0C00-AFB2-B2E0-BED2AC70F932}"/>
                            </a:ext>
                          </a:extLst>
                        </p:cNvPr>
                        <p:cNvGrpSpPr>
                          <a:grpSpLocks/>
                        </p:cNvGrpSpPr>
                        <p:nvPr/>
                      </p:nvGrpSpPr>
                      <p:grpSpPr bwMode="auto">
                        <a:xfrm>
                          <a:off x="1056" y="1161"/>
                          <a:ext cx="11" cy="9"/>
                          <a:chOff x="1056" y="1161"/>
                          <a:chExt cx="11" cy="9"/>
                        </a:xfrm>
                      </p:grpSpPr>
                      <p:sp>
                        <p:nvSpPr>
                          <p:cNvPr id="156728" name="Freeform 57">
                            <a:extLst>
                              <a:ext uri="{FF2B5EF4-FFF2-40B4-BE49-F238E27FC236}">
                                <a16:creationId xmlns:a16="http://schemas.microsoft.com/office/drawing/2014/main" id="{ED7B227E-E1D7-CB2F-F653-9D46105FF8C3}"/>
                              </a:ext>
                            </a:extLst>
                          </p:cNvPr>
                          <p:cNvSpPr>
                            <a:spLocks/>
                          </p:cNvSpPr>
                          <p:nvPr/>
                        </p:nvSpPr>
                        <p:spPr bwMode="auto">
                          <a:xfrm>
                            <a:off x="1058" y="1165"/>
                            <a:ext cx="9" cy="1"/>
                          </a:xfrm>
                          <a:custGeom>
                            <a:avLst/>
                            <a:gdLst>
                              <a:gd name="T0" fmla="*/ 0 w 9"/>
                              <a:gd name="T1" fmla="*/ 0 h 1"/>
                              <a:gd name="T2" fmla="*/ 5 w 9"/>
                              <a:gd name="T3" fmla="*/ 0 h 1"/>
                              <a:gd name="T4" fmla="*/ 8 w 9"/>
                              <a:gd name="T5" fmla="*/ 0 h 1"/>
                              <a:gd name="T6" fmla="*/ 3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3"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6729" name="Oval 58">
                            <a:extLst>
                              <a:ext uri="{FF2B5EF4-FFF2-40B4-BE49-F238E27FC236}">
                                <a16:creationId xmlns:a16="http://schemas.microsoft.com/office/drawing/2014/main" id="{DF167B2C-BF36-7465-90FD-348E7F22CBEE}"/>
                              </a:ext>
                            </a:extLst>
                          </p:cNvPr>
                          <p:cNvSpPr>
                            <a:spLocks noChangeArrowheads="1"/>
                          </p:cNvSpPr>
                          <p:nvPr/>
                        </p:nvSpPr>
                        <p:spPr bwMode="auto">
                          <a:xfrm>
                            <a:off x="1056" y="1161"/>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6725" name="Group 54">
                          <a:extLst>
                            <a:ext uri="{FF2B5EF4-FFF2-40B4-BE49-F238E27FC236}">
                              <a16:creationId xmlns:a16="http://schemas.microsoft.com/office/drawing/2014/main" id="{4A4AE231-C400-E037-57FA-2933F7234B68}"/>
                            </a:ext>
                          </a:extLst>
                        </p:cNvPr>
                        <p:cNvGrpSpPr>
                          <a:grpSpLocks/>
                        </p:cNvGrpSpPr>
                        <p:nvPr/>
                      </p:nvGrpSpPr>
                      <p:grpSpPr bwMode="auto">
                        <a:xfrm>
                          <a:off x="1046" y="1163"/>
                          <a:ext cx="11" cy="9"/>
                          <a:chOff x="1046" y="1163"/>
                          <a:chExt cx="11" cy="9"/>
                        </a:xfrm>
                      </p:grpSpPr>
                      <p:sp>
                        <p:nvSpPr>
                          <p:cNvPr id="156726" name="Freeform 55">
                            <a:extLst>
                              <a:ext uri="{FF2B5EF4-FFF2-40B4-BE49-F238E27FC236}">
                                <a16:creationId xmlns:a16="http://schemas.microsoft.com/office/drawing/2014/main" id="{9A49BC3E-D4F6-F58E-E769-F96B94035A9E}"/>
                              </a:ext>
                            </a:extLst>
                          </p:cNvPr>
                          <p:cNvSpPr>
                            <a:spLocks/>
                          </p:cNvSpPr>
                          <p:nvPr/>
                        </p:nvSpPr>
                        <p:spPr bwMode="auto">
                          <a:xfrm>
                            <a:off x="1049" y="1166"/>
                            <a:ext cx="8" cy="1"/>
                          </a:xfrm>
                          <a:custGeom>
                            <a:avLst/>
                            <a:gdLst>
                              <a:gd name="T0" fmla="*/ 0 w 8"/>
                              <a:gd name="T1" fmla="*/ 0 h 1"/>
                              <a:gd name="T2" fmla="*/ 5 w 8"/>
                              <a:gd name="T3" fmla="*/ 0 h 1"/>
                              <a:gd name="T4" fmla="*/ 7 w 8"/>
                              <a:gd name="T5" fmla="*/ 0 h 1"/>
                              <a:gd name="T6" fmla="*/ 3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5" y="0"/>
                                </a:lnTo>
                                <a:lnTo>
                                  <a:pt x="7" y="0"/>
                                </a:lnTo>
                                <a:lnTo>
                                  <a:pt x="3"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6727" name="Oval 56">
                            <a:extLst>
                              <a:ext uri="{FF2B5EF4-FFF2-40B4-BE49-F238E27FC236}">
                                <a16:creationId xmlns:a16="http://schemas.microsoft.com/office/drawing/2014/main" id="{F260FE30-EC9A-0976-ABDD-7717027AB27D}"/>
                              </a:ext>
                            </a:extLst>
                          </p:cNvPr>
                          <p:cNvSpPr>
                            <a:spLocks noChangeArrowheads="1"/>
                          </p:cNvSpPr>
                          <p:nvPr/>
                        </p:nvSpPr>
                        <p:spPr bwMode="auto">
                          <a:xfrm>
                            <a:off x="1046" y="1163"/>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grpSp>
              </p:grpSp>
            </p:grpSp>
          </p:grpSp>
          <p:grpSp>
            <p:nvGrpSpPr>
              <p:cNvPr id="156698" name="Group 27">
                <a:extLst>
                  <a:ext uri="{FF2B5EF4-FFF2-40B4-BE49-F238E27FC236}">
                    <a16:creationId xmlns:a16="http://schemas.microsoft.com/office/drawing/2014/main" id="{0AF901F5-8B89-FDD8-F779-5D054E46AE02}"/>
                  </a:ext>
                </a:extLst>
              </p:cNvPr>
              <p:cNvGrpSpPr>
                <a:grpSpLocks/>
              </p:cNvGrpSpPr>
              <p:nvPr/>
            </p:nvGrpSpPr>
            <p:grpSpPr bwMode="auto">
              <a:xfrm>
                <a:off x="833" y="969"/>
                <a:ext cx="282" cy="305"/>
                <a:chOff x="833" y="969"/>
                <a:chExt cx="282" cy="305"/>
              </a:xfrm>
            </p:grpSpPr>
            <p:sp>
              <p:nvSpPr>
                <p:cNvPr id="156699" name="Oval 28">
                  <a:extLst>
                    <a:ext uri="{FF2B5EF4-FFF2-40B4-BE49-F238E27FC236}">
                      <a16:creationId xmlns:a16="http://schemas.microsoft.com/office/drawing/2014/main" id="{FE4BEB6C-9392-FEF3-BAAA-2EC071B4963E}"/>
                    </a:ext>
                  </a:extLst>
                </p:cNvPr>
                <p:cNvSpPr>
                  <a:spLocks noChangeArrowheads="1"/>
                </p:cNvSpPr>
                <p:nvPr/>
              </p:nvSpPr>
              <p:spPr bwMode="auto">
                <a:xfrm>
                  <a:off x="1100" y="1127"/>
                  <a:ext cx="15" cy="17"/>
                </a:xfrm>
                <a:prstGeom prst="ellipse">
                  <a:avLst/>
                </a:prstGeom>
                <a:solidFill>
                  <a:srgbClr val="FFC08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6700" name="Oval 29">
                  <a:extLst>
                    <a:ext uri="{FF2B5EF4-FFF2-40B4-BE49-F238E27FC236}">
                      <a16:creationId xmlns:a16="http://schemas.microsoft.com/office/drawing/2014/main" id="{245CED36-AEBC-0543-F12A-FF2A89EF08CE}"/>
                    </a:ext>
                  </a:extLst>
                </p:cNvPr>
                <p:cNvSpPr>
                  <a:spLocks noChangeArrowheads="1"/>
                </p:cNvSpPr>
                <p:nvPr/>
              </p:nvSpPr>
              <p:spPr bwMode="auto">
                <a:xfrm>
                  <a:off x="934" y="1255"/>
                  <a:ext cx="16" cy="19"/>
                </a:xfrm>
                <a:prstGeom prst="ellipse">
                  <a:avLst/>
                </a:prstGeom>
                <a:solidFill>
                  <a:srgbClr val="FFC08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6701" name="Oval 30">
                  <a:extLst>
                    <a:ext uri="{FF2B5EF4-FFF2-40B4-BE49-F238E27FC236}">
                      <a16:creationId xmlns:a16="http://schemas.microsoft.com/office/drawing/2014/main" id="{347F629A-4DA2-992D-BC2F-1687B5060AFC}"/>
                    </a:ext>
                  </a:extLst>
                </p:cNvPr>
                <p:cNvSpPr>
                  <a:spLocks noChangeArrowheads="1"/>
                </p:cNvSpPr>
                <p:nvPr/>
              </p:nvSpPr>
              <p:spPr bwMode="auto">
                <a:xfrm>
                  <a:off x="857" y="969"/>
                  <a:ext cx="71" cy="82"/>
                </a:xfrm>
                <a:prstGeom prst="ellipse">
                  <a:avLst/>
                </a:prstGeom>
                <a:solidFill>
                  <a:srgbClr val="FFC08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6702" name="Freeform 31">
                  <a:extLst>
                    <a:ext uri="{FF2B5EF4-FFF2-40B4-BE49-F238E27FC236}">
                      <a16:creationId xmlns:a16="http://schemas.microsoft.com/office/drawing/2014/main" id="{BCB6963F-7D7E-19D0-0D05-7F1CE7887E96}"/>
                    </a:ext>
                  </a:extLst>
                </p:cNvPr>
                <p:cNvSpPr>
                  <a:spLocks/>
                </p:cNvSpPr>
                <p:nvPr/>
              </p:nvSpPr>
              <p:spPr bwMode="auto">
                <a:xfrm>
                  <a:off x="833" y="1046"/>
                  <a:ext cx="276" cy="226"/>
                </a:xfrm>
                <a:custGeom>
                  <a:avLst/>
                  <a:gdLst>
                    <a:gd name="T0" fmla="*/ 5 w 276"/>
                    <a:gd name="T1" fmla="*/ 34 h 226"/>
                    <a:gd name="T2" fmla="*/ 13 w 276"/>
                    <a:gd name="T3" fmla="*/ 27 h 226"/>
                    <a:gd name="T4" fmla="*/ 41 w 276"/>
                    <a:gd name="T5" fmla="*/ 14 h 226"/>
                    <a:gd name="T6" fmla="*/ 70 w 276"/>
                    <a:gd name="T7" fmla="*/ 7 h 226"/>
                    <a:gd name="T8" fmla="*/ 105 w 276"/>
                    <a:gd name="T9" fmla="*/ 1 h 226"/>
                    <a:gd name="T10" fmla="*/ 137 w 276"/>
                    <a:gd name="T11" fmla="*/ 0 h 226"/>
                    <a:gd name="T12" fmla="*/ 141 w 276"/>
                    <a:gd name="T13" fmla="*/ 1 h 226"/>
                    <a:gd name="T14" fmla="*/ 146 w 276"/>
                    <a:gd name="T15" fmla="*/ 3 h 226"/>
                    <a:gd name="T16" fmla="*/ 170 w 276"/>
                    <a:gd name="T17" fmla="*/ 26 h 226"/>
                    <a:gd name="T18" fmla="*/ 203 w 276"/>
                    <a:gd name="T19" fmla="*/ 50 h 226"/>
                    <a:gd name="T20" fmla="*/ 275 w 276"/>
                    <a:gd name="T21" fmla="*/ 79 h 226"/>
                    <a:gd name="T22" fmla="*/ 271 w 276"/>
                    <a:gd name="T23" fmla="*/ 99 h 226"/>
                    <a:gd name="T24" fmla="*/ 215 w 276"/>
                    <a:gd name="T25" fmla="*/ 92 h 226"/>
                    <a:gd name="T26" fmla="*/ 178 w 276"/>
                    <a:gd name="T27" fmla="*/ 82 h 226"/>
                    <a:gd name="T28" fmla="*/ 152 w 276"/>
                    <a:gd name="T29" fmla="*/ 69 h 226"/>
                    <a:gd name="T30" fmla="*/ 161 w 276"/>
                    <a:gd name="T31" fmla="*/ 132 h 226"/>
                    <a:gd name="T32" fmla="*/ 67 w 276"/>
                    <a:gd name="T33" fmla="*/ 158 h 226"/>
                    <a:gd name="T34" fmla="*/ 113 w 276"/>
                    <a:gd name="T35" fmla="*/ 208 h 226"/>
                    <a:gd name="T36" fmla="*/ 102 w 276"/>
                    <a:gd name="T37" fmla="*/ 225 h 226"/>
                    <a:gd name="T38" fmla="*/ 28 w 276"/>
                    <a:gd name="T39" fmla="*/ 168 h 226"/>
                    <a:gd name="T40" fmla="*/ 25 w 276"/>
                    <a:gd name="T41" fmla="*/ 158 h 226"/>
                    <a:gd name="T42" fmla="*/ 10 w 276"/>
                    <a:gd name="T43" fmla="*/ 108 h 226"/>
                    <a:gd name="T44" fmla="*/ 0 w 276"/>
                    <a:gd name="T45" fmla="*/ 54 h 226"/>
                    <a:gd name="T46" fmla="*/ 1 w 276"/>
                    <a:gd name="T47" fmla="*/ 42 h 226"/>
                    <a:gd name="T48" fmla="*/ 5 w 276"/>
                    <a:gd name="T49" fmla="*/ 34 h 2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6"/>
                    <a:gd name="T76" fmla="*/ 0 h 226"/>
                    <a:gd name="T77" fmla="*/ 276 w 276"/>
                    <a:gd name="T78" fmla="*/ 226 h 22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6" h="226">
                      <a:moveTo>
                        <a:pt x="5" y="34"/>
                      </a:moveTo>
                      <a:lnTo>
                        <a:pt x="13" y="27"/>
                      </a:lnTo>
                      <a:lnTo>
                        <a:pt x="41" y="14"/>
                      </a:lnTo>
                      <a:lnTo>
                        <a:pt x="70" y="7"/>
                      </a:lnTo>
                      <a:lnTo>
                        <a:pt x="105" y="1"/>
                      </a:lnTo>
                      <a:lnTo>
                        <a:pt x="137" y="0"/>
                      </a:lnTo>
                      <a:lnTo>
                        <a:pt x="141" y="1"/>
                      </a:lnTo>
                      <a:lnTo>
                        <a:pt x="146" y="3"/>
                      </a:lnTo>
                      <a:lnTo>
                        <a:pt x="170" y="26"/>
                      </a:lnTo>
                      <a:lnTo>
                        <a:pt x="203" y="50"/>
                      </a:lnTo>
                      <a:lnTo>
                        <a:pt x="275" y="79"/>
                      </a:lnTo>
                      <a:lnTo>
                        <a:pt x="271" y="99"/>
                      </a:lnTo>
                      <a:lnTo>
                        <a:pt x="215" y="92"/>
                      </a:lnTo>
                      <a:lnTo>
                        <a:pt x="178" y="82"/>
                      </a:lnTo>
                      <a:lnTo>
                        <a:pt x="152" y="69"/>
                      </a:lnTo>
                      <a:lnTo>
                        <a:pt x="161" y="132"/>
                      </a:lnTo>
                      <a:lnTo>
                        <a:pt x="67" y="158"/>
                      </a:lnTo>
                      <a:lnTo>
                        <a:pt x="113" y="208"/>
                      </a:lnTo>
                      <a:lnTo>
                        <a:pt x="102" y="225"/>
                      </a:lnTo>
                      <a:lnTo>
                        <a:pt x="28" y="168"/>
                      </a:lnTo>
                      <a:lnTo>
                        <a:pt x="25" y="158"/>
                      </a:lnTo>
                      <a:lnTo>
                        <a:pt x="10" y="108"/>
                      </a:lnTo>
                      <a:lnTo>
                        <a:pt x="0" y="54"/>
                      </a:lnTo>
                      <a:lnTo>
                        <a:pt x="1" y="42"/>
                      </a:lnTo>
                      <a:lnTo>
                        <a:pt x="5" y="34"/>
                      </a:lnTo>
                    </a:path>
                  </a:pathLst>
                </a:custGeom>
                <a:solidFill>
                  <a:srgbClr val="808080"/>
                </a:solidFill>
                <a:ln w="12700" cap="rnd">
                  <a:solidFill>
                    <a:srgbClr val="000000"/>
                  </a:solidFill>
                  <a:round/>
                  <a:headEnd/>
                  <a:tailEnd/>
                </a:ln>
              </p:spPr>
              <p:txBody>
                <a:bodyPr wrap="none" lIns="90442" tIns="44428" rIns="90442" bIns="44428">
                  <a:spAutoFit/>
                </a:bodyPr>
                <a:lstStyle/>
                <a:p>
                  <a:endParaRPr lang="es-MX"/>
                </a:p>
              </p:txBody>
            </p:sp>
            <p:sp>
              <p:nvSpPr>
                <p:cNvPr id="156703" name="Freeform 32">
                  <a:extLst>
                    <a:ext uri="{FF2B5EF4-FFF2-40B4-BE49-F238E27FC236}">
                      <a16:creationId xmlns:a16="http://schemas.microsoft.com/office/drawing/2014/main" id="{22E2746C-4C18-63C4-9FBA-F12987D763CA}"/>
                    </a:ext>
                  </a:extLst>
                </p:cNvPr>
                <p:cNvSpPr>
                  <a:spLocks/>
                </p:cNvSpPr>
                <p:nvPr/>
              </p:nvSpPr>
              <p:spPr bwMode="auto">
                <a:xfrm>
                  <a:off x="865" y="1048"/>
                  <a:ext cx="96" cy="122"/>
                </a:xfrm>
                <a:custGeom>
                  <a:avLst/>
                  <a:gdLst>
                    <a:gd name="T0" fmla="*/ 9 w 96"/>
                    <a:gd name="T1" fmla="*/ 12 h 122"/>
                    <a:gd name="T2" fmla="*/ 0 w 96"/>
                    <a:gd name="T3" fmla="*/ 51 h 122"/>
                    <a:gd name="T4" fmla="*/ 15 w 96"/>
                    <a:gd name="T5" fmla="*/ 57 h 122"/>
                    <a:gd name="T6" fmla="*/ 10 w 96"/>
                    <a:gd name="T7" fmla="*/ 77 h 122"/>
                    <a:gd name="T8" fmla="*/ 68 w 96"/>
                    <a:gd name="T9" fmla="*/ 121 h 122"/>
                    <a:gd name="T10" fmla="*/ 95 w 96"/>
                    <a:gd name="T11" fmla="*/ 51 h 122"/>
                    <a:gd name="T12" fmla="*/ 80 w 96"/>
                    <a:gd name="T13" fmla="*/ 46 h 122"/>
                    <a:gd name="T14" fmla="*/ 91 w 96"/>
                    <a:gd name="T15" fmla="*/ 28 h 122"/>
                    <a:gd name="T16" fmla="*/ 70 w 96"/>
                    <a:gd name="T17" fmla="*/ 0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
                    <a:gd name="T28" fmla="*/ 0 h 122"/>
                    <a:gd name="T29" fmla="*/ 96 w 96"/>
                    <a:gd name="T30" fmla="*/ 122 h 1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 h="122">
                      <a:moveTo>
                        <a:pt x="9" y="12"/>
                      </a:moveTo>
                      <a:lnTo>
                        <a:pt x="0" y="51"/>
                      </a:lnTo>
                      <a:lnTo>
                        <a:pt x="15" y="57"/>
                      </a:lnTo>
                      <a:lnTo>
                        <a:pt x="10" y="77"/>
                      </a:lnTo>
                      <a:lnTo>
                        <a:pt x="68" y="121"/>
                      </a:lnTo>
                      <a:lnTo>
                        <a:pt x="95" y="51"/>
                      </a:lnTo>
                      <a:lnTo>
                        <a:pt x="80" y="46"/>
                      </a:lnTo>
                      <a:lnTo>
                        <a:pt x="91" y="28"/>
                      </a:lnTo>
                      <a:lnTo>
                        <a:pt x="7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90442" tIns="44428" rIns="90442" bIns="44428">
                  <a:spAutoFit/>
                </a:bodyPr>
                <a:lstStyle/>
                <a:p>
                  <a:endParaRPr lang="es-MX"/>
                </a:p>
              </p:txBody>
            </p:sp>
            <p:sp>
              <p:nvSpPr>
                <p:cNvPr id="156704" name="Freeform 33">
                  <a:extLst>
                    <a:ext uri="{FF2B5EF4-FFF2-40B4-BE49-F238E27FC236}">
                      <a16:creationId xmlns:a16="http://schemas.microsoft.com/office/drawing/2014/main" id="{8801A31E-C2F8-8FE8-3102-E8EAC31C7AEF}"/>
                    </a:ext>
                  </a:extLst>
                </p:cNvPr>
                <p:cNvSpPr>
                  <a:spLocks/>
                </p:cNvSpPr>
                <p:nvPr/>
              </p:nvSpPr>
              <p:spPr bwMode="auto">
                <a:xfrm>
                  <a:off x="885" y="1048"/>
                  <a:ext cx="49" cy="122"/>
                </a:xfrm>
                <a:custGeom>
                  <a:avLst/>
                  <a:gdLst>
                    <a:gd name="T0" fmla="*/ 0 w 49"/>
                    <a:gd name="T1" fmla="*/ 8 h 122"/>
                    <a:gd name="T2" fmla="*/ 48 w 49"/>
                    <a:gd name="T3" fmla="*/ 121 h 122"/>
                    <a:gd name="T4" fmla="*/ 39 w 49"/>
                    <a:gd name="T5" fmla="*/ 0 h 122"/>
                    <a:gd name="T6" fmla="*/ 0 w 49"/>
                    <a:gd name="T7" fmla="*/ 8 h 122"/>
                    <a:gd name="T8" fmla="*/ 0 60000 65536"/>
                    <a:gd name="T9" fmla="*/ 0 60000 65536"/>
                    <a:gd name="T10" fmla="*/ 0 60000 65536"/>
                    <a:gd name="T11" fmla="*/ 0 60000 65536"/>
                    <a:gd name="T12" fmla="*/ 0 w 49"/>
                    <a:gd name="T13" fmla="*/ 0 h 122"/>
                    <a:gd name="T14" fmla="*/ 49 w 49"/>
                    <a:gd name="T15" fmla="*/ 122 h 122"/>
                  </a:gdLst>
                  <a:ahLst/>
                  <a:cxnLst>
                    <a:cxn ang="T8">
                      <a:pos x="T0" y="T1"/>
                    </a:cxn>
                    <a:cxn ang="T9">
                      <a:pos x="T2" y="T3"/>
                    </a:cxn>
                    <a:cxn ang="T10">
                      <a:pos x="T4" y="T5"/>
                    </a:cxn>
                    <a:cxn ang="T11">
                      <a:pos x="T6" y="T7"/>
                    </a:cxn>
                  </a:cxnLst>
                  <a:rect l="T12" t="T13" r="T14" b="T15"/>
                  <a:pathLst>
                    <a:path w="49" h="122">
                      <a:moveTo>
                        <a:pt x="0" y="8"/>
                      </a:moveTo>
                      <a:lnTo>
                        <a:pt x="48" y="121"/>
                      </a:lnTo>
                      <a:lnTo>
                        <a:pt x="39" y="0"/>
                      </a:lnTo>
                      <a:lnTo>
                        <a:pt x="0" y="8"/>
                      </a:lnTo>
                    </a:path>
                  </a:pathLst>
                </a:custGeom>
                <a:solidFill>
                  <a:srgbClr val="FFFFFF"/>
                </a:solidFill>
                <a:ln w="12700" cap="rnd">
                  <a:solidFill>
                    <a:srgbClr val="000000"/>
                  </a:solidFill>
                  <a:round/>
                  <a:headEnd/>
                  <a:tailEnd/>
                </a:ln>
              </p:spPr>
              <p:txBody>
                <a:bodyPr wrap="none" lIns="90442" tIns="44428" rIns="90442" bIns="44428">
                  <a:spAutoFit/>
                </a:bodyPr>
                <a:lstStyle/>
                <a:p>
                  <a:endParaRPr lang="es-MX"/>
                </a:p>
              </p:txBody>
            </p:sp>
            <p:sp>
              <p:nvSpPr>
                <p:cNvPr id="156705" name="Freeform 34">
                  <a:extLst>
                    <a:ext uri="{FF2B5EF4-FFF2-40B4-BE49-F238E27FC236}">
                      <a16:creationId xmlns:a16="http://schemas.microsoft.com/office/drawing/2014/main" id="{CB0B8317-D043-1A41-9DD7-D18F9B8202E5}"/>
                    </a:ext>
                  </a:extLst>
                </p:cNvPr>
                <p:cNvSpPr>
                  <a:spLocks/>
                </p:cNvSpPr>
                <p:nvPr/>
              </p:nvSpPr>
              <p:spPr bwMode="auto">
                <a:xfrm>
                  <a:off x="900" y="1057"/>
                  <a:ext cx="26" cy="33"/>
                </a:xfrm>
                <a:custGeom>
                  <a:avLst/>
                  <a:gdLst>
                    <a:gd name="T0" fmla="*/ 0 w 26"/>
                    <a:gd name="T1" fmla="*/ 32 h 33"/>
                    <a:gd name="T2" fmla="*/ 5 w 26"/>
                    <a:gd name="T3" fmla="*/ 0 h 33"/>
                    <a:gd name="T4" fmla="*/ 25 w 26"/>
                    <a:gd name="T5" fmla="*/ 23 h 33"/>
                    <a:gd name="T6" fmla="*/ 0 60000 65536"/>
                    <a:gd name="T7" fmla="*/ 0 60000 65536"/>
                    <a:gd name="T8" fmla="*/ 0 60000 65536"/>
                    <a:gd name="T9" fmla="*/ 0 w 26"/>
                    <a:gd name="T10" fmla="*/ 0 h 33"/>
                    <a:gd name="T11" fmla="*/ 26 w 26"/>
                    <a:gd name="T12" fmla="*/ 33 h 33"/>
                  </a:gdLst>
                  <a:ahLst/>
                  <a:cxnLst>
                    <a:cxn ang="T6">
                      <a:pos x="T0" y="T1"/>
                    </a:cxn>
                    <a:cxn ang="T7">
                      <a:pos x="T2" y="T3"/>
                    </a:cxn>
                    <a:cxn ang="T8">
                      <a:pos x="T4" y="T5"/>
                    </a:cxn>
                  </a:cxnLst>
                  <a:rect l="T9" t="T10" r="T11" b="T12"/>
                  <a:pathLst>
                    <a:path w="26" h="33">
                      <a:moveTo>
                        <a:pt x="0" y="32"/>
                      </a:moveTo>
                      <a:lnTo>
                        <a:pt x="5" y="0"/>
                      </a:lnTo>
                      <a:lnTo>
                        <a:pt x="25" y="23"/>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90442" tIns="44428" rIns="90442" bIns="44428">
                  <a:spAutoFit/>
                </a:bodyPr>
                <a:lstStyle/>
                <a:p>
                  <a:endParaRPr lang="es-MX"/>
                </a:p>
              </p:txBody>
            </p:sp>
            <p:sp>
              <p:nvSpPr>
                <p:cNvPr id="156706" name="Freeform 35">
                  <a:extLst>
                    <a:ext uri="{FF2B5EF4-FFF2-40B4-BE49-F238E27FC236}">
                      <a16:creationId xmlns:a16="http://schemas.microsoft.com/office/drawing/2014/main" id="{F984A650-0728-9C1F-4A18-850F67D8B2BF}"/>
                    </a:ext>
                  </a:extLst>
                </p:cNvPr>
                <p:cNvSpPr>
                  <a:spLocks/>
                </p:cNvSpPr>
                <p:nvPr/>
              </p:nvSpPr>
              <p:spPr bwMode="auto">
                <a:xfrm>
                  <a:off x="875" y="1038"/>
                  <a:ext cx="54" cy="43"/>
                </a:xfrm>
                <a:custGeom>
                  <a:avLst/>
                  <a:gdLst>
                    <a:gd name="T0" fmla="*/ 22 w 54"/>
                    <a:gd name="T1" fmla="*/ 16 h 43"/>
                    <a:gd name="T2" fmla="*/ 32 w 54"/>
                    <a:gd name="T3" fmla="*/ 14 h 43"/>
                    <a:gd name="T4" fmla="*/ 50 w 54"/>
                    <a:gd name="T5" fmla="*/ 0 h 43"/>
                    <a:gd name="T6" fmla="*/ 53 w 54"/>
                    <a:gd name="T7" fmla="*/ 29 h 43"/>
                    <a:gd name="T8" fmla="*/ 33 w 54"/>
                    <a:gd name="T9" fmla="*/ 21 h 43"/>
                    <a:gd name="T10" fmla="*/ 25 w 54"/>
                    <a:gd name="T11" fmla="*/ 24 h 43"/>
                    <a:gd name="T12" fmla="*/ 7 w 54"/>
                    <a:gd name="T13" fmla="*/ 42 h 43"/>
                    <a:gd name="T14" fmla="*/ 0 w 54"/>
                    <a:gd name="T15" fmla="*/ 14 h 43"/>
                    <a:gd name="T16" fmla="*/ 22 w 54"/>
                    <a:gd name="T17" fmla="*/ 16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
                    <a:gd name="T28" fmla="*/ 0 h 43"/>
                    <a:gd name="T29" fmla="*/ 54 w 54"/>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 h="43">
                      <a:moveTo>
                        <a:pt x="22" y="16"/>
                      </a:moveTo>
                      <a:lnTo>
                        <a:pt x="32" y="14"/>
                      </a:lnTo>
                      <a:lnTo>
                        <a:pt x="50" y="0"/>
                      </a:lnTo>
                      <a:lnTo>
                        <a:pt x="53" y="29"/>
                      </a:lnTo>
                      <a:lnTo>
                        <a:pt x="33" y="21"/>
                      </a:lnTo>
                      <a:lnTo>
                        <a:pt x="25" y="24"/>
                      </a:lnTo>
                      <a:lnTo>
                        <a:pt x="7" y="42"/>
                      </a:lnTo>
                      <a:lnTo>
                        <a:pt x="0" y="14"/>
                      </a:lnTo>
                      <a:lnTo>
                        <a:pt x="22" y="16"/>
                      </a:lnTo>
                    </a:path>
                  </a:pathLst>
                </a:custGeom>
                <a:solidFill>
                  <a:srgbClr val="0000FF"/>
                </a:solidFill>
                <a:ln w="12700" cap="rnd">
                  <a:solidFill>
                    <a:srgbClr val="000000"/>
                  </a:solidFill>
                  <a:round/>
                  <a:headEnd/>
                  <a:tailEnd/>
                </a:ln>
              </p:spPr>
              <p:txBody>
                <a:bodyPr wrap="none" lIns="90442" tIns="44428" rIns="90442" bIns="44428">
                  <a:spAutoFit/>
                </a:bodyPr>
                <a:lstStyle/>
                <a:p>
                  <a:endParaRPr lang="es-MX"/>
                </a:p>
              </p:txBody>
            </p:sp>
            <p:sp>
              <p:nvSpPr>
                <p:cNvPr id="156707" name="Oval 36">
                  <a:extLst>
                    <a:ext uri="{FF2B5EF4-FFF2-40B4-BE49-F238E27FC236}">
                      <a16:creationId xmlns:a16="http://schemas.microsoft.com/office/drawing/2014/main" id="{01522FD3-78C3-0AC1-9219-42D5997A7939}"/>
                    </a:ext>
                  </a:extLst>
                </p:cNvPr>
                <p:cNvSpPr>
                  <a:spLocks noChangeArrowheads="1"/>
                </p:cNvSpPr>
                <p:nvPr/>
              </p:nvSpPr>
              <p:spPr bwMode="auto">
                <a:xfrm>
                  <a:off x="909" y="1074"/>
                  <a:ext cx="4" cy="5"/>
                </a:xfrm>
                <a:prstGeom prst="ellipse">
                  <a:avLst/>
                </a:prstGeom>
                <a:solidFill>
                  <a:srgbClr val="00000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6708" name="Oval 37">
                  <a:extLst>
                    <a:ext uri="{FF2B5EF4-FFF2-40B4-BE49-F238E27FC236}">
                      <a16:creationId xmlns:a16="http://schemas.microsoft.com/office/drawing/2014/main" id="{8870A8D9-F84E-2F53-DCC9-E56DBC6C0079}"/>
                    </a:ext>
                  </a:extLst>
                </p:cNvPr>
                <p:cNvSpPr>
                  <a:spLocks noChangeArrowheads="1"/>
                </p:cNvSpPr>
                <p:nvPr/>
              </p:nvSpPr>
              <p:spPr bwMode="auto">
                <a:xfrm>
                  <a:off x="915" y="1098"/>
                  <a:ext cx="4" cy="5"/>
                </a:xfrm>
                <a:prstGeom prst="ellipse">
                  <a:avLst/>
                </a:prstGeom>
                <a:solidFill>
                  <a:srgbClr val="00000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6709" name="Oval 38">
                  <a:extLst>
                    <a:ext uri="{FF2B5EF4-FFF2-40B4-BE49-F238E27FC236}">
                      <a16:creationId xmlns:a16="http://schemas.microsoft.com/office/drawing/2014/main" id="{418B3EEA-E2FF-1AB1-CD10-3DA41B2454C2}"/>
                    </a:ext>
                  </a:extLst>
                </p:cNvPr>
                <p:cNvSpPr>
                  <a:spLocks noChangeArrowheads="1"/>
                </p:cNvSpPr>
                <p:nvPr/>
              </p:nvSpPr>
              <p:spPr bwMode="auto">
                <a:xfrm>
                  <a:off x="919" y="1120"/>
                  <a:ext cx="4" cy="4"/>
                </a:xfrm>
                <a:prstGeom prst="ellipse">
                  <a:avLst/>
                </a:prstGeom>
                <a:solidFill>
                  <a:srgbClr val="00000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6710" name="Freeform 39">
                  <a:extLst>
                    <a:ext uri="{FF2B5EF4-FFF2-40B4-BE49-F238E27FC236}">
                      <a16:creationId xmlns:a16="http://schemas.microsoft.com/office/drawing/2014/main" id="{01B450E9-06CB-13CD-712B-70685DDF87AA}"/>
                    </a:ext>
                  </a:extLst>
                </p:cNvPr>
                <p:cNvSpPr>
                  <a:spLocks/>
                </p:cNvSpPr>
                <p:nvPr/>
              </p:nvSpPr>
              <p:spPr bwMode="auto">
                <a:xfrm>
                  <a:off x="883" y="1158"/>
                  <a:ext cx="19" cy="47"/>
                </a:xfrm>
                <a:custGeom>
                  <a:avLst/>
                  <a:gdLst>
                    <a:gd name="T0" fmla="*/ 0 w 19"/>
                    <a:gd name="T1" fmla="*/ 0 h 47"/>
                    <a:gd name="T2" fmla="*/ 7 w 19"/>
                    <a:gd name="T3" fmla="*/ 26 h 47"/>
                    <a:gd name="T4" fmla="*/ 18 w 19"/>
                    <a:gd name="T5" fmla="*/ 46 h 47"/>
                    <a:gd name="T6" fmla="*/ 0 60000 65536"/>
                    <a:gd name="T7" fmla="*/ 0 60000 65536"/>
                    <a:gd name="T8" fmla="*/ 0 60000 65536"/>
                    <a:gd name="T9" fmla="*/ 0 w 19"/>
                    <a:gd name="T10" fmla="*/ 0 h 47"/>
                    <a:gd name="T11" fmla="*/ 19 w 19"/>
                    <a:gd name="T12" fmla="*/ 47 h 47"/>
                  </a:gdLst>
                  <a:ahLst/>
                  <a:cxnLst>
                    <a:cxn ang="T6">
                      <a:pos x="T0" y="T1"/>
                    </a:cxn>
                    <a:cxn ang="T7">
                      <a:pos x="T2" y="T3"/>
                    </a:cxn>
                    <a:cxn ang="T8">
                      <a:pos x="T4" y="T5"/>
                    </a:cxn>
                  </a:cxnLst>
                  <a:rect l="T9" t="T10" r="T11" b="T12"/>
                  <a:pathLst>
                    <a:path w="19" h="47">
                      <a:moveTo>
                        <a:pt x="0" y="0"/>
                      </a:moveTo>
                      <a:lnTo>
                        <a:pt x="7" y="26"/>
                      </a:lnTo>
                      <a:lnTo>
                        <a:pt x="18" y="46"/>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90442" tIns="44428" rIns="90442" bIns="44428">
                  <a:spAutoFit/>
                </a:bodyPr>
                <a:lstStyle/>
                <a:p>
                  <a:endParaRPr lang="es-MX"/>
                </a:p>
              </p:txBody>
            </p:sp>
          </p:grpSp>
        </p:grpSp>
        <p:pic>
          <p:nvPicPr>
            <p:cNvPr id="156684" name="Picture 9">
              <a:extLst>
                <a:ext uri="{FF2B5EF4-FFF2-40B4-BE49-F238E27FC236}">
                  <a16:creationId xmlns:a16="http://schemas.microsoft.com/office/drawing/2014/main" id="{3C48ED44-6714-8140-FD04-0721BE25D39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 y="709"/>
              <a:ext cx="192"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6685" name="Picture 10">
              <a:extLst>
                <a:ext uri="{FF2B5EF4-FFF2-40B4-BE49-F238E27FC236}">
                  <a16:creationId xmlns:a16="http://schemas.microsoft.com/office/drawing/2014/main" id="{E9A450DD-4CB4-BFFA-C9A1-0C0E3DC6E98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1" y="1117"/>
              <a:ext cx="246"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6686" name="Picture 11">
              <a:extLst>
                <a:ext uri="{FF2B5EF4-FFF2-40B4-BE49-F238E27FC236}">
                  <a16:creationId xmlns:a16="http://schemas.microsoft.com/office/drawing/2014/main" id="{10A04E8F-67B5-9F0B-708E-41BAA35B498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9" y="1207"/>
              <a:ext cx="42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6687" name="Picture 12">
              <a:extLst>
                <a:ext uri="{FF2B5EF4-FFF2-40B4-BE49-F238E27FC236}">
                  <a16:creationId xmlns:a16="http://schemas.microsoft.com/office/drawing/2014/main" id="{FB82A952-F434-B82B-9960-F2ADB2CA344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3" y="1252"/>
              <a:ext cx="207"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6688" name="Line 121">
              <a:extLst>
                <a:ext uri="{FF2B5EF4-FFF2-40B4-BE49-F238E27FC236}">
                  <a16:creationId xmlns:a16="http://schemas.microsoft.com/office/drawing/2014/main" id="{CDB09BE4-5DC7-5F9D-7C9E-9B2AA2D056F3}"/>
                </a:ext>
              </a:extLst>
            </p:cNvPr>
            <p:cNvSpPr>
              <a:spLocks noChangeShapeType="1"/>
            </p:cNvSpPr>
            <p:nvPr/>
          </p:nvSpPr>
          <p:spPr bwMode="auto">
            <a:xfrm>
              <a:off x="2151" y="1046"/>
              <a:ext cx="0" cy="176"/>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sp>
          <p:nvSpPr>
            <p:cNvPr id="156689" name="Line 123">
              <a:extLst>
                <a:ext uri="{FF2B5EF4-FFF2-40B4-BE49-F238E27FC236}">
                  <a16:creationId xmlns:a16="http://schemas.microsoft.com/office/drawing/2014/main" id="{5398F889-6AD4-2B27-194D-B5FC9DC1E8D2}"/>
                </a:ext>
              </a:extLst>
            </p:cNvPr>
            <p:cNvSpPr>
              <a:spLocks noChangeShapeType="1"/>
            </p:cNvSpPr>
            <p:nvPr/>
          </p:nvSpPr>
          <p:spPr bwMode="auto">
            <a:xfrm>
              <a:off x="2203" y="1560"/>
              <a:ext cx="1357" cy="1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lIns="90442" tIns="44428" rIns="90442" bIns="44428">
              <a:spAutoFit/>
            </a:bodyPr>
            <a:lstStyle/>
            <a:p>
              <a:endParaRPr lang="es-MX"/>
            </a:p>
          </p:txBody>
        </p:sp>
        <p:sp>
          <p:nvSpPr>
            <p:cNvPr id="156690" name="Line 127">
              <a:extLst>
                <a:ext uri="{FF2B5EF4-FFF2-40B4-BE49-F238E27FC236}">
                  <a16:creationId xmlns:a16="http://schemas.microsoft.com/office/drawing/2014/main" id="{253EF532-29FA-ADDD-C53B-EF9A7E590C3C}"/>
                </a:ext>
              </a:extLst>
            </p:cNvPr>
            <p:cNvSpPr>
              <a:spLocks noChangeShapeType="1"/>
            </p:cNvSpPr>
            <p:nvPr/>
          </p:nvSpPr>
          <p:spPr bwMode="auto">
            <a:xfrm flipV="1">
              <a:off x="2187" y="1400"/>
              <a:ext cx="0" cy="17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grpSp>
          <p:nvGrpSpPr>
            <p:cNvPr id="156691" name="Group 20">
              <a:extLst>
                <a:ext uri="{FF2B5EF4-FFF2-40B4-BE49-F238E27FC236}">
                  <a16:creationId xmlns:a16="http://schemas.microsoft.com/office/drawing/2014/main" id="{16473D13-C0BF-C181-3865-52561C767A32}"/>
                </a:ext>
              </a:extLst>
            </p:cNvPr>
            <p:cNvGrpSpPr>
              <a:grpSpLocks/>
            </p:cNvGrpSpPr>
            <p:nvPr/>
          </p:nvGrpSpPr>
          <p:grpSpPr bwMode="auto">
            <a:xfrm>
              <a:off x="3152" y="1389"/>
              <a:ext cx="5" cy="176"/>
              <a:chOff x="2789" y="1389"/>
              <a:chExt cx="5" cy="176"/>
            </a:xfrm>
          </p:grpSpPr>
          <p:sp>
            <p:nvSpPr>
              <p:cNvPr id="156695" name="Line 124">
                <a:extLst>
                  <a:ext uri="{FF2B5EF4-FFF2-40B4-BE49-F238E27FC236}">
                    <a16:creationId xmlns:a16="http://schemas.microsoft.com/office/drawing/2014/main" id="{986B9580-2E5F-8632-1004-AE30D3F9B723}"/>
                  </a:ext>
                </a:extLst>
              </p:cNvPr>
              <p:cNvSpPr>
                <a:spLocks noChangeShapeType="1"/>
              </p:cNvSpPr>
              <p:nvPr/>
            </p:nvSpPr>
            <p:spPr bwMode="auto">
              <a:xfrm flipV="1">
                <a:off x="2789" y="1389"/>
                <a:ext cx="0" cy="101"/>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sp>
            <p:nvSpPr>
              <p:cNvPr id="156696" name="Line 128">
                <a:extLst>
                  <a:ext uri="{FF2B5EF4-FFF2-40B4-BE49-F238E27FC236}">
                    <a16:creationId xmlns:a16="http://schemas.microsoft.com/office/drawing/2014/main" id="{8586DBE8-C54D-ACB7-C567-31160F98F991}"/>
                  </a:ext>
                </a:extLst>
              </p:cNvPr>
              <p:cNvSpPr>
                <a:spLocks noChangeShapeType="1"/>
              </p:cNvSpPr>
              <p:nvPr/>
            </p:nvSpPr>
            <p:spPr bwMode="auto">
              <a:xfrm flipV="1">
                <a:off x="2794" y="1464"/>
                <a:ext cx="0" cy="101"/>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grpSp>
        <p:grpSp>
          <p:nvGrpSpPr>
            <p:cNvPr id="156692" name="Group 21">
              <a:extLst>
                <a:ext uri="{FF2B5EF4-FFF2-40B4-BE49-F238E27FC236}">
                  <a16:creationId xmlns:a16="http://schemas.microsoft.com/office/drawing/2014/main" id="{0BD1AA76-15C6-12A8-F8F7-BD34563F9ADF}"/>
                </a:ext>
              </a:extLst>
            </p:cNvPr>
            <p:cNvGrpSpPr>
              <a:grpSpLocks/>
            </p:cNvGrpSpPr>
            <p:nvPr/>
          </p:nvGrpSpPr>
          <p:grpSpPr bwMode="auto">
            <a:xfrm>
              <a:off x="3560" y="1389"/>
              <a:ext cx="0" cy="176"/>
              <a:chOff x="3259" y="1400"/>
              <a:chExt cx="0" cy="176"/>
            </a:xfrm>
          </p:grpSpPr>
          <p:sp>
            <p:nvSpPr>
              <p:cNvPr id="156693" name="Line 126">
                <a:extLst>
                  <a:ext uri="{FF2B5EF4-FFF2-40B4-BE49-F238E27FC236}">
                    <a16:creationId xmlns:a16="http://schemas.microsoft.com/office/drawing/2014/main" id="{AFBDCE14-86BD-9328-D329-37DA668B4085}"/>
                  </a:ext>
                </a:extLst>
              </p:cNvPr>
              <p:cNvSpPr>
                <a:spLocks noChangeShapeType="1"/>
              </p:cNvSpPr>
              <p:nvPr/>
            </p:nvSpPr>
            <p:spPr bwMode="auto">
              <a:xfrm flipV="1">
                <a:off x="3259" y="1400"/>
                <a:ext cx="0" cy="101"/>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sp>
            <p:nvSpPr>
              <p:cNvPr id="156694" name="Line 129">
                <a:extLst>
                  <a:ext uri="{FF2B5EF4-FFF2-40B4-BE49-F238E27FC236}">
                    <a16:creationId xmlns:a16="http://schemas.microsoft.com/office/drawing/2014/main" id="{C4F6BE33-2CD4-1625-21E2-B62C149242E1}"/>
                  </a:ext>
                </a:extLst>
              </p:cNvPr>
              <p:cNvSpPr>
                <a:spLocks noChangeShapeType="1"/>
              </p:cNvSpPr>
              <p:nvPr/>
            </p:nvSpPr>
            <p:spPr bwMode="auto">
              <a:xfrm flipV="1">
                <a:off x="3259" y="1480"/>
                <a:ext cx="0" cy="96"/>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lIns="90442" tIns="44428" rIns="90442" bIns="44428">
                <a:spAutoFit/>
              </a:bodyPr>
              <a:lstStyle/>
              <a:p>
                <a:endParaRPr lang="es-MX"/>
              </a:p>
            </p:txBody>
          </p:sp>
        </p:grpSp>
      </p:grpSp>
      <p:sp>
        <p:nvSpPr>
          <p:cNvPr id="156682" name="CuadroTexto 2">
            <a:extLst>
              <a:ext uri="{FF2B5EF4-FFF2-40B4-BE49-F238E27FC236}">
                <a16:creationId xmlns:a16="http://schemas.microsoft.com/office/drawing/2014/main" id="{2E790F8A-BA77-49E7-F148-D95C0F470D51}"/>
              </a:ext>
            </a:extLst>
          </p:cNvPr>
          <p:cNvSpPr txBox="1">
            <a:spLocks noChangeArrowheads="1"/>
          </p:cNvSpPr>
          <p:nvPr/>
        </p:nvSpPr>
        <p:spPr bwMode="auto">
          <a:xfrm>
            <a:off x="2989263" y="3787775"/>
            <a:ext cx="2789237"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buFont typeface="Arial" panose="020B0604020202020204" pitchFamily="34" charset="0"/>
              <a:buChar char="•"/>
            </a:pPr>
            <a:r>
              <a:rPr lang="es-419" altLang="en-US" sz="4000">
                <a:solidFill>
                  <a:schemeClr val="bg1"/>
                </a:solidFill>
              </a:rPr>
              <a:t>Pedido</a:t>
            </a:r>
          </a:p>
          <a:p>
            <a:pPr>
              <a:buFont typeface="Arial" panose="020B0604020202020204" pitchFamily="34" charset="0"/>
              <a:buChar char="•"/>
            </a:pPr>
            <a:r>
              <a:rPr lang="es-419" altLang="en-US" sz="4000">
                <a:solidFill>
                  <a:schemeClr val="bg1"/>
                </a:solidFill>
              </a:rPr>
              <a:t>Inventarios</a:t>
            </a:r>
          </a:p>
          <a:p>
            <a:pPr>
              <a:buFont typeface="Arial" panose="020B0604020202020204" pitchFamily="34" charset="0"/>
              <a:buChar char="•"/>
            </a:pPr>
            <a:r>
              <a:rPr lang="es-419" altLang="en-US" sz="4000">
                <a:solidFill>
                  <a:schemeClr val="bg1"/>
                </a:solidFill>
              </a:rPr>
              <a:t>Embarque</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7698" name="Date Placeholder 3">
            <a:extLst>
              <a:ext uri="{FF2B5EF4-FFF2-40B4-BE49-F238E27FC236}">
                <a16:creationId xmlns:a16="http://schemas.microsoft.com/office/drawing/2014/main" id="{25655A7C-3DD3-B5D1-7234-482A755B649B}"/>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5DCCDB7-30FB-4863-B8AC-3BCCA786881E}" type="datetime1">
              <a:rPr lang="en-US" altLang="en-US" smtClean="0">
                <a:solidFill>
                  <a:srgbClr val="FFFFFF"/>
                </a:solidFill>
              </a:rPr>
              <a:pPr/>
              <a:t>9/18/2024</a:t>
            </a:fld>
            <a:endParaRPr lang="en-US" altLang="en-US">
              <a:solidFill>
                <a:srgbClr val="FFFFFF"/>
              </a:solidFill>
            </a:endParaRPr>
          </a:p>
        </p:txBody>
      </p:sp>
      <p:sp>
        <p:nvSpPr>
          <p:cNvPr id="100355" name="Footer Placeholder 1">
            <a:extLst>
              <a:ext uri="{FF2B5EF4-FFF2-40B4-BE49-F238E27FC236}">
                <a16:creationId xmlns:a16="http://schemas.microsoft.com/office/drawing/2014/main" id="{4F3C8EE9-346C-85A2-B3D2-492991EFF25E}"/>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9304AAF2-ECDC-F7F4-EFD0-F351F12FF320}"/>
              </a:ext>
            </a:extLst>
          </p:cNvPr>
          <p:cNvSpPr>
            <a:spLocks noGrp="1"/>
          </p:cNvSpPr>
          <p:nvPr>
            <p:ph type="sldNum" sz="quarter" idx="12"/>
          </p:nvPr>
        </p:nvSpPr>
        <p:spPr/>
        <p:txBody>
          <a:bodyPr/>
          <a:lstStyle/>
          <a:p>
            <a:pPr>
              <a:defRPr/>
            </a:pPr>
            <a:fld id="{A96F3F56-B69D-4980-922E-44267EF0D368}" type="slidenum">
              <a:rPr lang="en-US" altLang="es-MX"/>
              <a:pPr>
                <a:defRPr/>
              </a:pPr>
              <a:t>134</a:t>
            </a:fld>
            <a:endParaRPr lang="en-US" altLang="es-MX"/>
          </a:p>
        </p:txBody>
      </p:sp>
      <p:sp>
        <p:nvSpPr>
          <p:cNvPr id="100354" name="Title 1">
            <a:extLst>
              <a:ext uri="{FF2B5EF4-FFF2-40B4-BE49-F238E27FC236}">
                <a16:creationId xmlns:a16="http://schemas.microsoft.com/office/drawing/2014/main" id="{62ED87A1-F703-8451-1B6D-DF055A53379E}"/>
              </a:ext>
            </a:extLst>
          </p:cNvPr>
          <p:cNvSpPr>
            <a:spLocks noGrp="1"/>
          </p:cNvSpPr>
          <p:nvPr>
            <p:ph type="title" idx="4294967295"/>
          </p:nvPr>
        </p:nvSpPr>
        <p:spPr>
          <a:xfrm>
            <a:off x="0" y="163513"/>
            <a:ext cx="9144000" cy="842962"/>
          </a:xfrm>
        </p:spPr>
        <p:txBody>
          <a:bodyPr/>
          <a:lstStyle/>
          <a:p>
            <a:pPr algn="ctr" eaLnBrk="1" fontAlgn="auto" hangingPunct="1">
              <a:spcAft>
                <a:spcPts val="0"/>
              </a:spcAft>
              <a:defRPr/>
            </a:pPr>
            <a:r>
              <a:rPr lang="es-ES_tradnl" altLang="es-MX" sz="3200" dirty="0">
                <a:solidFill>
                  <a:schemeClr val="bg1"/>
                </a:solidFill>
                <a:latin typeface="Arial" panose="020B0604020202020204" pitchFamily="34" charset="0"/>
                <a:cs typeface="Arial" panose="020B0604020202020204" pitchFamily="34" charset="0"/>
              </a:rPr>
              <a:t>Diseño de Programas</a:t>
            </a:r>
          </a:p>
        </p:txBody>
      </p:sp>
      <p:sp>
        <p:nvSpPr>
          <p:cNvPr id="157702" name="Rectangle 130">
            <a:extLst>
              <a:ext uri="{FF2B5EF4-FFF2-40B4-BE49-F238E27FC236}">
                <a16:creationId xmlns:a16="http://schemas.microsoft.com/office/drawing/2014/main" id="{6283F4BD-7F96-0A8E-F972-7C079AF19A4C}"/>
              </a:ext>
            </a:extLst>
          </p:cNvPr>
          <p:cNvSpPr>
            <a:spLocks noChangeArrowheads="1"/>
          </p:cNvSpPr>
          <p:nvPr/>
        </p:nvSpPr>
        <p:spPr bwMode="auto">
          <a:xfrm>
            <a:off x="3051175" y="2965450"/>
            <a:ext cx="290036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87000"/>
              </a:lnSpc>
            </a:pPr>
            <a:r>
              <a:rPr lang="en-US" altLang="zh-CN" sz="2800" u="sng">
                <a:solidFill>
                  <a:schemeClr val="bg1"/>
                </a:solidFill>
                <a:latin typeface="Arial Narrow" panose="020B0606020202030204" pitchFamily="34" charset="0"/>
                <a:cs typeface="Arial" panose="020B0604020202020204" pitchFamily="34" charset="0"/>
              </a:rPr>
              <a:t>Proceso del Negocio</a:t>
            </a:r>
          </a:p>
        </p:txBody>
      </p:sp>
      <p:sp>
        <p:nvSpPr>
          <p:cNvPr id="157703" name="Text Box 6">
            <a:extLst>
              <a:ext uri="{FF2B5EF4-FFF2-40B4-BE49-F238E27FC236}">
                <a16:creationId xmlns:a16="http://schemas.microsoft.com/office/drawing/2014/main" id="{87DF39F4-EFBA-CD59-FF32-3841DE6F2851}"/>
              </a:ext>
            </a:extLst>
          </p:cNvPr>
          <p:cNvSpPr txBox="1">
            <a:spLocks noChangeArrowheads="1"/>
          </p:cNvSpPr>
          <p:nvPr/>
        </p:nvSpPr>
        <p:spPr bwMode="auto">
          <a:xfrm>
            <a:off x="6423025" y="1758950"/>
            <a:ext cx="2516188"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nSpc>
                <a:spcPct val="90000"/>
              </a:lnSpc>
              <a:spcBef>
                <a:spcPts val="1200"/>
              </a:spcBef>
              <a:spcAft>
                <a:spcPts val="200"/>
              </a:spcAft>
              <a:buClr>
                <a:srgbClr val="B5AE53"/>
              </a:buClr>
              <a:buSzPct val="100000"/>
              <a:buFont typeface="Calibri" panose="020F0502020204030204" pitchFamily="34" charset="0"/>
              <a:buChar char=" "/>
              <a:defRPr sz="2000">
                <a:solidFill>
                  <a:srgbClr val="FFFFFF"/>
                </a:solidFill>
                <a:latin typeface="Calibri" panose="020F0502020204030204" pitchFamily="34" charset="0"/>
              </a:defRPr>
            </a:lvl1pPr>
            <a:lvl2pPr marL="382588" indent="-182563">
              <a:lnSpc>
                <a:spcPct val="90000"/>
              </a:lnSpc>
              <a:spcBef>
                <a:spcPts val="200"/>
              </a:spcBef>
              <a:spcAft>
                <a:spcPts val="400"/>
              </a:spcAft>
              <a:buClr>
                <a:srgbClr val="B5AE53"/>
              </a:buClr>
              <a:buFont typeface="Calibri" panose="020F0502020204030204" pitchFamily="34" charset="0"/>
              <a:buChar char="◦"/>
              <a:defRPr>
                <a:solidFill>
                  <a:srgbClr val="FFFFFF"/>
                </a:solidFill>
                <a:latin typeface="Calibri" panose="020F0502020204030204" pitchFamily="34" charset="0"/>
              </a:defRPr>
            </a:lvl2pPr>
            <a:lvl3pPr marL="566738"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3pPr>
            <a:lvl4pPr marL="749300"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4pPr>
            <a:lvl5pPr marL="931863"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9pPr>
          </a:lstStyle>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Ambiente</a:t>
            </a:r>
          </a:p>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Real</a:t>
            </a:r>
          </a:p>
        </p:txBody>
      </p:sp>
      <p:sp>
        <p:nvSpPr>
          <p:cNvPr id="157704" name="Text Box 6">
            <a:extLst>
              <a:ext uri="{FF2B5EF4-FFF2-40B4-BE49-F238E27FC236}">
                <a16:creationId xmlns:a16="http://schemas.microsoft.com/office/drawing/2014/main" id="{2CABC4E5-BFB1-8E52-95D8-B06D501634C7}"/>
              </a:ext>
            </a:extLst>
          </p:cNvPr>
          <p:cNvSpPr txBox="1">
            <a:spLocks noChangeArrowheads="1"/>
          </p:cNvSpPr>
          <p:nvPr/>
        </p:nvSpPr>
        <p:spPr bwMode="auto">
          <a:xfrm>
            <a:off x="104775" y="1766888"/>
            <a:ext cx="2516188"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nSpc>
                <a:spcPct val="90000"/>
              </a:lnSpc>
              <a:spcBef>
                <a:spcPts val="1200"/>
              </a:spcBef>
              <a:spcAft>
                <a:spcPts val="200"/>
              </a:spcAft>
              <a:buClr>
                <a:srgbClr val="B5AE53"/>
              </a:buClr>
              <a:buSzPct val="100000"/>
              <a:buFont typeface="Calibri" panose="020F0502020204030204" pitchFamily="34" charset="0"/>
              <a:buChar char=" "/>
              <a:defRPr sz="2000">
                <a:solidFill>
                  <a:srgbClr val="FFFFFF"/>
                </a:solidFill>
                <a:latin typeface="Calibri" panose="020F0502020204030204" pitchFamily="34" charset="0"/>
              </a:defRPr>
            </a:lvl1pPr>
            <a:lvl2pPr marL="382588" indent="-182563">
              <a:lnSpc>
                <a:spcPct val="90000"/>
              </a:lnSpc>
              <a:spcBef>
                <a:spcPts val="200"/>
              </a:spcBef>
              <a:spcAft>
                <a:spcPts val="400"/>
              </a:spcAft>
              <a:buClr>
                <a:srgbClr val="B5AE53"/>
              </a:buClr>
              <a:buFont typeface="Calibri" panose="020F0502020204030204" pitchFamily="34" charset="0"/>
              <a:buChar char="◦"/>
              <a:defRPr>
                <a:solidFill>
                  <a:srgbClr val="FFFFFF"/>
                </a:solidFill>
                <a:latin typeface="Calibri" panose="020F0502020204030204" pitchFamily="34" charset="0"/>
              </a:defRPr>
            </a:lvl2pPr>
            <a:lvl3pPr marL="566738"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3pPr>
            <a:lvl4pPr marL="749300"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4pPr>
            <a:lvl5pPr marL="931863"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9pPr>
          </a:lstStyle>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Requerimiento</a:t>
            </a:r>
          </a:p>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De Negocio</a:t>
            </a:r>
          </a:p>
        </p:txBody>
      </p:sp>
      <p:sp>
        <p:nvSpPr>
          <p:cNvPr id="157705" name="Text Box 6">
            <a:extLst>
              <a:ext uri="{FF2B5EF4-FFF2-40B4-BE49-F238E27FC236}">
                <a16:creationId xmlns:a16="http://schemas.microsoft.com/office/drawing/2014/main" id="{BE8961B6-01CD-DF3A-81E4-BE1075055430}"/>
              </a:ext>
            </a:extLst>
          </p:cNvPr>
          <p:cNvSpPr txBox="1">
            <a:spLocks noChangeArrowheads="1"/>
          </p:cNvSpPr>
          <p:nvPr/>
        </p:nvSpPr>
        <p:spPr bwMode="auto">
          <a:xfrm>
            <a:off x="6423025" y="5302250"/>
            <a:ext cx="2516188"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nSpc>
                <a:spcPct val="90000"/>
              </a:lnSpc>
              <a:spcBef>
                <a:spcPts val="1200"/>
              </a:spcBef>
              <a:spcAft>
                <a:spcPts val="200"/>
              </a:spcAft>
              <a:buClr>
                <a:srgbClr val="B5AE53"/>
              </a:buClr>
              <a:buSzPct val="100000"/>
              <a:buFont typeface="Calibri" panose="020F0502020204030204" pitchFamily="34" charset="0"/>
              <a:buChar char=" "/>
              <a:defRPr sz="2000">
                <a:solidFill>
                  <a:srgbClr val="FFFFFF"/>
                </a:solidFill>
                <a:latin typeface="Calibri" panose="020F0502020204030204" pitchFamily="34" charset="0"/>
              </a:defRPr>
            </a:lvl1pPr>
            <a:lvl2pPr marL="382588" indent="-182563">
              <a:lnSpc>
                <a:spcPct val="90000"/>
              </a:lnSpc>
              <a:spcBef>
                <a:spcPts val="200"/>
              </a:spcBef>
              <a:spcAft>
                <a:spcPts val="400"/>
              </a:spcAft>
              <a:buClr>
                <a:srgbClr val="B5AE53"/>
              </a:buClr>
              <a:buFont typeface="Calibri" panose="020F0502020204030204" pitchFamily="34" charset="0"/>
              <a:buChar char="◦"/>
              <a:defRPr>
                <a:solidFill>
                  <a:srgbClr val="FFFFFF"/>
                </a:solidFill>
                <a:latin typeface="Calibri" panose="020F0502020204030204" pitchFamily="34" charset="0"/>
              </a:defRPr>
            </a:lvl2pPr>
            <a:lvl3pPr marL="566738"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3pPr>
            <a:lvl4pPr marL="749300"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4pPr>
            <a:lvl5pPr marL="931863"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9pPr>
          </a:lstStyle>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Ambiente Solución</a:t>
            </a:r>
          </a:p>
        </p:txBody>
      </p:sp>
      <p:sp>
        <p:nvSpPr>
          <p:cNvPr id="157706" name="Text Box 6">
            <a:extLst>
              <a:ext uri="{FF2B5EF4-FFF2-40B4-BE49-F238E27FC236}">
                <a16:creationId xmlns:a16="http://schemas.microsoft.com/office/drawing/2014/main" id="{ACF81016-85DD-C703-B835-5F6F2FBF382E}"/>
              </a:ext>
            </a:extLst>
          </p:cNvPr>
          <p:cNvSpPr txBox="1">
            <a:spLocks noChangeArrowheads="1"/>
          </p:cNvSpPr>
          <p:nvPr/>
        </p:nvSpPr>
        <p:spPr bwMode="auto">
          <a:xfrm>
            <a:off x="104775" y="4973638"/>
            <a:ext cx="251618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nSpc>
                <a:spcPct val="90000"/>
              </a:lnSpc>
              <a:spcBef>
                <a:spcPts val="1200"/>
              </a:spcBef>
              <a:spcAft>
                <a:spcPts val="200"/>
              </a:spcAft>
              <a:buClr>
                <a:srgbClr val="B5AE53"/>
              </a:buClr>
              <a:buSzPct val="100000"/>
              <a:buFont typeface="Calibri" panose="020F0502020204030204" pitchFamily="34" charset="0"/>
              <a:buChar char=" "/>
              <a:defRPr sz="2000">
                <a:solidFill>
                  <a:srgbClr val="FFFFFF"/>
                </a:solidFill>
                <a:latin typeface="Calibri" panose="020F0502020204030204" pitchFamily="34" charset="0"/>
              </a:defRPr>
            </a:lvl1pPr>
            <a:lvl2pPr marL="382588" indent="-182563">
              <a:lnSpc>
                <a:spcPct val="90000"/>
              </a:lnSpc>
              <a:spcBef>
                <a:spcPts val="200"/>
              </a:spcBef>
              <a:spcAft>
                <a:spcPts val="400"/>
              </a:spcAft>
              <a:buClr>
                <a:srgbClr val="B5AE53"/>
              </a:buClr>
              <a:buFont typeface="Calibri" panose="020F0502020204030204" pitchFamily="34" charset="0"/>
              <a:buChar char="◦"/>
              <a:defRPr>
                <a:solidFill>
                  <a:srgbClr val="FFFFFF"/>
                </a:solidFill>
                <a:latin typeface="Calibri" panose="020F0502020204030204" pitchFamily="34" charset="0"/>
              </a:defRPr>
            </a:lvl2pPr>
            <a:lvl3pPr marL="566738"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3pPr>
            <a:lvl4pPr marL="749300"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4pPr>
            <a:lvl5pPr marL="931863"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9pPr>
          </a:lstStyle>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Diseño del</a:t>
            </a:r>
          </a:p>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Sistema</a:t>
            </a:r>
          </a:p>
        </p:txBody>
      </p:sp>
      <p:grpSp>
        <p:nvGrpSpPr>
          <p:cNvPr id="157707" name="Group 137">
            <a:extLst>
              <a:ext uri="{FF2B5EF4-FFF2-40B4-BE49-F238E27FC236}">
                <a16:creationId xmlns:a16="http://schemas.microsoft.com/office/drawing/2014/main" id="{CC433E28-9926-B178-ACF8-8FFCC554124E}"/>
              </a:ext>
            </a:extLst>
          </p:cNvPr>
          <p:cNvGrpSpPr>
            <a:grpSpLocks/>
          </p:cNvGrpSpPr>
          <p:nvPr/>
        </p:nvGrpSpPr>
        <p:grpSpPr bwMode="auto">
          <a:xfrm>
            <a:off x="3314700" y="5245100"/>
            <a:ext cx="1676400" cy="808038"/>
            <a:chOff x="3673" y="2251"/>
            <a:chExt cx="1466" cy="1067"/>
          </a:xfrm>
        </p:grpSpPr>
        <p:sp>
          <p:nvSpPr>
            <p:cNvPr id="157828" name="Freeform 138">
              <a:extLst>
                <a:ext uri="{FF2B5EF4-FFF2-40B4-BE49-F238E27FC236}">
                  <a16:creationId xmlns:a16="http://schemas.microsoft.com/office/drawing/2014/main" id="{C0080A08-1375-258D-95B0-2DB366F4E3B4}"/>
                </a:ext>
              </a:extLst>
            </p:cNvPr>
            <p:cNvSpPr>
              <a:spLocks/>
            </p:cNvSpPr>
            <p:nvPr/>
          </p:nvSpPr>
          <p:spPr bwMode="auto">
            <a:xfrm>
              <a:off x="3917" y="3006"/>
              <a:ext cx="369" cy="312"/>
            </a:xfrm>
            <a:custGeom>
              <a:avLst/>
              <a:gdLst>
                <a:gd name="T0" fmla="*/ 0 w 369"/>
                <a:gd name="T1" fmla="*/ 0 h 312"/>
                <a:gd name="T2" fmla="*/ 368 w 369"/>
                <a:gd name="T3" fmla="*/ 0 h 312"/>
                <a:gd name="T4" fmla="*/ 368 w 369"/>
                <a:gd name="T5" fmla="*/ 311 h 312"/>
                <a:gd name="T6" fmla="*/ 355 w 369"/>
                <a:gd name="T7" fmla="*/ 311 h 312"/>
                <a:gd name="T8" fmla="*/ 355 w 369"/>
                <a:gd name="T9" fmla="*/ 299 h 312"/>
                <a:gd name="T10" fmla="*/ 259 w 369"/>
                <a:gd name="T11" fmla="*/ 299 h 312"/>
                <a:gd name="T12" fmla="*/ 259 w 369"/>
                <a:gd name="T13" fmla="*/ 311 h 312"/>
                <a:gd name="T14" fmla="*/ 231 w 369"/>
                <a:gd name="T15" fmla="*/ 311 h 312"/>
                <a:gd name="T16" fmla="*/ 231 w 369"/>
                <a:gd name="T17" fmla="*/ 299 h 312"/>
                <a:gd name="T18" fmla="*/ 136 w 369"/>
                <a:gd name="T19" fmla="*/ 299 h 312"/>
                <a:gd name="T20" fmla="*/ 136 w 369"/>
                <a:gd name="T21" fmla="*/ 311 h 312"/>
                <a:gd name="T22" fmla="*/ 108 w 369"/>
                <a:gd name="T23" fmla="*/ 311 h 312"/>
                <a:gd name="T24" fmla="*/ 108 w 369"/>
                <a:gd name="T25" fmla="*/ 299 h 312"/>
                <a:gd name="T26" fmla="*/ 14 w 369"/>
                <a:gd name="T27" fmla="*/ 299 h 312"/>
                <a:gd name="T28" fmla="*/ 14 w 369"/>
                <a:gd name="T29" fmla="*/ 311 h 312"/>
                <a:gd name="T30" fmla="*/ 0 w 369"/>
                <a:gd name="T31" fmla="*/ 311 h 312"/>
                <a:gd name="T32" fmla="*/ 0 w 369"/>
                <a:gd name="T33" fmla="*/ 0 h 3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9"/>
                <a:gd name="T52" fmla="*/ 0 h 312"/>
                <a:gd name="T53" fmla="*/ 369 w 369"/>
                <a:gd name="T54" fmla="*/ 312 h 3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9" h="312">
                  <a:moveTo>
                    <a:pt x="0" y="0"/>
                  </a:moveTo>
                  <a:lnTo>
                    <a:pt x="368" y="0"/>
                  </a:lnTo>
                  <a:lnTo>
                    <a:pt x="368" y="311"/>
                  </a:lnTo>
                  <a:lnTo>
                    <a:pt x="355" y="311"/>
                  </a:lnTo>
                  <a:lnTo>
                    <a:pt x="355" y="299"/>
                  </a:lnTo>
                  <a:lnTo>
                    <a:pt x="259" y="299"/>
                  </a:lnTo>
                  <a:lnTo>
                    <a:pt x="259" y="311"/>
                  </a:lnTo>
                  <a:lnTo>
                    <a:pt x="231" y="311"/>
                  </a:lnTo>
                  <a:lnTo>
                    <a:pt x="231" y="299"/>
                  </a:lnTo>
                  <a:lnTo>
                    <a:pt x="136" y="299"/>
                  </a:lnTo>
                  <a:lnTo>
                    <a:pt x="136" y="311"/>
                  </a:lnTo>
                  <a:lnTo>
                    <a:pt x="108" y="311"/>
                  </a:lnTo>
                  <a:lnTo>
                    <a:pt x="108" y="299"/>
                  </a:lnTo>
                  <a:lnTo>
                    <a:pt x="14" y="299"/>
                  </a:lnTo>
                  <a:lnTo>
                    <a:pt x="14" y="311"/>
                  </a:lnTo>
                  <a:lnTo>
                    <a:pt x="0" y="311"/>
                  </a:lnTo>
                  <a:lnTo>
                    <a:pt x="0" y="0"/>
                  </a:lnTo>
                </a:path>
              </a:pathLst>
            </a:custGeom>
            <a:solidFill>
              <a:srgbClr val="CECECE"/>
            </a:solidFill>
            <a:ln w="12700" cap="rnd">
              <a:solidFill>
                <a:schemeClr val="tx1"/>
              </a:solidFill>
              <a:round/>
              <a:headEnd/>
              <a:tailEnd/>
            </a:ln>
          </p:spPr>
          <p:txBody>
            <a:bodyPr wrap="none" lIns="90476" tIns="44445" rIns="90476" bIns="44445">
              <a:spAutoFit/>
            </a:bodyPr>
            <a:lstStyle/>
            <a:p>
              <a:endParaRPr lang="es-MX"/>
            </a:p>
          </p:txBody>
        </p:sp>
        <p:sp>
          <p:nvSpPr>
            <p:cNvPr id="157829" name="Line 133">
              <a:extLst>
                <a:ext uri="{FF2B5EF4-FFF2-40B4-BE49-F238E27FC236}">
                  <a16:creationId xmlns:a16="http://schemas.microsoft.com/office/drawing/2014/main" id="{FF3BC081-8A9D-2DB9-0BE4-D2D5DC6AEFAF}"/>
                </a:ext>
              </a:extLst>
            </p:cNvPr>
            <p:cNvSpPr>
              <a:spLocks noChangeShapeType="1"/>
            </p:cNvSpPr>
            <p:nvPr/>
          </p:nvSpPr>
          <p:spPr bwMode="auto">
            <a:xfrm>
              <a:off x="3924" y="3024"/>
              <a:ext cx="35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30" name="Line 134">
              <a:extLst>
                <a:ext uri="{FF2B5EF4-FFF2-40B4-BE49-F238E27FC236}">
                  <a16:creationId xmlns:a16="http://schemas.microsoft.com/office/drawing/2014/main" id="{11F38799-BE87-2231-8DC6-E143C866C12B}"/>
                </a:ext>
              </a:extLst>
            </p:cNvPr>
            <p:cNvSpPr>
              <a:spLocks noChangeShapeType="1"/>
            </p:cNvSpPr>
            <p:nvPr/>
          </p:nvSpPr>
          <p:spPr bwMode="auto">
            <a:xfrm>
              <a:off x="4168" y="3053"/>
              <a:ext cx="11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31" name="Line 135">
              <a:extLst>
                <a:ext uri="{FF2B5EF4-FFF2-40B4-BE49-F238E27FC236}">
                  <a16:creationId xmlns:a16="http://schemas.microsoft.com/office/drawing/2014/main" id="{223D589B-6052-277F-2322-356F7D0B1CDF}"/>
                </a:ext>
              </a:extLst>
            </p:cNvPr>
            <p:cNvSpPr>
              <a:spLocks noChangeShapeType="1"/>
            </p:cNvSpPr>
            <p:nvPr/>
          </p:nvSpPr>
          <p:spPr bwMode="auto">
            <a:xfrm>
              <a:off x="3924" y="3185"/>
              <a:ext cx="1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32" name="Line 136">
              <a:extLst>
                <a:ext uri="{FF2B5EF4-FFF2-40B4-BE49-F238E27FC236}">
                  <a16:creationId xmlns:a16="http://schemas.microsoft.com/office/drawing/2014/main" id="{31D71D88-9F3D-4722-34CD-80E3F6126083}"/>
                </a:ext>
              </a:extLst>
            </p:cNvPr>
            <p:cNvSpPr>
              <a:spLocks noChangeShapeType="1"/>
            </p:cNvSpPr>
            <p:nvPr/>
          </p:nvSpPr>
          <p:spPr bwMode="auto">
            <a:xfrm>
              <a:off x="3924" y="3253"/>
              <a:ext cx="35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33" name="Line 137">
              <a:extLst>
                <a:ext uri="{FF2B5EF4-FFF2-40B4-BE49-F238E27FC236}">
                  <a16:creationId xmlns:a16="http://schemas.microsoft.com/office/drawing/2014/main" id="{C833AF5E-2DFD-39FF-F588-5846BD29358D}"/>
                </a:ext>
              </a:extLst>
            </p:cNvPr>
            <p:cNvSpPr>
              <a:spLocks noChangeShapeType="1"/>
            </p:cNvSpPr>
            <p:nvPr/>
          </p:nvSpPr>
          <p:spPr bwMode="auto">
            <a:xfrm>
              <a:off x="3924" y="3293"/>
              <a:ext cx="35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34" name="Line 138">
              <a:extLst>
                <a:ext uri="{FF2B5EF4-FFF2-40B4-BE49-F238E27FC236}">
                  <a16:creationId xmlns:a16="http://schemas.microsoft.com/office/drawing/2014/main" id="{79637A9B-748E-ED95-0BE4-4C69722D1F8D}"/>
                </a:ext>
              </a:extLst>
            </p:cNvPr>
            <p:cNvSpPr>
              <a:spLocks noChangeShapeType="1"/>
            </p:cNvSpPr>
            <p:nvPr/>
          </p:nvSpPr>
          <p:spPr bwMode="auto">
            <a:xfrm>
              <a:off x="3938" y="3031"/>
              <a:ext cx="0"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35" name="Line 139">
              <a:extLst>
                <a:ext uri="{FF2B5EF4-FFF2-40B4-BE49-F238E27FC236}">
                  <a16:creationId xmlns:a16="http://schemas.microsoft.com/office/drawing/2014/main" id="{F337571A-00D3-CC00-40B2-482A4FA83765}"/>
                </a:ext>
              </a:extLst>
            </p:cNvPr>
            <p:cNvSpPr>
              <a:spLocks noChangeShapeType="1"/>
            </p:cNvSpPr>
            <p:nvPr/>
          </p:nvSpPr>
          <p:spPr bwMode="auto">
            <a:xfrm>
              <a:off x="3974" y="3031"/>
              <a:ext cx="0"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36" name="Rectangle 146">
              <a:extLst>
                <a:ext uri="{FF2B5EF4-FFF2-40B4-BE49-F238E27FC236}">
                  <a16:creationId xmlns:a16="http://schemas.microsoft.com/office/drawing/2014/main" id="{09A3ED0B-43C3-0D9F-0D87-496F78C14DE1}"/>
                </a:ext>
              </a:extLst>
            </p:cNvPr>
            <p:cNvSpPr>
              <a:spLocks noChangeArrowheads="1"/>
            </p:cNvSpPr>
            <p:nvPr/>
          </p:nvSpPr>
          <p:spPr bwMode="auto">
            <a:xfrm>
              <a:off x="4079" y="3158"/>
              <a:ext cx="44" cy="29"/>
            </a:xfrm>
            <a:prstGeom prst="rect">
              <a:avLst/>
            </a:prstGeom>
            <a:solidFill>
              <a:srgbClr val="CECECE"/>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837" name="Line 141">
              <a:extLst>
                <a:ext uri="{FF2B5EF4-FFF2-40B4-BE49-F238E27FC236}">
                  <a16:creationId xmlns:a16="http://schemas.microsoft.com/office/drawing/2014/main" id="{4C45B041-838D-825A-C74F-70A4F7CF3D9A}"/>
                </a:ext>
              </a:extLst>
            </p:cNvPr>
            <p:cNvSpPr>
              <a:spLocks noChangeShapeType="1"/>
            </p:cNvSpPr>
            <p:nvPr/>
          </p:nvSpPr>
          <p:spPr bwMode="auto">
            <a:xfrm flipV="1">
              <a:off x="4934" y="2735"/>
              <a:ext cx="0" cy="13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38" name="AutoShape 142">
              <a:extLst>
                <a:ext uri="{FF2B5EF4-FFF2-40B4-BE49-F238E27FC236}">
                  <a16:creationId xmlns:a16="http://schemas.microsoft.com/office/drawing/2014/main" id="{FB105A1C-8C0A-E344-D33A-D76CD746D119}"/>
                </a:ext>
              </a:extLst>
            </p:cNvPr>
            <p:cNvSpPr>
              <a:spLocks noChangeArrowheads="1"/>
            </p:cNvSpPr>
            <p:nvPr/>
          </p:nvSpPr>
          <p:spPr bwMode="auto">
            <a:xfrm>
              <a:off x="3719" y="2251"/>
              <a:ext cx="303" cy="252"/>
            </a:xfrm>
            <a:prstGeom prst="roundRect">
              <a:avLst>
                <a:gd name="adj" fmla="val 12458"/>
              </a:avLst>
            </a:prstGeom>
            <a:solidFill>
              <a:srgbClr val="FFFFFF"/>
            </a:solidFill>
            <a:ln w="12700">
              <a:solidFill>
                <a:schemeClr val="tx1"/>
              </a:solidFill>
              <a:round/>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839" name="AutoShape 143">
              <a:extLst>
                <a:ext uri="{FF2B5EF4-FFF2-40B4-BE49-F238E27FC236}">
                  <a16:creationId xmlns:a16="http://schemas.microsoft.com/office/drawing/2014/main" id="{A4EDDE8F-755C-24B6-1AA2-9F37AD9AF547}"/>
                </a:ext>
              </a:extLst>
            </p:cNvPr>
            <p:cNvSpPr>
              <a:spLocks noChangeArrowheads="1"/>
            </p:cNvSpPr>
            <p:nvPr/>
          </p:nvSpPr>
          <p:spPr bwMode="auto">
            <a:xfrm>
              <a:off x="3753" y="2282"/>
              <a:ext cx="233" cy="190"/>
            </a:xfrm>
            <a:prstGeom prst="roundRect">
              <a:avLst>
                <a:gd name="adj" fmla="val 12458"/>
              </a:avLst>
            </a:prstGeom>
            <a:solidFill>
              <a:srgbClr val="FDE3BA"/>
            </a:solidFill>
            <a:ln w="12700">
              <a:solidFill>
                <a:schemeClr val="tx1"/>
              </a:solidFill>
              <a:round/>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840" name="Line 144">
              <a:extLst>
                <a:ext uri="{FF2B5EF4-FFF2-40B4-BE49-F238E27FC236}">
                  <a16:creationId xmlns:a16="http://schemas.microsoft.com/office/drawing/2014/main" id="{A549AFE0-87CE-7BA7-0934-0BE209728F96}"/>
                </a:ext>
              </a:extLst>
            </p:cNvPr>
            <p:cNvSpPr>
              <a:spLocks noChangeShapeType="1"/>
            </p:cNvSpPr>
            <p:nvPr/>
          </p:nvSpPr>
          <p:spPr bwMode="auto">
            <a:xfrm>
              <a:off x="3788" y="2516"/>
              <a:ext cx="0" cy="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41" name="Line 145">
              <a:extLst>
                <a:ext uri="{FF2B5EF4-FFF2-40B4-BE49-F238E27FC236}">
                  <a16:creationId xmlns:a16="http://schemas.microsoft.com/office/drawing/2014/main" id="{73456BAD-F32C-658C-FECD-16DF615AAF49}"/>
                </a:ext>
              </a:extLst>
            </p:cNvPr>
            <p:cNvSpPr>
              <a:spLocks noChangeShapeType="1"/>
            </p:cNvSpPr>
            <p:nvPr/>
          </p:nvSpPr>
          <p:spPr bwMode="auto">
            <a:xfrm>
              <a:off x="3955" y="2516"/>
              <a:ext cx="0" cy="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42" name="Rectangle 152">
              <a:extLst>
                <a:ext uri="{FF2B5EF4-FFF2-40B4-BE49-F238E27FC236}">
                  <a16:creationId xmlns:a16="http://schemas.microsoft.com/office/drawing/2014/main" id="{9CB48EB0-E4C3-5527-BEA6-46CEB5E55411}"/>
                </a:ext>
              </a:extLst>
            </p:cNvPr>
            <p:cNvSpPr>
              <a:spLocks noChangeArrowheads="1"/>
            </p:cNvSpPr>
            <p:nvPr/>
          </p:nvSpPr>
          <p:spPr bwMode="auto">
            <a:xfrm>
              <a:off x="3701" y="2541"/>
              <a:ext cx="339" cy="86"/>
            </a:xfrm>
            <a:prstGeom prst="rect">
              <a:avLst/>
            </a:prstGeom>
            <a:solidFill>
              <a:srgbClr val="FFFF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843" name="Line 147">
              <a:extLst>
                <a:ext uri="{FF2B5EF4-FFF2-40B4-BE49-F238E27FC236}">
                  <a16:creationId xmlns:a16="http://schemas.microsoft.com/office/drawing/2014/main" id="{CDC1E8B7-DDD9-400D-AA71-BEF4D775013D}"/>
                </a:ext>
              </a:extLst>
            </p:cNvPr>
            <p:cNvSpPr>
              <a:spLocks noChangeShapeType="1"/>
            </p:cNvSpPr>
            <p:nvPr/>
          </p:nvSpPr>
          <p:spPr bwMode="auto">
            <a:xfrm>
              <a:off x="3718"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44" name="Line 148">
              <a:extLst>
                <a:ext uri="{FF2B5EF4-FFF2-40B4-BE49-F238E27FC236}">
                  <a16:creationId xmlns:a16="http://schemas.microsoft.com/office/drawing/2014/main" id="{24DE866E-4D51-601E-3BE8-0D9EE970461B}"/>
                </a:ext>
              </a:extLst>
            </p:cNvPr>
            <p:cNvSpPr>
              <a:spLocks noChangeShapeType="1"/>
            </p:cNvSpPr>
            <p:nvPr/>
          </p:nvSpPr>
          <p:spPr bwMode="auto">
            <a:xfrm>
              <a:off x="3726"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45" name="Line 149">
              <a:extLst>
                <a:ext uri="{FF2B5EF4-FFF2-40B4-BE49-F238E27FC236}">
                  <a16:creationId xmlns:a16="http://schemas.microsoft.com/office/drawing/2014/main" id="{863E0029-CA61-6689-A455-5D52F9890CCB}"/>
                </a:ext>
              </a:extLst>
            </p:cNvPr>
            <p:cNvSpPr>
              <a:spLocks noChangeShapeType="1"/>
            </p:cNvSpPr>
            <p:nvPr/>
          </p:nvSpPr>
          <p:spPr bwMode="auto">
            <a:xfrm>
              <a:off x="3734"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46" name="Line 150">
              <a:extLst>
                <a:ext uri="{FF2B5EF4-FFF2-40B4-BE49-F238E27FC236}">
                  <a16:creationId xmlns:a16="http://schemas.microsoft.com/office/drawing/2014/main" id="{ABC5E64F-E53E-C71A-BB53-A902B7901A9C}"/>
                </a:ext>
              </a:extLst>
            </p:cNvPr>
            <p:cNvSpPr>
              <a:spLocks noChangeShapeType="1"/>
            </p:cNvSpPr>
            <p:nvPr/>
          </p:nvSpPr>
          <p:spPr bwMode="auto">
            <a:xfrm>
              <a:off x="3744"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47" name="Line 151">
              <a:extLst>
                <a:ext uri="{FF2B5EF4-FFF2-40B4-BE49-F238E27FC236}">
                  <a16:creationId xmlns:a16="http://schemas.microsoft.com/office/drawing/2014/main" id="{5DAFDF67-1645-E675-2BF3-D31EAEF0411D}"/>
                </a:ext>
              </a:extLst>
            </p:cNvPr>
            <p:cNvSpPr>
              <a:spLocks noChangeShapeType="1"/>
            </p:cNvSpPr>
            <p:nvPr/>
          </p:nvSpPr>
          <p:spPr bwMode="auto">
            <a:xfrm>
              <a:off x="3753"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48" name="Line 152">
              <a:extLst>
                <a:ext uri="{FF2B5EF4-FFF2-40B4-BE49-F238E27FC236}">
                  <a16:creationId xmlns:a16="http://schemas.microsoft.com/office/drawing/2014/main" id="{07338F27-A80D-154C-738D-9FD398F56B7E}"/>
                </a:ext>
              </a:extLst>
            </p:cNvPr>
            <p:cNvSpPr>
              <a:spLocks noChangeShapeType="1"/>
            </p:cNvSpPr>
            <p:nvPr/>
          </p:nvSpPr>
          <p:spPr bwMode="auto">
            <a:xfrm>
              <a:off x="3760"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49" name="Line 153">
              <a:extLst>
                <a:ext uri="{FF2B5EF4-FFF2-40B4-BE49-F238E27FC236}">
                  <a16:creationId xmlns:a16="http://schemas.microsoft.com/office/drawing/2014/main" id="{8D7BB991-BB6E-9FA8-4153-F5D05845C04C}"/>
                </a:ext>
              </a:extLst>
            </p:cNvPr>
            <p:cNvSpPr>
              <a:spLocks noChangeShapeType="1"/>
            </p:cNvSpPr>
            <p:nvPr/>
          </p:nvSpPr>
          <p:spPr bwMode="auto">
            <a:xfrm>
              <a:off x="3770"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50" name="Line 154">
              <a:extLst>
                <a:ext uri="{FF2B5EF4-FFF2-40B4-BE49-F238E27FC236}">
                  <a16:creationId xmlns:a16="http://schemas.microsoft.com/office/drawing/2014/main" id="{E148AB88-291A-63E2-36B2-0F2170C00B10}"/>
                </a:ext>
              </a:extLst>
            </p:cNvPr>
            <p:cNvSpPr>
              <a:spLocks noChangeShapeType="1"/>
            </p:cNvSpPr>
            <p:nvPr/>
          </p:nvSpPr>
          <p:spPr bwMode="auto">
            <a:xfrm>
              <a:off x="3780"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51" name="Line 155">
              <a:extLst>
                <a:ext uri="{FF2B5EF4-FFF2-40B4-BE49-F238E27FC236}">
                  <a16:creationId xmlns:a16="http://schemas.microsoft.com/office/drawing/2014/main" id="{C27CCDA7-3366-9AC9-B2CA-C66505F5D34A}"/>
                </a:ext>
              </a:extLst>
            </p:cNvPr>
            <p:cNvSpPr>
              <a:spLocks noChangeShapeType="1"/>
            </p:cNvSpPr>
            <p:nvPr/>
          </p:nvSpPr>
          <p:spPr bwMode="auto">
            <a:xfrm>
              <a:off x="3788"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52" name="Line 156">
              <a:extLst>
                <a:ext uri="{FF2B5EF4-FFF2-40B4-BE49-F238E27FC236}">
                  <a16:creationId xmlns:a16="http://schemas.microsoft.com/office/drawing/2014/main" id="{CC4D9741-E536-650C-9BB0-04BD73ABA180}"/>
                </a:ext>
              </a:extLst>
            </p:cNvPr>
            <p:cNvSpPr>
              <a:spLocks noChangeShapeType="1"/>
            </p:cNvSpPr>
            <p:nvPr/>
          </p:nvSpPr>
          <p:spPr bwMode="auto">
            <a:xfrm>
              <a:off x="3797"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53" name="Line 157">
              <a:extLst>
                <a:ext uri="{FF2B5EF4-FFF2-40B4-BE49-F238E27FC236}">
                  <a16:creationId xmlns:a16="http://schemas.microsoft.com/office/drawing/2014/main" id="{840754EF-86D8-34D8-31F0-1B3386822338}"/>
                </a:ext>
              </a:extLst>
            </p:cNvPr>
            <p:cNvSpPr>
              <a:spLocks noChangeShapeType="1"/>
            </p:cNvSpPr>
            <p:nvPr/>
          </p:nvSpPr>
          <p:spPr bwMode="auto">
            <a:xfrm>
              <a:off x="3806"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54" name="Line 158">
              <a:extLst>
                <a:ext uri="{FF2B5EF4-FFF2-40B4-BE49-F238E27FC236}">
                  <a16:creationId xmlns:a16="http://schemas.microsoft.com/office/drawing/2014/main" id="{E03817AA-A660-5585-ED5C-697E009C3A89}"/>
                </a:ext>
              </a:extLst>
            </p:cNvPr>
            <p:cNvSpPr>
              <a:spLocks noChangeShapeType="1"/>
            </p:cNvSpPr>
            <p:nvPr/>
          </p:nvSpPr>
          <p:spPr bwMode="auto">
            <a:xfrm>
              <a:off x="3814"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55" name="Line 159">
              <a:extLst>
                <a:ext uri="{FF2B5EF4-FFF2-40B4-BE49-F238E27FC236}">
                  <a16:creationId xmlns:a16="http://schemas.microsoft.com/office/drawing/2014/main" id="{0FADCBF9-40F2-1B03-4880-A87E4C441AD1}"/>
                </a:ext>
              </a:extLst>
            </p:cNvPr>
            <p:cNvSpPr>
              <a:spLocks noChangeShapeType="1"/>
            </p:cNvSpPr>
            <p:nvPr/>
          </p:nvSpPr>
          <p:spPr bwMode="auto">
            <a:xfrm>
              <a:off x="3824"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56" name="Line 160">
              <a:extLst>
                <a:ext uri="{FF2B5EF4-FFF2-40B4-BE49-F238E27FC236}">
                  <a16:creationId xmlns:a16="http://schemas.microsoft.com/office/drawing/2014/main" id="{DFCF4088-E72C-8502-A0A6-3B0995C77035}"/>
                </a:ext>
              </a:extLst>
            </p:cNvPr>
            <p:cNvSpPr>
              <a:spLocks noChangeShapeType="1"/>
            </p:cNvSpPr>
            <p:nvPr/>
          </p:nvSpPr>
          <p:spPr bwMode="auto">
            <a:xfrm>
              <a:off x="3832"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57" name="Line 161">
              <a:extLst>
                <a:ext uri="{FF2B5EF4-FFF2-40B4-BE49-F238E27FC236}">
                  <a16:creationId xmlns:a16="http://schemas.microsoft.com/office/drawing/2014/main" id="{7BF84813-5676-4996-3CF8-89851FAE2C38}"/>
                </a:ext>
              </a:extLst>
            </p:cNvPr>
            <p:cNvSpPr>
              <a:spLocks noChangeShapeType="1"/>
            </p:cNvSpPr>
            <p:nvPr/>
          </p:nvSpPr>
          <p:spPr bwMode="auto">
            <a:xfrm>
              <a:off x="3841"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58" name="Line 162">
              <a:extLst>
                <a:ext uri="{FF2B5EF4-FFF2-40B4-BE49-F238E27FC236}">
                  <a16:creationId xmlns:a16="http://schemas.microsoft.com/office/drawing/2014/main" id="{E408A312-3D11-3065-8858-C007DDA41111}"/>
                </a:ext>
              </a:extLst>
            </p:cNvPr>
            <p:cNvSpPr>
              <a:spLocks noChangeShapeType="1"/>
            </p:cNvSpPr>
            <p:nvPr/>
          </p:nvSpPr>
          <p:spPr bwMode="auto">
            <a:xfrm>
              <a:off x="3851"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59" name="Line 163">
              <a:extLst>
                <a:ext uri="{FF2B5EF4-FFF2-40B4-BE49-F238E27FC236}">
                  <a16:creationId xmlns:a16="http://schemas.microsoft.com/office/drawing/2014/main" id="{3DE66071-BB20-47A4-0FDD-61433C2E5452}"/>
                </a:ext>
              </a:extLst>
            </p:cNvPr>
            <p:cNvSpPr>
              <a:spLocks noChangeShapeType="1"/>
            </p:cNvSpPr>
            <p:nvPr/>
          </p:nvSpPr>
          <p:spPr bwMode="auto">
            <a:xfrm>
              <a:off x="3858"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60" name="Line 164">
              <a:extLst>
                <a:ext uri="{FF2B5EF4-FFF2-40B4-BE49-F238E27FC236}">
                  <a16:creationId xmlns:a16="http://schemas.microsoft.com/office/drawing/2014/main" id="{1F8A8C03-7E84-E30E-12D5-319622FE4DD0}"/>
                </a:ext>
              </a:extLst>
            </p:cNvPr>
            <p:cNvSpPr>
              <a:spLocks noChangeShapeType="1"/>
            </p:cNvSpPr>
            <p:nvPr/>
          </p:nvSpPr>
          <p:spPr bwMode="auto">
            <a:xfrm>
              <a:off x="3868"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61" name="Line 165">
              <a:extLst>
                <a:ext uri="{FF2B5EF4-FFF2-40B4-BE49-F238E27FC236}">
                  <a16:creationId xmlns:a16="http://schemas.microsoft.com/office/drawing/2014/main" id="{C4B5A5A0-97A4-8DD6-A94A-9502988EB082}"/>
                </a:ext>
              </a:extLst>
            </p:cNvPr>
            <p:cNvSpPr>
              <a:spLocks noChangeShapeType="1"/>
            </p:cNvSpPr>
            <p:nvPr/>
          </p:nvSpPr>
          <p:spPr bwMode="auto">
            <a:xfrm>
              <a:off x="3877"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62" name="Rectangle 172">
              <a:extLst>
                <a:ext uri="{FF2B5EF4-FFF2-40B4-BE49-F238E27FC236}">
                  <a16:creationId xmlns:a16="http://schemas.microsoft.com/office/drawing/2014/main" id="{35B59C02-ABA8-0326-7EBE-F3971B011595}"/>
                </a:ext>
              </a:extLst>
            </p:cNvPr>
            <p:cNvSpPr>
              <a:spLocks noChangeArrowheads="1"/>
            </p:cNvSpPr>
            <p:nvPr/>
          </p:nvSpPr>
          <p:spPr bwMode="auto">
            <a:xfrm>
              <a:off x="3956" y="2565"/>
              <a:ext cx="30" cy="9"/>
            </a:xfrm>
            <a:prstGeom prst="rect">
              <a:avLst/>
            </a:prstGeom>
            <a:solidFill>
              <a:srgbClr val="FFFF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863" name="Rectangle 173">
              <a:extLst>
                <a:ext uri="{FF2B5EF4-FFF2-40B4-BE49-F238E27FC236}">
                  <a16:creationId xmlns:a16="http://schemas.microsoft.com/office/drawing/2014/main" id="{84F77A97-C159-7329-3B6D-BD28849EFA0E}"/>
                </a:ext>
              </a:extLst>
            </p:cNvPr>
            <p:cNvSpPr>
              <a:spLocks noChangeArrowheads="1"/>
            </p:cNvSpPr>
            <p:nvPr/>
          </p:nvSpPr>
          <p:spPr bwMode="auto">
            <a:xfrm>
              <a:off x="3920" y="2568"/>
              <a:ext cx="102" cy="5"/>
            </a:xfrm>
            <a:prstGeom prst="rect">
              <a:avLst/>
            </a:prstGeom>
            <a:solidFill>
              <a:srgbClr val="FFFF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864" name="Rectangle 174">
              <a:extLst>
                <a:ext uri="{FF2B5EF4-FFF2-40B4-BE49-F238E27FC236}">
                  <a16:creationId xmlns:a16="http://schemas.microsoft.com/office/drawing/2014/main" id="{BC750851-A88D-41F5-E7E0-24ED8CF0DC84}"/>
                </a:ext>
              </a:extLst>
            </p:cNvPr>
            <p:cNvSpPr>
              <a:spLocks noChangeArrowheads="1"/>
            </p:cNvSpPr>
            <p:nvPr/>
          </p:nvSpPr>
          <p:spPr bwMode="auto">
            <a:xfrm>
              <a:off x="3956" y="2596"/>
              <a:ext cx="30" cy="8"/>
            </a:xfrm>
            <a:prstGeom prst="rect">
              <a:avLst/>
            </a:prstGeom>
            <a:solidFill>
              <a:srgbClr val="FFFF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865" name="Rectangle 175">
              <a:extLst>
                <a:ext uri="{FF2B5EF4-FFF2-40B4-BE49-F238E27FC236}">
                  <a16:creationId xmlns:a16="http://schemas.microsoft.com/office/drawing/2014/main" id="{88ED965E-C960-8F19-9674-91939E66718C}"/>
                </a:ext>
              </a:extLst>
            </p:cNvPr>
            <p:cNvSpPr>
              <a:spLocks noChangeArrowheads="1"/>
            </p:cNvSpPr>
            <p:nvPr/>
          </p:nvSpPr>
          <p:spPr bwMode="auto">
            <a:xfrm>
              <a:off x="3920" y="2598"/>
              <a:ext cx="102" cy="5"/>
            </a:xfrm>
            <a:prstGeom prst="rect">
              <a:avLst/>
            </a:prstGeom>
            <a:solidFill>
              <a:srgbClr val="FFFF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866" name="Rectangle 176">
              <a:extLst>
                <a:ext uri="{FF2B5EF4-FFF2-40B4-BE49-F238E27FC236}">
                  <a16:creationId xmlns:a16="http://schemas.microsoft.com/office/drawing/2014/main" id="{98F49F30-2B6F-5311-3F22-1CE7F4DCF131}"/>
                </a:ext>
              </a:extLst>
            </p:cNvPr>
            <p:cNvSpPr>
              <a:spLocks noChangeArrowheads="1"/>
            </p:cNvSpPr>
            <p:nvPr/>
          </p:nvSpPr>
          <p:spPr bwMode="auto">
            <a:xfrm>
              <a:off x="3849" y="2491"/>
              <a:ext cx="45" cy="3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867" name="Rectangle 177">
              <a:extLst>
                <a:ext uri="{FF2B5EF4-FFF2-40B4-BE49-F238E27FC236}">
                  <a16:creationId xmlns:a16="http://schemas.microsoft.com/office/drawing/2014/main" id="{CA0CCFAC-9E41-EFFE-DBA2-3F087ABB0D38}"/>
                </a:ext>
              </a:extLst>
            </p:cNvPr>
            <p:cNvSpPr>
              <a:spLocks noChangeArrowheads="1"/>
            </p:cNvSpPr>
            <p:nvPr/>
          </p:nvSpPr>
          <p:spPr bwMode="auto">
            <a:xfrm>
              <a:off x="3804" y="2297"/>
              <a:ext cx="133" cy="125"/>
            </a:xfrm>
            <a:prstGeom prst="rect">
              <a:avLst/>
            </a:prstGeom>
            <a:solidFill>
              <a:schemeClr val="folHlink"/>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868" name="Rectangle 178">
              <a:extLst>
                <a:ext uri="{FF2B5EF4-FFF2-40B4-BE49-F238E27FC236}">
                  <a16:creationId xmlns:a16="http://schemas.microsoft.com/office/drawing/2014/main" id="{77BB067A-6985-3A0C-E949-B7A4485C8125}"/>
                </a:ext>
              </a:extLst>
            </p:cNvPr>
            <p:cNvSpPr>
              <a:spLocks noChangeArrowheads="1"/>
            </p:cNvSpPr>
            <p:nvPr/>
          </p:nvSpPr>
          <p:spPr bwMode="auto">
            <a:xfrm>
              <a:off x="3802" y="2357"/>
              <a:ext cx="45" cy="3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869" name="Rectangle 179">
              <a:extLst>
                <a:ext uri="{FF2B5EF4-FFF2-40B4-BE49-F238E27FC236}">
                  <a16:creationId xmlns:a16="http://schemas.microsoft.com/office/drawing/2014/main" id="{0C1088DF-8146-E41C-98DA-E19BDB754582}"/>
                </a:ext>
              </a:extLst>
            </p:cNvPr>
            <p:cNvSpPr>
              <a:spLocks noChangeArrowheads="1"/>
            </p:cNvSpPr>
            <p:nvPr/>
          </p:nvSpPr>
          <p:spPr bwMode="auto">
            <a:xfrm>
              <a:off x="3849" y="2362"/>
              <a:ext cx="134" cy="84"/>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870" name="Rectangle 180">
              <a:extLst>
                <a:ext uri="{FF2B5EF4-FFF2-40B4-BE49-F238E27FC236}">
                  <a16:creationId xmlns:a16="http://schemas.microsoft.com/office/drawing/2014/main" id="{8518A816-FC3F-724C-893B-ECE13854AE95}"/>
                </a:ext>
              </a:extLst>
            </p:cNvPr>
            <p:cNvSpPr>
              <a:spLocks noChangeArrowheads="1"/>
            </p:cNvSpPr>
            <p:nvPr/>
          </p:nvSpPr>
          <p:spPr bwMode="auto">
            <a:xfrm>
              <a:off x="3894" y="2402"/>
              <a:ext cx="46" cy="3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871" name="AutoShape 175">
              <a:extLst>
                <a:ext uri="{FF2B5EF4-FFF2-40B4-BE49-F238E27FC236}">
                  <a16:creationId xmlns:a16="http://schemas.microsoft.com/office/drawing/2014/main" id="{2BE9DD74-97C3-0520-48C1-B014259AE2C3}"/>
                </a:ext>
              </a:extLst>
            </p:cNvPr>
            <p:cNvSpPr>
              <a:spLocks noChangeArrowheads="1"/>
            </p:cNvSpPr>
            <p:nvPr/>
          </p:nvSpPr>
          <p:spPr bwMode="auto">
            <a:xfrm>
              <a:off x="4247" y="2251"/>
              <a:ext cx="304" cy="252"/>
            </a:xfrm>
            <a:prstGeom prst="roundRect">
              <a:avLst>
                <a:gd name="adj" fmla="val 12458"/>
              </a:avLst>
            </a:prstGeom>
            <a:solidFill>
              <a:srgbClr val="0000FF"/>
            </a:solidFill>
            <a:ln w="12700">
              <a:solidFill>
                <a:schemeClr val="tx1"/>
              </a:solidFill>
              <a:round/>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872" name="AutoShape 176">
              <a:extLst>
                <a:ext uri="{FF2B5EF4-FFF2-40B4-BE49-F238E27FC236}">
                  <a16:creationId xmlns:a16="http://schemas.microsoft.com/office/drawing/2014/main" id="{596EA5EF-EB70-34B4-BE7C-239BC13AF20E}"/>
                </a:ext>
              </a:extLst>
            </p:cNvPr>
            <p:cNvSpPr>
              <a:spLocks noChangeArrowheads="1"/>
            </p:cNvSpPr>
            <p:nvPr/>
          </p:nvSpPr>
          <p:spPr bwMode="auto">
            <a:xfrm>
              <a:off x="4282" y="2282"/>
              <a:ext cx="233" cy="190"/>
            </a:xfrm>
            <a:prstGeom prst="roundRect">
              <a:avLst>
                <a:gd name="adj" fmla="val 12458"/>
              </a:avLst>
            </a:prstGeom>
            <a:solidFill>
              <a:srgbClr val="0000FF"/>
            </a:solidFill>
            <a:ln w="12700">
              <a:solidFill>
                <a:schemeClr val="tx1"/>
              </a:solidFill>
              <a:round/>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873" name="Line 177">
              <a:extLst>
                <a:ext uri="{FF2B5EF4-FFF2-40B4-BE49-F238E27FC236}">
                  <a16:creationId xmlns:a16="http://schemas.microsoft.com/office/drawing/2014/main" id="{D6DA19F1-518C-FA7E-1C8A-56BA4223C36D}"/>
                </a:ext>
              </a:extLst>
            </p:cNvPr>
            <p:cNvSpPr>
              <a:spLocks noChangeShapeType="1"/>
            </p:cNvSpPr>
            <p:nvPr/>
          </p:nvSpPr>
          <p:spPr bwMode="auto">
            <a:xfrm>
              <a:off x="4317" y="2516"/>
              <a:ext cx="0" cy="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74" name="Line 178">
              <a:extLst>
                <a:ext uri="{FF2B5EF4-FFF2-40B4-BE49-F238E27FC236}">
                  <a16:creationId xmlns:a16="http://schemas.microsoft.com/office/drawing/2014/main" id="{069FABC2-8349-8DF8-705F-C6F34272C34A}"/>
                </a:ext>
              </a:extLst>
            </p:cNvPr>
            <p:cNvSpPr>
              <a:spLocks noChangeShapeType="1"/>
            </p:cNvSpPr>
            <p:nvPr/>
          </p:nvSpPr>
          <p:spPr bwMode="auto">
            <a:xfrm>
              <a:off x="4483" y="2516"/>
              <a:ext cx="0" cy="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75" name="Rectangle 185">
              <a:extLst>
                <a:ext uri="{FF2B5EF4-FFF2-40B4-BE49-F238E27FC236}">
                  <a16:creationId xmlns:a16="http://schemas.microsoft.com/office/drawing/2014/main" id="{AA6F3CD3-8F64-7C68-9163-2F6FD6CD107F}"/>
                </a:ext>
              </a:extLst>
            </p:cNvPr>
            <p:cNvSpPr>
              <a:spLocks noChangeArrowheads="1"/>
            </p:cNvSpPr>
            <p:nvPr/>
          </p:nvSpPr>
          <p:spPr bwMode="auto">
            <a:xfrm>
              <a:off x="4229" y="2541"/>
              <a:ext cx="339" cy="86"/>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876" name="Line 180">
              <a:extLst>
                <a:ext uri="{FF2B5EF4-FFF2-40B4-BE49-F238E27FC236}">
                  <a16:creationId xmlns:a16="http://schemas.microsoft.com/office/drawing/2014/main" id="{C69C38B0-B234-3E18-A574-733FC04F596F}"/>
                </a:ext>
              </a:extLst>
            </p:cNvPr>
            <p:cNvSpPr>
              <a:spLocks noChangeShapeType="1"/>
            </p:cNvSpPr>
            <p:nvPr/>
          </p:nvSpPr>
          <p:spPr bwMode="auto">
            <a:xfrm>
              <a:off x="4246"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77" name="Line 181">
              <a:extLst>
                <a:ext uri="{FF2B5EF4-FFF2-40B4-BE49-F238E27FC236}">
                  <a16:creationId xmlns:a16="http://schemas.microsoft.com/office/drawing/2014/main" id="{9A5A07FD-CC0C-C999-1CA8-B4C613AB43A3}"/>
                </a:ext>
              </a:extLst>
            </p:cNvPr>
            <p:cNvSpPr>
              <a:spLocks noChangeShapeType="1"/>
            </p:cNvSpPr>
            <p:nvPr/>
          </p:nvSpPr>
          <p:spPr bwMode="auto">
            <a:xfrm>
              <a:off x="4254"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78" name="Line 182">
              <a:extLst>
                <a:ext uri="{FF2B5EF4-FFF2-40B4-BE49-F238E27FC236}">
                  <a16:creationId xmlns:a16="http://schemas.microsoft.com/office/drawing/2014/main" id="{66885B80-50E2-D7EF-44ED-6A6A4B0FF2FE}"/>
                </a:ext>
              </a:extLst>
            </p:cNvPr>
            <p:cNvSpPr>
              <a:spLocks noChangeShapeType="1"/>
            </p:cNvSpPr>
            <p:nvPr/>
          </p:nvSpPr>
          <p:spPr bwMode="auto">
            <a:xfrm>
              <a:off x="4264"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79" name="Line 183">
              <a:extLst>
                <a:ext uri="{FF2B5EF4-FFF2-40B4-BE49-F238E27FC236}">
                  <a16:creationId xmlns:a16="http://schemas.microsoft.com/office/drawing/2014/main" id="{A4B01A1D-FFF9-11A5-BD08-00AA775D4822}"/>
                </a:ext>
              </a:extLst>
            </p:cNvPr>
            <p:cNvSpPr>
              <a:spLocks noChangeShapeType="1"/>
            </p:cNvSpPr>
            <p:nvPr/>
          </p:nvSpPr>
          <p:spPr bwMode="auto">
            <a:xfrm>
              <a:off x="4273"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80" name="Line 184">
              <a:extLst>
                <a:ext uri="{FF2B5EF4-FFF2-40B4-BE49-F238E27FC236}">
                  <a16:creationId xmlns:a16="http://schemas.microsoft.com/office/drawing/2014/main" id="{E22D33A6-6EC8-9231-541C-E997B7FDC90B}"/>
                </a:ext>
              </a:extLst>
            </p:cNvPr>
            <p:cNvSpPr>
              <a:spLocks noChangeShapeType="1"/>
            </p:cNvSpPr>
            <p:nvPr/>
          </p:nvSpPr>
          <p:spPr bwMode="auto">
            <a:xfrm>
              <a:off x="4281"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81" name="Line 185">
              <a:extLst>
                <a:ext uri="{FF2B5EF4-FFF2-40B4-BE49-F238E27FC236}">
                  <a16:creationId xmlns:a16="http://schemas.microsoft.com/office/drawing/2014/main" id="{229CF51B-60D0-8006-CB44-2F6A8AD2640F}"/>
                </a:ext>
              </a:extLst>
            </p:cNvPr>
            <p:cNvSpPr>
              <a:spLocks noChangeShapeType="1"/>
            </p:cNvSpPr>
            <p:nvPr/>
          </p:nvSpPr>
          <p:spPr bwMode="auto">
            <a:xfrm>
              <a:off x="4291"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82" name="Line 186">
              <a:extLst>
                <a:ext uri="{FF2B5EF4-FFF2-40B4-BE49-F238E27FC236}">
                  <a16:creationId xmlns:a16="http://schemas.microsoft.com/office/drawing/2014/main" id="{E45D77FE-FCD3-94FB-D0D7-74143E37F43F}"/>
                </a:ext>
              </a:extLst>
            </p:cNvPr>
            <p:cNvSpPr>
              <a:spLocks noChangeShapeType="1"/>
            </p:cNvSpPr>
            <p:nvPr/>
          </p:nvSpPr>
          <p:spPr bwMode="auto">
            <a:xfrm>
              <a:off x="4299"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83" name="Line 187">
              <a:extLst>
                <a:ext uri="{FF2B5EF4-FFF2-40B4-BE49-F238E27FC236}">
                  <a16:creationId xmlns:a16="http://schemas.microsoft.com/office/drawing/2014/main" id="{0C3AEE42-BA7E-F33C-0231-4BB7F569689D}"/>
                </a:ext>
              </a:extLst>
            </p:cNvPr>
            <p:cNvSpPr>
              <a:spLocks noChangeShapeType="1"/>
            </p:cNvSpPr>
            <p:nvPr/>
          </p:nvSpPr>
          <p:spPr bwMode="auto">
            <a:xfrm>
              <a:off x="4307"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84" name="Line 188">
              <a:extLst>
                <a:ext uri="{FF2B5EF4-FFF2-40B4-BE49-F238E27FC236}">
                  <a16:creationId xmlns:a16="http://schemas.microsoft.com/office/drawing/2014/main" id="{FC0901FB-A6E6-1EA1-7767-CA26F3FDE1D7}"/>
                </a:ext>
              </a:extLst>
            </p:cNvPr>
            <p:cNvSpPr>
              <a:spLocks noChangeShapeType="1"/>
            </p:cNvSpPr>
            <p:nvPr/>
          </p:nvSpPr>
          <p:spPr bwMode="auto">
            <a:xfrm>
              <a:off x="4317"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85" name="Line 189">
              <a:extLst>
                <a:ext uri="{FF2B5EF4-FFF2-40B4-BE49-F238E27FC236}">
                  <a16:creationId xmlns:a16="http://schemas.microsoft.com/office/drawing/2014/main" id="{DA1E42C0-B278-AE56-F51C-3860475E0FE6}"/>
                </a:ext>
              </a:extLst>
            </p:cNvPr>
            <p:cNvSpPr>
              <a:spLocks noChangeShapeType="1"/>
            </p:cNvSpPr>
            <p:nvPr/>
          </p:nvSpPr>
          <p:spPr bwMode="auto">
            <a:xfrm>
              <a:off x="4326"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86" name="Line 190">
              <a:extLst>
                <a:ext uri="{FF2B5EF4-FFF2-40B4-BE49-F238E27FC236}">
                  <a16:creationId xmlns:a16="http://schemas.microsoft.com/office/drawing/2014/main" id="{46810BEF-67F8-FD9F-DAEC-664689B96457}"/>
                </a:ext>
              </a:extLst>
            </p:cNvPr>
            <p:cNvSpPr>
              <a:spLocks noChangeShapeType="1"/>
            </p:cNvSpPr>
            <p:nvPr/>
          </p:nvSpPr>
          <p:spPr bwMode="auto">
            <a:xfrm>
              <a:off x="4334"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87" name="Line 191">
              <a:extLst>
                <a:ext uri="{FF2B5EF4-FFF2-40B4-BE49-F238E27FC236}">
                  <a16:creationId xmlns:a16="http://schemas.microsoft.com/office/drawing/2014/main" id="{D039F44E-2FB7-E08C-466B-81419ABA3709}"/>
                </a:ext>
              </a:extLst>
            </p:cNvPr>
            <p:cNvSpPr>
              <a:spLocks noChangeShapeType="1"/>
            </p:cNvSpPr>
            <p:nvPr/>
          </p:nvSpPr>
          <p:spPr bwMode="auto">
            <a:xfrm>
              <a:off x="4345"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88" name="Line 192">
              <a:extLst>
                <a:ext uri="{FF2B5EF4-FFF2-40B4-BE49-F238E27FC236}">
                  <a16:creationId xmlns:a16="http://schemas.microsoft.com/office/drawing/2014/main" id="{7D4273B4-08C5-CFE0-66D8-501DC5E48C65}"/>
                </a:ext>
              </a:extLst>
            </p:cNvPr>
            <p:cNvSpPr>
              <a:spLocks noChangeShapeType="1"/>
            </p:cNvSpPr>
            <p:nvPr/>
          </p:nvSpPr>
          <p:spPr bwMode="auto">
            <a:xfrm>
              <a:off x="4352"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89" name="Line 193">
              <a:extLst>
                <a:ext uri="{FF2B5EF4-FFF2-40B4-BE49-F238E27FC236}">
                  <a16:creationId xmlns:a16="http://schemas.microsoft.com/office/drawing/2014/main" id="{59872248-A60D-0711-D9BE-23E159264CF9}"/>
                </a:ext>
              </a:extLst>
            </p:cNvPr>
            <p:cNvSpPr>
              <a:spLocks noChangeShapeType="1"/>
            </p:cNvSpPr>
            <p:nvPr/>
          </p:nvSpPr>
          <p:spPr bwMode="auto">
            <a:xfrm>
              <a:off x="4361"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90" name="Line 194">
              <a:extLst>
                <a:ext uri="{FF2B5EF4-FFF2-40B4-BE49-F238E27FC236}">
                  <a16:creationId xmlns:a16="http://schemas.microsoft.com/office/drawing/2014/main" id="{49A4E279-958C-F368-F6D0-CBE3273B7C2B}"/>
                </a:ext>
              </a:extLst>
            </p:cNvPr>
            <p:cNvSpPr>
              <a:spLocks noChangeShapeType="1"/>
            </p:cNvSpPr>
            <p:nvPr/>
          </p:nvSpPr>
          <p:spPr bwMode="auto">
            <a:xfrm>
              <a:off x="4371"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91" name="Line 195">
              <a:extLst>
                <a:ext uri="{FF2B5EF4-FFF2-40B4-BE49-F238E27FC236}">
                  <a16:creationId xmlns:a16="http://schemas.microsoft.com/office/drawing/2014/main" id="{294ECD1D-948E-BAB7-FA42-F7E8A8F2A96A}"/>
                </a:ext>
              </a:extLst>
            </p:cNvPr>
            <p:cNvSpPr>
              <a:spLocks noChangeShapeType="1"/>
            </p:cNvSpPr>
            <p:nvPr/>
          </p:nvSpPr>
          <p:spPr bwMode="auto">
            <a:xfrm>
              <a:off x="4379"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92" name="Line 196">
              <a:extLst>
                <a:ext uri="{FF2B5EF4-FFF2-40B4-BE49-F238E27FC236}">
                  <a16:creationId xmlns:a16="http://schemas.microsoft.com/office/drawing/2014/main" id="{051BED56-2A82-A4CB-D2F3-1A6B2E16C096}"/>
                </a:ext>
              </a:extLst>
            </p:cNvPr>
            <p:cNvSpPr>
              <a:spLocks noChangeShapeType="1"/>
            </p:cNvSpPr>
            <p:nvPr/>
          </p:nvSpPr>
          <p:spPr bwMode="auto">
            <a:xfrm>
              <a:off x="4387"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93" name="Line 197">
              <a:extLst>
                <a:ext uri="{FF2B5EF4-FFF2-40B4-BE49-F238E27FC236}">
                  <a16:creationId xmlns:a16="http://schemas.microsoft.com/office/drawing/2014/main" id="{928D80FE-049E-F760-0586-EA25625E0B78}"/>
                </a:ext>
              </a:extLst>
            </p:cNvPr>
            <p:cNvSpPr>
              <a:spLocks noChangeShapeType="1"/>
            </p:cNvSpPr>
            <p:nvPr/>
          </p:nvSpPr>
          <p:spPr bwMode="auto">
            <a:xfrm>
              <a:off x="4397"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94" name="Line 198">
              <a:extLst>
                <a:ext uri="{FF2B5EF4-FFF2-40B4-BE49-F238E27FC236}">
                  <a16:creationId xmlns:a16="http://schemas.microsoft.com/office/drawing/2014/main" id="{E2426655-93D2-8878-73A5-47CD04E9DA07}"/>
                </a:ext>
              </a:extLst>
            </p:cNvPr>
            <p:cNvSpPr>
              <a:spLocks noChangeShapeType="1"/>
            </p:cNvSpPr>
            <p:nvPr/>
          </p:nvSpPr>
          <p:spPr bwMode="auto">
            <a:xfrm>
              <a:off x="4405"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895" name="Rectangle 205">
              <a:extLst>
                <a:ext uri="{FF2B5EF4-FFF2-40B4-BE49-F238E27FC236}">
                  <a16:creationId xmlns:a16="http://schemas.microsoft.com/office/drawing/2014/main" id="{88FC76D5-45EA-C037-F166-2FBE8C41C07B}"/>
                </a:ext>
              </a:extLst>
            </p:cNvPr>
            <p:cNvSpPr>
              <a:spLocks noChangeArrowheads="1"/>
            </p:cNvSpPr>
            <p:nvPr/>
          </p:nvSpPr>
          <p:spPr bwMode="auto">
            <a:xfrm>
              <a:off x="4484" y="2565"/>
              <a:ext cx="31" cy="9"/>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896" name="Rectangle 206">
              <a:extLst>
                <a:ext uri="{FF2B5EF4-FFF2-40B4-BE49-F238E27FC236}">
                  <a16:creationId xmlns:a16="http://schemas.microsoft.com/office/drawing/2014/main" id="{57D3235A-1533-8441-30DF-C0FBC2EF0CE0}"/>
                </a:ext>
              </a:extLst>
            </p:cNvPr>
            <p:cNvSpPr>
              <a:spLocks noChangeArrowheads="1"/>
            </p:cNvSpPr>
            <p:nvPr/>
          </p:nvSpPr>
          <p:spPr bwMode="auto">
            <a:xfrm>
              <a:off x="4449" y="2568"/>
              <a:ext cx="102" cy="5"/>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897" name="Rectangle 207">
              <a:extLst>
                <a:ext uri="{FF2B5EF4-FFF2-40B4-BE49-F238E27FC236}">
                  <a16:creationId xmlns:a16="http://schemas.microsoft.com/office/drawing/2014/main" id="{2F84F36E-FD0E-97F5-71AE-BD577E231FB6}"/>
                </a:ext>
              </a:extLst>
            </p:cNvPr>
            <p:cNvSpPr>
              <a:spLocks noChangeArrowheads="1"/>
            </p:cNvSpPr>
            <p:nvPr/>
          </p:nvSpPr>
          <p:spPr bwMode="auto">
            <a:xfrm>
              <a:off x="4484" y="2596"/>
              <a:ext cx="31" cy="8"/>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898" name="Rectangle 208">
              <a:extLst>
                <a:ext uri="{FF2B5EF4-FFF2-40B4-BE49-F238E27FC236}">
                  <a16:creationId xmlns:a16="http://schemas.microsoft.com/office/drawing/2014/main" id="{98CECE8C-611E-EBAB-0781-20A6DE154DD2}"/>
                </a:ext>
              </a:extLst>
            </p:cNvPr>
            <p:cNvSpPr>
              <a:spLocks noChangeArrowheads="1"/>
            </p:cNvSpPr>
            <p:nvPr/>
          </p:nvSpPr>
          <p:spPr bwMode="auto">
            <a:xfrm>
              <a:off x="4449" y="2598"/>
              <a:ext cx="102" cy="5"/>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899" name="Rectangle 209">
              <a:extLst>
                <a:ext uri="{FF2B5EF4-FFF2-40B4-BE49-F238E27FC236}">
                  <a16:creationId xmlns:a16="http://schemas.microsoft.com/office/drawing/2014/main" id="{6524C9E4-DEFA-4E2A-E015-3A64382CF721}"/>
                </a:ext>
              </a:extLst>
            </p:cNvPr>
            <p:cNvSpPr>
              <a:spLocks noChangeArrowheads="1"/>
            </p:cNvSpPr>
            <p:nvPr/>
          </p:nvSpPr>
          <p:spPr bwMode="auto">
            <a:xfrm>
              <a:off x="4377" y="2491"/>
              <a:ext cx="46" cy="3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900" name="Rectangle 210">
              <a:extLst>
                <a:ext uri="{FF2B5EF4-FFF2-40B4-BE49-F238E27FC236}">
                  <a16:creationId xmlns:a16="http://schemas.microsoft.com/office/drawing/2014/main" id="{ABBB4ED3-2B25-D4F2-79D7-29392E9D2F4A}"/>
                </a:ext>
              </a:extLst>
            </p:cNvPr>
            <p:cNvSpPr>
              <a:spLocks noChangeArrowheads="1"/>
            </p:cNvSpPr>
            <p:nvPr/>
          </p:nvSpPr>
          <p:spPr bwMode="auto">
            <a:xfrm>
              <a:off x="4286" y="2297"/>
              <a:ext cx="133" cy="125"/>
            </a:xfrm>
            <a:prstGeom prst="rect">
              <a:avLst/>
            </a:prstGeom>
            <a:solidFill>
              <a:srgbClr val="00FF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901" name="Rectangle 211">
              <a:extLst>
                <a:ext uri="{FF2B5EF4-FFF2-40B4-BE49-F238E27FC236}">
                  <a16:creationId xmlns:a16="http://schemas.microsoft.com/office/drawing/2014/main" id="{DE2784F6-A162-A6E9-A56F-43788D0861A6}"/>
                </a:ext>
              </a:extLst>
            </p:cNvPr>
            <p:cNvSpPr>
              <a:spLocks noChangeArrowheads="1"/>
            </p:cNvSpPr>
            <p:nvPr/>
          </p:nvSpPr>
          <p:spPr bwMode="auto">
            <a:xfrm>
              <a:off x="4332" y="2357"/>
              <a:ext cx="45" cy="3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902" name="Rectangle 212">
              <a:extLst>
                <a:ext uri="{FF2B5EF4-FFF2-40B4-BE49-F238E27FC236}">
                  <a16:creationId xmlns:a16="http://schemas.microsoft.com/office/drawing/2014/main" id="{7686DA7D-28AD-EDE1-7668-BC871BC2171C}"/>
                </a:ext>
              </a:extLst>
            </p:cNvPr>
            <p:cNvSpPr>
              <a:spLocks noChangeArrowheads="1"/>
            </p:cNvSpPr>
            <p:nvPr/>
          </p:nvSpPr>
          <p:spPr bwMode="auto">
            <a:xfrm>
              <a:off x="4378" y="2362"/>
              <a:ext cx="133" cy="84"/>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903" name="Rectangle 213">
              <a:extLst>
                <a:ext uri="{FF2B5EF4-FFF2-40B4-BE49-F238E27FC236}">
                  <a16:creationId xmlns:a16="http://schemas.microsoft.com/office/drawing/2014/main" id="{B1A805B5-5B1E-1A98-DFFD-DF3837435191}"/>
                </a:ext>
              </a:extLst>
            </p:cNvPr>
            <p:cNvSpPr>
              <a:spLocks noChangeArrowheads="1"/>
            </p:cNvSpPr>
            <p:nvPr/>
          </p:nvSpPr>
          <p:spPr bwMode="auto">
            <a:xfrm>
              <a:off x="4423" y="2402"/>
              <a:ext cx="45" cy="3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904" name="Line 208">
              <a:extLst>
                <a:ext uri="{FF2B5EF4-FFF2-40B4-BE49-F238E27FC236}">
                  <a16:creationId xmlns:a16="http://schemas.microsoft.com/office/drawing/2014/main" id="{634C30F4-FACA-43B9-8240-E552914A8285}"/>
                </a:ext>
              </a:extLst>
            </p:cNvPr>
            <p:cNvSpPr>
              <a:spLocks noChangeShapeType="1"/>
            </p:cNvSpPr>
            <p:nvPr/>
          </p:nvSpPr>
          <p:spPr bwMode="auto">
            <a:xfrm>
              <a:off x="4040" y="3013"/>
              <a:ext cx="0" cy="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05" name="Line 209">
              <a:extLst>
                <a:ext uri="{FF2B5EF4-FFF2-40B4-BE49-F238E27FC236}">
                  <a16:creationId xmlns:a16="http://schemas.microsoft.com/office/drawing/2014/main" id="{2BA0E474-C4B1-AE00-F50C-3B6EC134DC54}"/>
                </a:ext>
              </a:extLst>
            </p:cNvPr>
            <p:cNvSpPr>
              <a:spLocks noChangeShapeType="1"/>
            </p:cNvSpPr>
            <p:nvPr/>
          </p:nvSpPr>
          <p:spPr bwMode="auto">
            <a:xfrm>
              <a:off x="4161" y="3013"/>
              <a:ext cx="0" cy="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06" name="Line 210">
              <a:extLst>
                <a:ext uri="{FF2B5EF4-FFF2-40B4-BE49-F238E27FC236}">
                  <a16:creationId xmlns:a16="http://schemas.microsoft.com/office/drawing/2014/main" id="{77349A5A-4B6D-F8F6-79C4-734867A8F1F8}"/>
                </a:ext>
              </a:extLst>
            </p:cNvPr>
            <p:cNvSpPr>
              <a:spLocks noChangeShapeType="1"/>
            </p:cNvSpPr>
            <p:nvPr/>
          </p:nvSpPr>
          <p:spPr bwMode="auto">
            <a:xfrm>
              <a:off x="4101" y="2880"/>
              <a:ext cx="0" cy="1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07" name="AutoShape 211">
              <a:extLst>
                <a:ext uri="{FF2B5EF4-FFF2-40B4-BE49-F238E27FC236}">
                  <a16:creationId xmlns:a16="http://schemas.microsoft.com/office/drawing/2014/main" id="{3B6B1CE4-FE89-DBF4-9CAB-8B0C160CAE12}"/>
                </a:ext>
              </a:extLst>
            </p:cNvPr>
            <p:cNvSpPr>
              <a:spLocks noChangeArrowheads="1"/>
            </p:cNvSpPr>
            <p:nvPr/>
          </p:nvSpPr>
          <p:spPr bwMode="auto">
            <a:xfrm>
              <a:off x="4788" y="2257"/>
              <a:ext cx="304" cy="253"/>
            </a:xfrm>
            <a:prstGeom prst="roundRect">
              <a:avLst>
                <a:gd name="adj" fmla="val 12458"/>
              </a:avLst>
            </a:prstGeom>
            <a:solidFill>
              <a:srgbClr val="00FF00"/>
            </a:solidFill>
            <a:ln w="12700">
              <a:solidFill>
                <a:schemeClr val="tx1"/>
              </a:solidFill>
              <a:round/>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908" name="AutoShape 212">
              <a:extLst>
                <a:ext uri="{FF2B5EF4-FFF2-40B4-BE49-F238E27FC236}">
                  <a16:creationId xmlns:a16="http://schemas.microsoft.com/office/drawing/2014/main" id="{A51CE621-6BD7-C78B-9D44-CABC806D118E}"/>
                </a:ext>
              </a:extLst>
            </p:cNvPr>
            <p:cNvSpPr>
              <a:spLocks noChangeArrowheads="1"/>
            </p:cNvSpPr>
            <p:nvPr/>
          </p:nvSpPr>
          <p:spPr bwMode="auto">
            <a:xfrm>
              <a:off x="4824" y="2288"/>
              <a:ext cx="231" cy="191"/>
            </a:xfrm>
            <a:prstGeom prst="roundRect">
              <a:avLst>
                <a:gd name="adj" fmla="val 12458"/>
              </a:avLst>
            </a:prstGeom>
            <a:solidFill>
              <a:srgbClr val="0000FF"/>
            </a:solidFill>
            <a:ln w="12700">
              <a:solidFill>
                <a:schemeClr val="tx1"/>
              </a:solidFill>
              <a:round/>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909" name="Line 213">
              <a:extLst>
                <a:ext uri="{FF2B5EF4-FFF2-40B4-BE49-F238E27FC236}">
                  <a16:creationId xmlns:a16="http://schemas.microsoft.com/office/drawing/2014/main" id="{A48B7812-B483-9EF7-198E-D604DEB837C5}"/>
                </a:ext>
              </a:extLst>
            </p:cNvPr>
            <p:cNvSpPr>
              <a:spLocks noChangeShapeType="1"/>
            </p:cNvSpPr>
            <p:nvPr/>
          </p:nvSpPr>
          <p:spPr bwMode="auto">
            <a:xfrm>
              <a:off x="4857" y="2521"/>
              <a:ext cx="0" cy="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10" name="Line 214">
              <a:extLst>
                <a:ext uri="{FF2B5EF4-FFF2-40B4-BE49-F238E27FC236}">
                  <a16:creationId xmlns:a16="http://schemas.microsoft.com/office/drawing/2014/main" id="{55F3EF6C-18D3-015D-12FA-081DAADDE9C5}"/>
                </a:ext>
              </a:extLst>
            </p:cNvPr>
            <p:cNvSpPr>
              <a:spLocks noChangeShapeType="1"/>
            </p:cNvSpPr>
            <p:nvPr/>
          </p:nvSpPr>
          <p:spPr bwMode="auto">
            <a:xfrm>
              <a:off x="5024" y="2521"/>
              <a:ext cx="0" cy="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11" name="Rectangle 221">
              <a:extLst>
                <a:ext uri="{FF2B5EF4-FFF2-40B4-BE49-F238E27FC236}">
                  <a16:creationId xmlns:a16="http://schemas.microsoft.com/office/drawing/2014/main" id="{730B391B-D055-66B1-B06D-76B519F07565}"/>
                </a:ext>
              </a:extLst>
            </p:cNvPr>
            <p:cNvSpPr>
              <a:spLocks noChangeArrowheads="1"/>
            </p:cNvSpPr>
            <p:nvPr/>
          </p:nvSpPr>
          <p:spPr bwMode="auto">
            <a:xfrm>
              <a:off x="4771" y="2546"/>
              <a:ext cx="338" cy="86"/>
            </a:xfrm>
            <a:prstGeom prst="rect">
              <a:avLst/>
            </a:prstGeom>
            <a:solidFill>
              <a:srgbClr val="00FF00"/>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912" name="Line 216">
              <a:extLst>
                <a:ext uri="{FF2B5EF4-FFF2-40B4-BE49-F238E27FC236}">
                  <a16:creationId xmlns:a16="http://schemas.microsoft.com/office/drawing/2014/main" id="{489BF0A7-4BE0-5274-793A-FED91A1CCEBF}"/>
                </a:ext>
              </a:extLst>
            </p:cNvPr>
            <p:cNvSpPr>
              <a:spLocks noChangeShapeType="1"/>
            </p:cNvSpPr>
            <p:nvPr/>
          </p:nvSpPr>
          <p:spPr bwMode="auto">
            <a:xfrm>
              <a:off x="4786"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13" name="Line 217">
              <a:extLst>
                <a:ext uri="{FF2B5EF4-FFF2-40B4-BE49-F238E27FC236}">
                  <a16:creationId xmlns:a16="http://schemas.microsoft.com/office/drawing/2014/main" id="{E1242833-24D1-7AE0-14EE-5A0ADA3532A0}"/>
                </a:ext>
              </a:extLst>
            </p:cNvPr>
            <p:cNvSpPr>
              <a:spLocks noChangeShapeType="1"/>
            </p:cNvSpPr>
            <p:nvPr/>
          </p:nvSpPr>
          <p:spPr bwMode="auto">
            <a:xfrm>
              <a:off x="4796"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14" name="Line 218">
              <a:extLst>
                <a:ext uri="{FF2B5EF4-FFF2-40B4-BE49-F238E27FC236}">
                  <a16:creationId xmlns:a16="http://schemas.microsoft.com/office/drawing/2014/main" id="{693F2210-0E63-004A-8628-B85A49BC295E}"/>
                </a:ext>
              </a:extLst>
            </p:cNvPr>
            <p:cNvSpPr>
              <a:spLocks noChangeShapeType="1"/>
            </p:cNvSpPr>
            <p:nvPr/>
          </p:nvSpPr>
          <p:spPr bwMode="auto">
            <a:xfrm>
              <a:off x="4804"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15" name="Line 219">
              <a:extLst>
                <a:ext uri="{FF2B5EF4-FFF2-40B4-BE49-F238E27FC236}">
                  <a16:creationId xmlns:a16="http://schemas.microsoft.com/office/drawing/2014/main" id="{15F1F1C1-F6D9-2095-089D-6BC1ECF393BB}"/>
                </a:ext>
              </a:extLst>
            </p:cNvPr>
            <p:cNvSpPr>
              <a:spLocks noChangeShapeType="1"/>
            </p:cNvSpPr>
            <p:nvPr/>
          </p:nvSpPr>
          <p:spPr bwMode="auto">
            <a:xfrm>
              <a:off x="4813"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16" name="Line 220">
              <a:extLst>
                <a:ext uri="{FF2B5EF4-FFF2-40B4-BE49-F238E27FC236}">
                  <a16:creationId xmlns:a16="http://schemas.microsoft.com/office/drawing/2014/main" id="{EA3359BF-99F1-BEE6-ADCB-B1615EFC4F2E}"/>
                </a:ext>
              </a:extLst>
            </p:cNvPr>
            <p:cNvSpPr>
              <a:spLocks noChangeShapeType="1"/>
            </p:cNvSpPr>
            <p:nvPr/>
          </p:nvSpPr>
          <p:spPr bwMode="auto">
            <a:xfrm>
              <a:off x="4823"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17" name="Line 221">
              <a:extLst>
                <a:ext uri="{FF2B5EF4-FFF2-40B4-BE49-F238E27FC236}">
                  <a16:creationId xmlns:a16="http://schemas.microsoft.com/office/drawing/2014/main" id="{D9E1F3FD-C5D8-98FA-1EBF-E5FD64CA22E0}"/>
                </a:ext>
              </a:extLst>
            </p:cNvPr>
            <p:cNvSpPr>
              <a:spLocks noChangeShapeType="1"/>
            </p:cNvSpPr>
            <p:nvPr/>
          </p:nvSpPr>
          <p:spPr bwMode="auto">
            <a:xfrm>
              <a:off x="4831"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18" name="Line 222">
              <a:extLst>
                <a:ext uri="{FF2B5EF4-FFF2-40B4-BE49-F238E27FC236}">
                  <a16:creationId xmlns:a16="http://schemas.microsoft.com/office/drawing/2014/main" id="{302DB589-1337-1E45-3A9F-A78FA6AD6A33}"/>
                </a:ext>
              </a:extLst>
            </p:cNvPr>
            <p:cNvSpPr>
              <a:spLocks noChangeShapeType="1"/>
            </p:cNvSpPr>
            <p:nvPr/>
          </p:nvSpPr>
          <p:spPr bwMode="auto">
            <a:xfrm>
              <a:off x="4840"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19" name="Line 223">
              <a:extLst>
                <a:ext uri="{FF2B5EF4-FFF2-40B4-BE49-F238E27FC236}">
                  <a16:creationId xmlns:a16="http://schemas.microsoft.com/office/drawing/2014/main" id="{F0088CF1-AE3B-6615-8945-0585D3B95AD6}"/>
                </a:ext>
              </a:extLst>
            </p:cNvPr>
            <p:cNvSpPr>
              <a:spLocks noChangeShapeType="1"/>
            </p:cNvSpPr>
            <p:nvPr/>
          </p:nvSpPr>
          <p:spPr bwMode="auto">
            <a:xfrm>
              <a:off x="4849"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20" name="Line 224">
              <a:extLst>
                <a:ext uri="{FF2B5EF4-FFF2-40B4-BE49-F238E27FC236}">
                  <a16:creationId xmlns:a16="http://schemas.microsoft.com/office/drawing/2014/main" id="{5CA5D592-2A1E-F2A7-71EF-9DAAEC89F43D}"/>
                </a:ext>
              </a:extLst>
            </p:cNvPr>
            <p:cNvSpPr>
              <a:spLocks noChangeShapeType="1"/>
            </p:cNvSpPr>
            <p:nvPr/>
          </p:nvSpPr>
          <p:spPr bwMode="auto">
            <a:xfrm>
              <a:off x="4857"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21" name="Line 225">
              <a:extLst>
                <a:ext uri="{FF2B5EF4-FFF2-40B4-BE49-F238E27FC236}">
                  <a16:creationId xmlns:a16="http://schemas.microsoft.com/office/drawing/2014/main" id="{2E5DB03D-9F41-C458-C2C8-557D64939FA0}"/>
                </a:ext>
              </a:extLst>
            </p:cNvPr>
            <p:cNvSpPr>
              <a:spLocks noChangeShapeType="1"/>
            </p:cNvSpPr>
            <p:nvPr/>
          </p:nvSpPr>
          <p:spPr bwMode="auto">
            <a:xfrm>
              <a:off x="4866"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22" name="Line 226">
              <a:extLst>
                <a:ext uri="{FF2B5EF4-FFF2-40B4-BE49-F238E27FC236}">
                  <a16:creationId xmlns:a16="http://schemas.microsoft.com/office/drawing/2014/main" id="{D409C0E1-C165-C3C6-D6BB-98D92C38826E}"/>
                </a:ext>
              </a:extLst>
            </p:cNvPr>
            <p:cNvSpPr>
              <a:spLocks noChangeShapeType="1"/>
            </p:cNvSpPr>
            <p:nvPr/>
          </p:nvSpPr>
          <p:spPr bwMode="auto">
            <a:xfrm>
              <a:off x="4876"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23" name="Line 227">
              <a:extLst>
                <a:ext uri="{FF2B5EF4-FFF2-40B4-BE49-F238E27FC236}">
                  <a16:creationId xmlns:a16="http://schemas.microsoft.com/office/drawing/2014/main" id="{3461E119-F075-014C-5B95-FA0CFFC7F837}"/>
                </a:ext>
              </a:extLst>
            </p:cNvPr>
            <p:cNvSpPr>
              <a:spLocks noChangeShapeType="1"/>
            </p:cNvSpPr>
            <p:nvPr/>
          </p:nvSpPr>
          <p:spPr bwMode="auto">
            <a:xfrm>
              <a:off x="4884"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24" name="Line 228">
              <a:extLst>
                <a:ext uri="{FF2B5EF4-FFF2-40B4-BE49-F238E27FC236}">
                  <a16:creationId xmlns:a16="http://schemas.microsoft.com/office/drawing/2014/main" id="{FC70B7BB-B29F-66E1-BE38-16AA6AABC4DA}"/>
                </a:ext>
              </a:extLst>
            </p:cNvPr>
            <p:cNvSpPr>
              <a:spLocks noChangeShapeType="1"/>
            </p:cNvSpPr>
            <p:nvPr/>
          </p:nvSpPr>
          <p:spPr bwMode="auto">
            <a:xfrm>
              <a:off x="4893"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25" name="Line 229">
              <a:extLst>
                <a:ext uri="{FF2B5EF4-FFF2-40B4-BE49-F238E27FC236}">
                  <a16:creationId xmlns:a16="http://schemas.microsoft.com/office/drawing/2014/main" id="{0DF1D116-0653-B7FA-4977-D24A0E3D92A9}"/>
                </a:ext>
              </a:extLst>
            </p:cNvPr>
            <p:cNvSpPr>
              <a:spLocks noChangeShapeType="1"/>
            </p:cNvSpPr>
            <p:nvPr/>
          </p:nvSpPr>
          <p:spPr bwMode="auto">
            <a:xfrm>
              <a:off x="4902"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26" name="Line 230">
              <a:extLst>
                <a:ext uri="{FF2B5EF4-FFF2-40B4-BE49-F238E27FC236}">
                  <a16:creationId xmlns:a16="http://schemas.microsoft.com/office/drawing/2014/main" id="{B271E0EF-47A0-46D7-9F92-EFE093B8A1CC}"/>
                </a:ext>
              </a:extLst>
            </p:cNvPr>
            <p:cNvSpPr>
              <a:spLocks noChangeShapeType="1"/>
            </p:cNvSpPr>
            <p:nvPr/>
          </p:nvSpPr>
          <p:spPr bwMode="auto">
            <a:xfrm>
              <a:off x="4911"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27" name="Line 231">
              <a:extLst>
                <a:ext uri="{FF2B5EF4-FFF2-40B4-BE49-F238E27FC236}">
                  <a16:creationId xmlns:a16="http://schemas.microsoft.com/office/drawing/2014/main" id="{22A4F025-700C-8230-908C-A42D03826698}"/>
                </a:ext>
              </a:extLst>
            </p:cNvPr>
            <p:cNvSpPr>
              <a:spLocks noChangeShapeType="1"/>
            </p:cNvSpPr>
            <p:nvPr/>
          </p:nvSpPr>
          <p:spPr bwMode="auto">
            <a:xfrm>
              <a:off x="4920"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28" name="Line 232">
              <a:extLst>
                <a:ext uri="{FF2B5EF4-FFF2-40B4-BE49-F238E27FC236}">
                  <a16:creationId xmlns:a16="http://schemas.microsoft.com/office/drawing/2014/main" id="{302F97B8-0032-36C7-0F6E-74E8CB7AE99A}"/>
                </a:ext>
              </a:extLst>
            </p:cNvPr>
            <p:cNvSpPr>
              <a:spLocks noChangeShapeType="1"/>
            </p:cNvSpPr>
            <p:nvPr/>
          </p:nvSpPr>
          <p:spPr bwMode="auto">
            <a:xfrm>
              <a:off x="4928"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29" name="Line 233">
              <a:extLst>
                <a:ext uri="{FF2B5EF4-FFF2-40B4-BE49-F238E27FC236}">
                  <a16:creationId xmlns:a16="http://schemas.microsoft.com/office/drawing/2014/main" id="{FFFB4979-BAFF-4CC7-642E-5C6FD72F1EFB}"/>
                </a:ext>
              </a:extLst>
            </p:cNvPr>
            <p:cNvSpPr>
              <a:spLocks noChangeShapeType="1"/>
            </p:cNvSpPr>
            <p:nvPr/>
          </p:nvSpPr>
          <p:spPr bwMode="auto">
            <a:xfrm>
              <a:off x="4937"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30" name="Line 234">
              <a:extLst>
                <a:ext uri="{FF2B5EF4-FFF2-40B4-BE49-F238E27FC236}">
                  <a16:creationId xmlns:a16="http://schemas.microsoft.com/office/drawing/2014/main" id="{8E07E449-3FF1-9718-DBDC-5EA50FDDD45C}"/>
                </a:ext>
              </a:extLst>
            </p:cNvPr>
            <p:cNvSpPr>
              <a:spLocks noChangeShapeType="1"/>
            </p:cNvSpPr>
            <p:nvPr/>
          </p:nvSpPr>
          <p:spPr bwMode="auto">
            <a:xfrm>
              <a:off x="4946"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31" name="Rectangle 241">
              <a:extLst>
                <a:ext uri="{FF2B5EF4-FFF2-40B4-BE49-F238E27FC236}">
                  <a16:creationId xmlns:a16="http://schemas.microsoft.com/office/drawing/2014/main" id="{AEB9F107-5F4F-13AD-4FF8-334CAA745CE8}"/>
                </a:ext>
              </a:extLst>
            </p:cNvPr>
            <p:cNvSpPr>
              <a:spLocks noChangeArrowheads="1"/>
            </p:cNvSpPr>
            <p:nvPr/>
          </p:nvSpPr>
          <p:spPr bwMode="auto">
            <a:xfrm>
              <a:off x="5025" y="2571"/>
              <a:ext cx="30" cy="9"/>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932" name="Rectangle 242">
              <a:extLst>
                <a:ext uri="{FF2B5EF4-FFF2-40B4-BE49-F238E27FC236}">
                  <a16:creationId xmlns:a16="http://schemas.microsoft.com/office/drawing/2014/main" id="{F5FA7EF9-8931-37DE-B631-CEE588AFF0F5}"/>
                </a:ext>
              </a:extLst>
            </p:cNvPr>
            <p:cNvSpPr>
              <a:spLocks noChangeArrowheads="1"/>
            </p:cNvSpPr>
            <p:nvPr/>
          </p:nvSpPr>
          <p:spPr bwMode="auto">
            <a:xfrm>
              <a:off x="4989" y="2573"/>
              <a:ext cx="103" cy="5"/>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933" name="Rectangle 243">
              <a:extLst>
                <a:ext uri="{FF2B5EF4-FFF2-40B4-BE49-F238E27FC236}">
                  <a16:creationId xmlns:a16="http://schemas.microsoft.com/office/drawing/2014/main" id="{C2BD1E01-6CA8-9E4E-64C6-2EE75AACCCAB}"/>
                </a:ext>
              </a:extLst>
            </p:cNvPr>
            <p:cNvSpPr>
              <a:spLocks noChangeArrowheads="1"/>
            </p:cNvSpPr>
            <p:nvPr/>
          </p:nvSpPr>
          <p:spPr bwMode="auto">
            <a:xfrm>
              <a:off x="5025" y="2601"/>
              <a:ext cx="30" cy="9"/>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934" name="Rectangle 244">
              <a:extLst>
                <a:ext uri="{FF2B5EF4-FFF2-40B4-BE49-F238E27FC236}">
                  <a16:creationId xmlns:a16="http://schemas.microsoft.com/office/drawing/2014/main" id="{EDA3F75D-64AB-ABD2-9508-9069A0E84029}"/>
                </a:ext>
              </a:extLst>
            </p:cNvPr>
            <p:cNvSpPr>
              <a:spLocks noChangeArrowheads="1"/>
            </p:cNvSpPr>
            <p:nvPr/>
          </p:nvSpPr>
          <p:spPr bwMode="auto">
            <a:xfrm>
              <a:off x="4989" y="2604"/>
              <a:ext cx="103" cy="5"/>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935" name="Freeform 245">
              <a:extLst>
                <a:ext uri="{FF2B5EF4-FFF2-40B4-BE49-F238E27FC236}">
                  <a16:creationId xmlns:a16="http://schemas.microsoft.com/office/drawing/2014/main" id="{CECBB724-0977-B2D3-4117-F494806C0C5A}"/>
                </a:ext>
              </a:extLst>
            </p:cNvPr>
            <p:cNvSpPr>
              <a:spLocks/>
            </p:cNvSpPr>
            <p:nvPr/>
          </p:nvSpPr>
          <p:spPr bwMode="auto">
            <a:xfrm>
              <a:off x="4743" y="2653"/>
              <a:ext cx="396" cy="77"/>
            </a:xfrm>
            <a:custGeom>
              <a:avLst/>
              <a:gdLst>
                <a:gd name="T0" fmla="*/ 26 w 396"/>
                <a:gd name="T1" fmla="*/ 0 h 77"/>
                <a:gd name="T2" fmla="*/ 369 w 396"/>
                <a:gd name="T3" fmla="*/ 0 h 77"/>
                <a:gd name="T4" fmla="*/ 395 w 396"/>
                <a:gd name="T5" fmla="*/ 76 h 77"/>
                <a:gd name="T6" fmla="*/ 0 w 396"/>
                <a:gd name="T7" fmla="*/ 76 h 77"/>
                <a:gd name="T8" fmla="*/ 26 w 396"/>
                <a:gd name="T9" fmla="*/ 0 h 77"/>
                <a:gd name="T10" fmla="*/ 0 60000 65536"/>
                <a:gd name="T11" fmla="*/ 0 60000 65536"/>
                <a:gd name="T12" fmla="*/ 0 60000 65536"/>
                <a:gd name="T13" fmla="*/ 0 60000 65536"/>
                <a:gd name="T14" fmla="*/ 0 60000 65536"/>
                <a:gd name="T15" fmla="*/ 0 w 396"/>
                <a:gd name="T16" fmla="*/ 0 h 77"/>
                <a:gd name="T17" fmla="*/ 396 w 396"/>
                <a:gd name="T18" fmla="*/ 77 h 77"/>
              </a:gdLst>
              <a:ahLst/>
              <a:cxnLst>
                <a:cxn ang="T10">
                  <a:pos x="T0" y="T1"/>
                </a:cxn>
                <a:cxn ang="T11">
                  <a:pos x="T2" y="T3"/>
                </a:cxn>
                <a:cxn ang="T12">
                  <a:pos x="T4" y="T5"/>
                </a:cxn>
                <a:cxn ang="T13">
                  <a:pos x="T6" y="T7"/>
                </a:cxn>
                <a:cxn ang="T14">
                  <a:pos x="T8" y="T9"/>
                </a:cxn>
              </a:cxnLst>
              <a:rect l="T15" t="T16" r="T17" b="T18"/>
              <a:pathLst>
                <a:path w="396" h="77">
                  <a:moveTo>
                    <a:pt x="26" y="0"/>
                  </a:moveTo>
                  <a:lnTo>
                    <a:pt x="369" y="0"/>
                  </a:lnTo>
                  <a:lnTo>
                    <a:pt x="395" y="76"/>
                  </a:lnTo>
                  <a:lnTo>
                    <a:pt x="0" y="76"/>
                  </a:lnTo>
                  <a:lnTo>
                    <a:pt x="26" y="0"/>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p>
              <a:endParaRPr lang="es-MX"/>
            </a:p>
          </p:txBody>
        </p:sp>
        <p:sp>
          <p:nvSpPr>
            <p:cNvPr id="157936" name="Freeform 246">
              <a:extLst>
                <a:ext uri="{FF2B5EF4-FFF2-40B4-BE49-F238E27FC236}">
                  <a16:creationId xmlns:a16="http://schemas.microsoft.com/office/drawing/2014/main" id="{DE4B7DE8-6230-5D2D-3AAD-D616E48E5C51}"/>
                </a:ext>
              </a:extLst>
            </p:cNvPr>
            <p:cNvSpPr>
              <a:spLocks/>
            </p:cNvSpPr>
            <p:nvPr/>
          </p:nvSpPr>
          <p:spPr bwMode="auto">
            <a:xfrm>
              <a:off x="4743" y="2730"/>
              <a:ext cx="396" cy="16"/>
            </a:xfrm>
            <a:custGeom>
              <a:avLst/>
              <a:gdLst>
                <a:gd name="T0" fmla="*/ 0 w 396"/>
                <a:gd name="T1" fmla="*/ 0 h 16"/>
                <a:gd name="T2" fmla="*/ 0 w 396"/>
                <a:gd name="T3" fmla="*/ 15 h 16"/>
                <a:gd name="T4" fmla="*/ 395 w 396"/>
                <a:gd name="T5" fmla="*/ 15 h 16"/>
                <a:gd name="T6" fmla="*/ 395 w 396"/>
                <a:gd name="T7" fmla="*/ 0 h 16"/>
                <a:gd name="T8" fmla="*/ 0 60000 65536"/>
                <a:gd name="T9" fmla="*/ 0 60000 65536"/>
                <a:gd name="T10" fmla="*/ 0 60000 65536"/>
                <a:gd name="T11" fmla="*/ 0 60000 65536"/>
                <a:gd name="T12" fmla="*/ 0 w 396"/>
                <a:gd name="T13" fmla="*/ 0 h 16"/>
                <a:gd name="T14" fmla="*/ 396 w 396"/>
                <a:gd name="T15" fmla="*/ 16 h 16"/>
              </a:gdLst>
              <a:ahLst/>
              <a:cxnLst>
                <a:cxn ang="T8">
                  <a:pos x="T0" y="T1"/>
                </a:cxn>
                <a:cxn ang="T9">
                  <a:pos x="T2" y="T3"/>
                </a:cxn>
                <a:cxn ang="T10">
                  <a:pos x="T4" y="T5"/>
                </a:cxn>
                <a:cxn ang="T11">
                  <a:pos x="T6" y="T7"/>
                </a:cxn>
              </a:cxnLst>
              <a:rect l="T12" t="T13" r="T14" b="T15"/>
              <a:pathLst>
                <a:path w="396" h="16">
                  <a:moveTo>
                    <a:pt x="0" y="0"/>
                  </a:moveTo>
                  <a:lnTo>
                    <a:pt x="0" y="15"/>
                  </a:lnTo>
                  <a:lnTo>
                    <a:pt x="395" y="15"/>
                  </a:lnTo>
                  <a:lnTo>
                    <a:pt x="395" y="0"/>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p>
              <a:endParaRPr lang="es-MX"/>
            </a:p>
          </p:txBody>
        </p:sp>
        <p:sp>
          <p:nvSpPr>
            <p:cNvPr id="157937" name="Line 241">
              <a:extLst>
                <a:ext uri="{FF2B5EF4-FFF2-40B4-BE49-F238E27FC236}">
                  <a16:creationId xmlns:a16="http://schemas.microsoft.com/office/drawing/2014/main" id="{21A1BC71-3AF9-68C1-E2BB-52C5D0CFEC24}"/>
                </a:ext>
              </a:extLst>
            </p:cNvPr>
            <p:cNvSpPr>
              <a:spLocks noChangeShapeType="1"/>
            </p:cNvSpPr>
            <p:nvPr/>
          </p:nvSpPr>
          <p:spPr bwMode="auto">
            <a:xfrm>
              <a:off x="4794" y="2660"/>
              <a:ext cx="20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38" name="Line 242">
              <a:extLst>
                <a:ext uri="{FF2B5EF4-FFF2-40B4-BE49-F238E27FC236}">
                  <a16:creationId xmlns:a16="http://schemas.microsoft.com/office/drawing/2014/main" id="{9E392371-81EB-1F5B-8C30-7527D4CAE7CE}"/>
                </a:ext>
              </a:extLst>
            </p:cNvPr>
            <p:cNvSpPr>
              <a:spLocks noChangeShapeType="1"/>
            </p:cNvSpPr>
            <p:nvPr/>
          </p:nvSpPr>
          <p:spPr bwMode="auto">
            <a:xfrm>
              <a:off x="4789" y="2676"/>
              <a:ext cx="2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39" name="Line 243">
              <a:extLst>
                <a:ext uri="{FF2B5EF4-FFF2-40B4-BE49-F238E27FC236}">
                  <a16:creationId xmlns:a16="http://schemas.microsoft.com/office/drawing/2014/main" id="{1CE7FA04-8C1F-7C90-777D-D7097CE52501}"/>
                </a:ext>
              </a:extLst>
            </p:cNvPr>
            <p:cNvSpPr>
              <a:spLocks noChangeShapeType="1"/>
            </p:cNvSpPr>
            <p:nvPr/>
          </p:nvSpPr>
          <p:spPr bwMode="auto">
            <a:xfrm>
              <a:off x="4786" y="2690"/>
              <a:ext cx="2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40" name="Line 244">
              <a:extLst>
                <a:ext uri="{FF2B5EF4-FFF2-40B4-BE49-F238E27FC236}">
                  <a16:creationId xmlns:a16="http://schemas.microsoft.com/office/drawing/2014/main" id="{90702CE4-0096-D4EE-7CC7-F91C52E3ADAE}"/>
                </a:ext>
              </a:extLst>
            </p:cNvPr>
            <p:cNvSpPr>
              <a:spLocks noChangeShapeType="1"/>
            </p:cNvSpPr>
            <p:nvPr/>
          </p:nvSpPr>
          <p:spPr bwMode="auto">
            <a:xfrm>
              <a:off x="4779" y="2705"/>
              <a:ext cx="2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41" name="Line 245">
              <a:extLst>
                <a:ext uri="{FF2B5EF4-FFF2-40B4-BE49-F238E27FC236}">
                  <a16:creationId xmlns:a16="http://schemas.microsoft.com/office/drawing/2014/main" id="{F05FCB44-2AC4-C858-8699-49F38B1DFC45}"/>
                </a:ext>
              </a:extLst>
            </p:cNvPr>
            <p:cNvSpPr>
              <a:spLocks noChangeShapeType="1"/>
            </p:cNvSpPr>
            <p:nvPr/>
          </p:nvSpPr>
          <p:spPr bwMode="auto">
            <a:xfrm>
              <a:off x="4967" y="2667"/>
              <a:ext cx="1" cy="3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42" name="Line 246">
              <a:extLst>
                <a:ext uri="{FF2B5EF4-FFF2-40B4-BE49-F238E27FC236}">
                  <a16:creationId xmlns:a16="http://schemas.microsoft.com/office/drawing/2014/main" id="{8650B38E-0F4C-FEAB-F20E-DFA4F03995A9}"/>
                </a:ext>
              </a:extLst>
            </p:cNvPr>
            <p:cNvSpPr>
              <a:spLocks noChangeShapeType="1"/>
            </p:cNvSpPr>
            <p:nvPr/>
          </p:nvSpPr>
          <p:spPr bwMode="auto">
            <a:xfrm>
              <a:off x="4985" y="2667"/>
              <a:ext cx="3"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43" name="Line 247">
              <a:extLst>
                <a:ext uri="{FF2B5EF4-FFF2-40B4-BE49-F238E27FC236}">
                  <a16:creationId xmlns:a16="http://schemas.microsoft.com/office/drawing/2014/main" id="{7257A0A8-0A31-BD92-2E25-F6D3B4AC4E95}"/>
                </a:ext>
              </a:extLst>
            </p:cNvPr>
            <p:cNvSpPr>
              <a:spLocks noChangeShapeType="1"/>
            </p:cNvSpPr>
            <p:nvPr/>
          </p:nvSpPr>
          <p:spPr bwMode="auto">
            <a:xfrm>
              <a:off x="5002" y="2667"/>
              <a:ext cx="4"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44" name="Line 248">
              <a:extLst>
                <a:ext uri="{FF2B5EF4-FFF2-40B4-BE49-F238E27FC236}">
                  <a16:creationId xmlns:a16="http://schemas.microsoft.com/office/drawing/2014/main" id="{987A5A3B-40D8-4006-E80D-234E4878C204}"/>
                </a:ext>
              </a:extLst>
            </p:cNvPr>
            <p:cNvSpPr>
              <a:spLocks noChangeShapeType="1"/>
            </p:cNvSpPr>
            <p:nvPr/>
          </p:nvSpPr>
          <p:spPr bwMode="auto">
            <a:xfrm>
              <a:off x="5048" y="2660"/>
              <a:ext cx="4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45" name="Line 249">
              <a:extLst>
                <a:ext uri="{FF2B5EF4-FFF2-40B4-BE49-F238E27FC236}">
                  <a16:creationId xmlns:a16="http://schemas.microsoft.com/office/drawing/2014/main" id="{49F2AF36-22B0-6C25-1C07-7687E9C38316}"/>
                </a:ext>
              </a:extLst>
            </p:cNvPr>
            <p:cNvSpPr>
              <a:spLocks noChangeShapeType="1"/>
            </p:cNvSpPr>
            <p:nvPr/>
          </p:nvSpPr>
          <p:spPr bwMode="auto">
            <a:xfrm>
              <a:off x="5051" y="2676"/>
              <a:ext cx="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46" name="Line 250">
              <a:extLst>
                <a:ext uri="{FF2B5EF4-FFF2-40B4-BE49-F238E27FC236}">
                  <a16:creationId xmlns:a16="http://schemas.microsoft.com/office/drawing/2014/main" id="{04C84562-1124-33D9-B80A-ED7CD6281537}"/>
                </a:ext>
              </a:extLst>
            </p:cNvPr>
            <p:cNvSpPr>
              <a:spLocks noChangeShapeType="1"/>
            </p:cNvSpPr>
            <p:nvPr/>
          </p:nvSpPr>
          <p:spPr bwMode="auto">
            <a:xfrm>
              <a:off x="5054" y="2690"/>
              <a:ext cx="4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47" name="Line 251">
              <a:extLst>
                <a:ext uri="{FF2B5EF4-FFF2-40B4-BE49-F238E27FC236}">
                  <a16:creationId xmlns:a16="http://schemas.microsoft.com/office/drawing/2014/main" id="{19A7DEFD-C66A-DF2E-8593-A3B94B88AEF2}"/>
                </a:ext>
              </a:extLst>
            </p:cNvPr>
            <p:cNvSpPr>
              <a:spLocks noChangeShapeType="1"/>
            </p:cNvSpPr>
            <p:nvPr/>
          </p:nvSpPr>
          <p:spPr bwMode="auto">
            <a:xfrm>
              <a:off x="5057" y="2705"/>
              <a:ext cx="4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48" name="Line 252">
              <a:extLst>
                <a:ext uri="{FF2B5EF4-FFF2-40B4-BE49-F238E27FC236}">
                  <a16:creationId xmlns:a16="http://schemas.microsoft.com/office/drawing/2014/main" id="{B1CCA8FD-1037-CBDA-B774-EF68F5403D03}"/>
                </a:ext>
              </a:extLst>
            </p:cNvPr>
            <p:cNvSpPr>
              <a:spLocks noChangeShapeType="1"/>
            </p:cNvSpPr>
            <p:nvPr/>
          </p:nvSpPr>
          <p:spPr bwMode="auto">
            <a:xfrm>
              <a:off x="5059" y="2721"/>
              <a:ext cx="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49" name="Line 253">
              <a:extLst>
                <a:ext uri="{FF2B5EF4-FFF2-40B4-BE49-F238E27FC236}">
                  <a16:creationId xmlns:a16="http://schemas.microsoft.com/office/drawing/2014/main" id="{3A77BEB5-33DA-4615-BC3F-5663E6D0B933}"/>
                </a:ext>
              </a:extLst>
            </p:cNvPr>
            <p:cNvSpPr>
              <a:spLocks noChangeShapeType="1"/>
            </p:cNvSpPr>
            <p:nvPr/>
          </p:nvSpPr>
          <p:spPr bwMode="auto">
            <a:xfrm>
              <a:off x="5048" y="2667"/>
              <a:ext cx="0"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50" name="Line 254">
              <a:extLst>
                <a:ext uri="{FF2B5EF4-FFF2-40B4-BE49-F238E27FC236}">
                  <a16:creationId xmlns:a16="http://schemas.microsoft.com/office/drawing/2014/main" id="{09F9FE3E-C44F-074C-8549-30776FD78CBA}"/>
                </a:ext>
              </a:extLst>
            </p:cNvPr>
            <p:cNvSpPr>
              <a:spLocks noChangeShapeType="1"/>
            </p:cNvSpPr>
            <p:nvPr/>
          </p:nvSpPr>
          <p:spPr bwMode="auto">
            <a:xfrm>
              <a:off x="5067" y="2667"/>
              <a:ext cx="3"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51" name="Line 255">
              <a:extLst>
                <a:ext uri="{FF2B5EF4-FFF2-40B4-BE49-F238E27FC236}">
                  <a16:creationId xmlns:a16="http://schemas.microsoft.com/office/drawing/2014/main" id="{4695F6F4-028D-73D2-3AE9-F7F07F8F6F69}"/>
                </a:ext>
              </a:extLst>
            </p:cNvPr>
            <p:cNvSpPr>
              <a:spLocks noChangeShapeType="1"/>
            </p:cNvSpPr>
            <p:nvPr/>
          </p:nvSpPr>
          <p:spPr bwMode="auto">
            <a:xfrm>
              <a:off x="5084" y="2667"/>
              <a:ext cx="4"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52" name="Line 256">
              <a:extLst>
                <a:ext uri="{FF2B5EF4-FFF2-40B4-BE49-F238E27FC236}">
                  <a16:creationId xmlns:a16="http://schemas.microsoft.com/office/drawing/2014/main" id="{F0607EE8-FAC7-5A08-508F-9B2CBD22DF92}"/>
                </a:ext>
              </a:extLst>
            </p:cNvPr>
            <p:cNvSpPr>
              <a:spLocks noChangeShapeType="1"/>
            </p:cNvSpPr>
            <p:nvPr/>
          </p:nvSpPr>
          <p:spPr bwMode="auto">
            <a:xfrm>
              <a:off x="5102" y="2667"/>
              <a:ext cx="9"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53" name="Rectangle 263">
              <a:extLst>
                <a:ext uri="{FF2B5EF4-FFF2-40B4-BE49-F238E27FC236}">
                  <a16:creationId xmlns:a16="http://schemas.microsoft.com/office/drawing/2014/main" id="{9EED4285-D677-A117-4382-AF928376B3DF}"/>
                </a:ext>
              </a:extLst>
            </p:cNvPr>
            <p:cNvSpPr>
              <a:spLocks noChangeArrowheads="1"/>
            </p:cNvSpPr>
            <p:nvPr/>
          </p:nvSpPr>
          <p:spPr bwMode="auto">
            <a:xfrm>
              <a:off x="4918" y="2497"/>
              <a:ext cx="45" cy="2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954" name="Rectangle 264">
              <a:extLst>
                <a:ext uri="{FF2B5EF4-FFF2-40B4-BE49-F238E27FC236}">
                  <a16:creationId xmlns:a16="http://schemas.microsoft.com/office/drawing/2014/main" id="{C08ED06A-A559-4EEE-A54A-89719A337829}"/>
                </a:ext>
              </a:extLst>
            </p:cNvPr>
            <p:cNvSpPr>
              <a:spLocks noChangeArrowheads="1"/>
            </p:cNvSpPr>
            <p:nvPr/>
          </p:nvSpPr>
          <p:spPr bwMode="auto">
            <a:xfrm>
              <a:off x="4826" y="2301"/>
              <a:ext cx="135" cy="129"/>
            </a:xfrm>
            <a:prstGeom prst="rect">
              <a:avLst/>
            </a:prstGeom>
            <a:solidFill>
              <a:srgbClr val="00FF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955" name="Rectangle 265">
              <a:extLst>
                <a:ext uri="{FF2B5EF4-FFF2-40B4-BE49-F238E27FC236}">
                  <a16:creationId xmlns:a16="http://schemas.microsoft.com/office/drawing/2014/main" id="{BF46BDE2-97C1-65B0-6528-043650B04FEC}"/>
                </a:ext>
              </a:extLst>
            </p:cNvPr>
            <p:cNvSpPr>
              <a:spLocks noChangeArrowheads="1"/>
            </p:cNvSpPr>
            <p:nvPr/>
          </p:nvSpPr>
          <p:spPr bwMode="auto">
            <a:xfrm>
              <a:off x="4872" y="2364"/>
              <a:ext cx="46" cy="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956" name="Rectangle 266">
              <a:extLst>
                <a:ext uri="{FF2B5EF4-FFF2-40B4-BE49-F238E27FC236}">
                  <a16:creationId xmlns:a16="http://schemas.microsoft.com/office/drawing/2014/main" id="{2A73E645-8C2C-88FC-6A09-5ED7FEC4C346}"/>
                </a:ext>
              </a:extLst>
            </p:cNvPr>
            <p:cNvSpPr>
              <a:spLocks noChangeArrowheads="1"/>
            </p:cNvSpPr>
            <p:nvPr/>
          </p:nvSpPr>
          <p:spPr bwMode="auto">
            <a:xfrm>
              <a:off x="4905" y="2313"/>
              <a:ext cx="133" cy="83"/>
            </a:xfrm>
            <a:prstGeom prst="rect">
              <a:avLst/>
            </a:prstGeom>
            <a:solidFill>
              <a:schemeClr val="bg2"/>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957" name="Rectangle 267">
              <a:extLst>
                <a:ext uri="{FF2B5EF4-FFF2-40B4-BE49-F238E27FC236}">
                  <a16:creationId xmlns:a16="http://schemas.microsoft.com/office/drawing/2014/main" id="{9A4C31D7-E566-89F3-C283-630699E7AB2C}"/>
                </a:ext>
              </a:extLst>
            </p:cNvPr>
            <p:cNvSpPr>
              <a:spLocks noChangeArrowheads="1"/>
            </p:cNvSpPr>
            <p:nvPr/>
          </p:nvSpPr>
          <p:spPr bwMode="auto">
            <a:xfrm>
              <a:off x="4964" y="2408"/>
              <a:ext cx="46" cy="2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nvGrpSpPr>
            <p:cNvPr id="157958" name="Group 268">
              <a:extLst>
                <a:ext uri="{FF2B5EF4-FFF2-40B4-BE49-F238E27FC236}">
                  <a16:creationId xmlns:a16="http://schemas.microsoft.com/office/drawing/2014/main" id="{66391167-9786-DF34-9DFD-9F9E76340EF6}"/>
                </a:ext>
              </a:extLst>
            </p:cNvPr>
            <p:cNvGrpSpPr>
              <a:grpSpLocks/>
            </p:cNvGrpSpPr>
            <p:nvPr/>
          </p:nvGrpSpPr>
          <p:grpSpPr bwMode="auto">
            <a:xfrm>
              <a:off x="3673" y="2647"/>
              <a:ext cx="1275" cy="225"/>
              <a:chOff x="3673" y="2647"/>
              <a:chExt cx="1275" cy="225"/>
            </a:xfrm>
          </p:grpSpPr>
          <p:sp>
            <p:nvSpPr>
              <p:cNvPr id="157960" name="Freeform 270">
                <a:extLst>
                  <a:ext uri="{FF2B5EF4-FFF2-40B4-BE49-F238E27FC236}">
                    <a16:creationId xmlns:a16="http://schemas.microsoft.com/office/drawing/2014/main" id="{C345CBAB-0779-91EB-5BF8-D69BB6378681}"/>
                  </a:ext>
                </a:extLst>
              </p:cNvPr>
              <p:cNvSpPr>
                <a:spLocks/>
              </p:cNvSpPr>
              <p:nvPr/>
            </p:nvSpPr>
            <p:spPr bwMode="auto">
              <a:xfrm>
                <a:off x="3673" y="2647"/>
                <a:ext cx="397" cy="78"/>
              </a:xfrm>
              <a:custGeom>
                <a:avLst/>
                <a:gdLst>
                  <a:gd name="T0" fmla="*/ 27 w 397"/>
                  <a:gd name="T1" fmla="*/ 0 h 78"/>
                  <a:gd name="T2" fmla="*/ 370 w 397"/>
                  <a:gd name="T3" fmla="*/ 0 h 78"/>
                  <a:gd name="T4" fmla="*/ 396 w 397"/>
                  <a:gd name="T5" fmla="*/ 77 h 78"/>
                  <a:gd name="T6" fmla="*/ 0 w 397"/>
                  <a:gd name="T7" fmla="*/ 77 h 78"/>
                  <a:gd name="T8" fmla="*/ 27 w 397"/>
                  <a:gd name="T9" fmla="*/ 0 h 78"/>
                  <a:gd name="T10" fmla="*/ 0 60000 65536"/>
                  <a:gd name="T11" fmla="*/ 0 60000 65536"/>
                  <a:gd name="T12" fmla="*/ 0 60000 65536"/>
                  <a:gd name="T13" fmla="*/ 0 60000 65536"/>
                  <a:gd name="T14" fmla="*/ 0 60000 65536"/>
                  <a:gd name="T15" fmla="*/ 0 w 397"/>
                  <a:gd name="T16" fmla="*/ 0 h 78"/>
                  <a:gd name="T17" fmla="*/ 397 w 397"/>
                  <a:gd name="T18" fmla="*/ 78 h 78"/>
                </a:gdLst>
                <a:ahLst/>
                <a:cxnLst>
                  <a:cxn ang="T10">
                    <a:pos x="T0" y="T1"/>
                  </a:cxn>
                  <a:cxn ang="T11">
                    <a:pos x="T2" y="T3"/>
                  </a:cxn>
                  <a:cxn ang="T12">
                    <a:pos x="T4" y="T5"/>
                  </a:cxn>
                  <a:cxn ang="T13">
                    <a:pos x="T6" y="T7"/>
                  </a:cxn>
                  <a:cxn ang="T14">
                    <a:pos x="T8" y="T9"/>
                  </a:cxn>
                </a:cxnLst>
                <a:rect l="T15" t="T16" r="T17" b="T18"/>
                <a:pathLst>
                  <a:path w="397" h="78">
                    <a:moveTo>
                      <a:pt x="27" y="0"/>
                    </a:moveTo>
                    <a:lnTo>
                      <a:pt x="370" y="0"/>
                    </a:lnTo>
                    <a:lnTo>
                      <a:pt x="396" y="77"/>
                    </a:lnTo>
                    <a:lnTo>
                      <a:pt x="0" y="77"/>
                    </a:lnTo>
                    <a:lnTo>
                      <a:pt x="27" y="0"/>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p>
                <a:endParaRPr lang="es-MX"/>
              </a:p>
            </p:txBody>
          </p:sp>
          <p:sp>
            <p:nvSpPr>
              <p:cNvPr id="157961" name="Freeform 271">
                <a:extLst>
                  <a:ext uri="{FF2B5EF4-FFF2-40B4-BE49-F238E27FC236}">
                    <a16:creationId xmlns:a16="http://schemas.microsoft.com/office/drawing/2014/main" id="{6B34DEF3-A136-FAAA-4CDA-FACAE882AB76}"/>
                  </a:ext>
                </a:extLst>
              </p:cNvPr>
              <p:cNvSpPr>
                <a:spLocks/>
              </p:cNvSpPr>
              <p:nvPr/>
            </p:nvSpPr>
            <p:spPr bwMode="auto">
              <a:xfrm>
                <a:off x="3673" y="2724"/>
                <a:ext cx="397" cy="16"/>
              </a:xfrm>
              <a:custGeom>
                <a:avLst/>
                <a:gdLst>
                  <a:gd name="T0" fmla="*/ 0 w 397"/>
                  <a:gd name="T1" fmla="*/ 0 h 16"/>
                  <a:gd name="T2" fmla="*/ 0 w 397"/>
                  <a:gd name="T3" fmla="*/ 15 h 16"/>
                  <a:gd name="T4" fmla="*/ 396 w 397"/>
                  <a:gd name="T5" fmla="*/ 15 h 16"/>
                  <a:gd name="T6" fmla="*/ 396 w 397"/>
                  <a:gd name="T7" fmla="*/ 0 h 16"/>
                  <a:gd name="T8" fmla="*/ 0 60000 65536"/>
                  <a:gd name="T9" fmla="*/ 0 60000 65536"/>
                  <a:gd name="T10" fmla="*/ 0 60000 65536"/>
                  <a:gd name="T11" fmla="*/ 0 60000 65536"/>
                  <a:gd name="T12" fmla="*/ 0 w 397"/>
                  <a:gd name="T13" fmla="*/ 0 h 16"/>
                  <a:gd name="T14" fmla="*/ 397 w 397"/>
                  <a:gd name="T15" fmla="*/ 16 h 16"/>
                </a:gdLst>
                <a:ahLst/>
                <a:cxnLst>
                  <a:cxn ang="T8">
                    <a:pos x="T0" y="T1"/>
                  </a:cxn>
                  <a:cxn ang="T9">
                    <a:pos x="T2" y="T3"/>
                  </a:cxn>
                  <a:cxn ang="T10">
                    <a:pos x="T4" y="T5"/>
                  </a:cxn>
                  <a:cxn ang="T11">
                    <a:pos x="T6" y="T7"/>
                  </a:cxn>
                </a:cxnLst>
                <a:rect l="T12" t="T13" r="T14" b="T15"/>
                <a:pathLst>
                  <a:path w="397" h="16">
                    <a:moveTo>
                      <a:pt x="0" y="0"/>
                    </a:moveTo>
                    <a:lnTo>
                      <a:pt x="0" y="15"/>
                    </a:lnTo>
                    <a:lnTo>
                      <a:pt x="396" y="15"/>
                    </a:lnTo>
                    <a:lnTo>
                      <a:pt x="396" y="0"/>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p>
                <a:endParaRPr lang="es-MX"/>
              </a:p>
            </p:txBody>
          </p:sp>
          <p:sp>
            <p:nvSpPr>
              <p:cNvPr id="157962" name="Line 265">
                <a:extLst>
                  <a:ext uri="{FF2B5EF4-FFF2-40B4-BE49-F238E27FC236}">
                    <a16:creationId xmlns:a16="http://schemas.microsoft.com/office/drawing/2014/main" id="{B10CE292-89AB-6DDA-08AE-4E2807822467}"/>
                  </a:ext>
                </a:extLst>
              </p:cNvPr>
              <p:cNvSpPr>
                <a:spLocks noChangeShapeType="1"/>
              </p:cNvSpPr>
              <p:nvPr/>
            </p:nvSpPr>
            <p:spPr bwMode="auto">
              <a:xfrm>
                <a:off x="3724" y="2653"/>
                <a:ext cx="20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63" name="Line 266">
                <a:extLst>
                  <a:ext uri="{FF2B5EF4-FFF2-40B4-BE49-F238E27FC236}">
                    <a16:creationId xmlns:a16="http://schemas.microsoft.com/office/drawing/2014/main" id="{5FC8A1EE-1334-0186-AD84-6A7445FF05A5}"/>
                  </a:ext>
                </a:extLst>
              </p:cNvPr>
              <p:cNvSpPr>
                <a:spLocks noChangeShapeType="1"/>
              </p:cNvSpPr>
              <p:nvPr/>
            </p:nvSpPr>
            <p:spPr bwMode="auto">
              <a:xfrm>
                <a:off x="3720" y="2669"/>
                <a:ext cx="2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64" name="Line 267">
                <a:extLst>
                  <a:ext uri="{FF2B5EF4-FFF2-40B4-BE49-F238E27FC236}">
                    <a16:creationId xmlns:a16="http://schemas.microsoft.com/office/drawing/2014/main" id="{B2FA8355-5F15-D511-0B08-99A8C678E055}"/>
                  </a:ext>
                </a:extLst>
              </p:cNvPr>
              <p:cNvSpPr>
                <a:spLocks noChangeShapeType="1"/>
              </p:cNvSpPr>
              <p:nvPr/>
            </p:nvSpPr>
            <p:spPr bwMode="auto">
              <a:xfrm>
                <a:off x="3715" y="2684"/>
                <a:ext cx="21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65" name="Line 268">
                <a:extLst>
                  <a:ext uri="{FF2B5EF4-FFF2-40B4-BE49-F238E27FC236}">
                    <a16:creationId xmlns:a16="http://schemas.microsoft.com/office/drawing/2014/main" id="{CEB1E6A5-D691-F018-3B52-5B82E975AB93}"/>
                  </a:ext>
                </a:extLst>
              </p:cNvPr>
              <p:cNvSpPr>
                <a:spLocks noChangeShapeType="1"/>
              </p:cNvSpPr>
              <p:nvPr/>
            </p:nvSpPr>
            <p:spPr bwMode="auto">
              <a:xfrm>
                <a:off x="3710" y="2700"/>
                <a:ext cx="22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66" name="Line 269">
                <a:extLst>
                  <a:ext uri="{FF2B5EF4-FFF2-40B4-BE49-F238E27FC236}">
                    <a16:creationId xmlns:a16="http://schemas.microsoft.com/office/drawing/2014/main" id="{31523F61-A86E-BE7D-CD82-773D0657BDEB}"/>
                  </a:ext>
                </a:extLst>
              </p:cNvPr>
              <p:cNvSpPr>
                <a:spLocks noChangeShapeType="1"/>
              </p:cNvSpPr>
              <p:nvPr/>
            </p:nvSpPr>
            <p:spPr bwMode="auto">
              <a:xfrm>
                <a:off x="3705" y="2715"/>
                <a:ext cx="22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67" name="Line 270">
                <a:extLst>
                  <a:ext uri="{FF2B5EF4-FFF2-40B4-BE49-F238E27FC236}">
                    <a16:creationId xmlns:a16="http://schemas.microsoft.com/office/drawing/2014/main" id="{626F2931-FB58-D4FB-62CD-6C415AAE0E08}"/>
                  </a:ext>
                </a:extLst>
              </p:cNvPr>
              <p:cNvSpPr>
                <a:spLocks noChangeShapeType="1"/>
              </p:cNvSpPr>
              <p:nvPr/>
            </p:nvSpPr>
            <p:spPr bwMode="auto">
              <a:xfrm flipH="1">
                <a:off x="3697" y="2661"/>
                <a:ext cx="25"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68" name="Line 271">
                <a:extLst>
                  <a:ext uri="{FF2B5EF4-FFF2-40B4-BE49-F238E27FC236}">
                    <a16:creationId xmlns:a16="http://schemas.microsoft.com/office/drawing/2014/main" id="{060E8077-D5F5-2428-1A4F-C838956ED121}"/>
                  </a:ext>
                </a:extLst>
              </p:cNvPr>
              <p:cNvSpPr>
                <a:spLocks noChangeShapeType="1"/>
              </p:cNvSpPr>
              <p:nvPr/>
            </p:nvSpPr>
            <p:spPr bwMode="auto">
              <a:xfrm flipH="1">
                <a:off x="3718" y="2661"/>
                <a:ext cx="2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69" name="Line 272">
                <a:extLst>
                  <a:ext uri="{FF2B5EF4-FFF2-40B4-BE49-F238E27FC236}">
                    <a16:creationId xmlns:a16="http://schemas.microsoft.com/office/drawing/2014/main" id="{1CC71490-A04B-BABC-B386-4D3D6EB86785}"/>
                  </a:ext>
                </a:extLst>
              </p:cNvPr>
              <p:cNvSpPr>
                <a:spLocks noChangeShapeType="1"/>
              </p:cNvSpPr>
              <p:nvPr/>
            </p:nvSpPr>
            <p:spPr bwMode="auto">
              <a:xfrm flipH="1">
                <a:off x="3738" y="2661"/>
                <a:ext cx="19"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70" name="Line 273">
                <a:extLst>
                  <a:ext uri="{FF2B5EF4-FFF2-40B4-BE49-F238E27FC236}">
                    <a16:creationId xmlns:a16="http://schemas.microsoft.com/office/drawing/2014/main" id="{1795A398-C3EB-6391-6F8B-28F90D6E8C2F}"/>
                  </a:ext>
                </a:extLst>
              </p:cNvPr>
              <p:cNvSpPr>
                <a:spLocks noChangeShapeType="1"/>
              </p:cNvSpPr>
              <p:nvPr/>
            </p:nvSpPr>
            <p:spPr bwMode="auto">
              <a:xfrm flipH="1">
                <a:off x="3760" y="2661"/>
                <a:ext cx="14"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71" name="Line 274">
                <a:extLst>
                  <a:ext uri="{FF2B5EF4-FFF2-40B4-BE49-F238E27FC236}">
                    <a16:creationId xmlns:a16="http://schemas.microsoft.com/office/drawing/2014/main" id="{6E27F183-2A89-20D8-41F0-D2FF75FFEC89}"/>
                  </a:ext>
                </a:extLst>
              </p:cNvPr>
              <p:cNvSpPr>
                <a:spLocks noChangeShapeType="1"/>
              </p:cNvSpPr>
              <p:nvPr/>
            </p:nvSpPr>
            <p:spPr bwMode="auto">
              <a:xfrm flipH="1">
                <a:off x="3781" y="2661"/>
                <a:ext cx="11"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72" name="Line 275">
                <a:extLst>
                  <a:ext uri="{FF2B5EF4-FFF2-40B4-BE49-F238E27FC236}">
                    <a16:creationId xmlns:a16="http://schemas.microsoft.com/office/drawing/2014/main" id="{E6E6890F-719F-BB7A-CC96-4A3A9402CB9E}"/>
                  </a:ext>
                </a:extLst>
              </p:cNvPr>
              <p:cNvSpPr>
                <a:spLocks noChangeShapeType="1"/>
              </p:cNvSpPr>
              <p:nvPr/>
            </p:nvSpPr>
            <p:spPr bwMode="auto">
              <a:xfrm flipH="1">
                <a:off x="3799" y="2661"/>
                <a:ext cx="11"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73" name="Line 276">
                <a:extLst>
                  <a:ext uri="{FF2B5EF4-FFF2-40B4-BE49-F238E27FC236}">
                    <a16:creationId xmlns:a16="http://schemas.microsoft.com/office/drawing/2014/main" id="{7B7B736E-E328-B7C7-B064-C3E3CEDDACFD}"/>
                  </a:ext>
                </a:extLst>
              </p:cNvPr>
              <p:cNvSpPr>
                <a:spLocks noChangeShapeType="1"/>
              </p:cNvSpPr>
              <p:nvPr/>
            </p:nvSpPr>
            <p:spPr bwMode="auto">
              <a:xfrm flipH="1">
                <a:off x="3819" y="2661"/>
                <a:ext cx="9"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74" name="Line 277">
                <a:extLst>
                  <a:ext uri="{FF2B5EF4-FFF2-40B4-BE49-F238E27FC236}">
                    <a16:creationId xmlns:a16="http://schemas.microsoft.com/office/drawing/2014/main" id="{69A7B571-A2A3-5BDC-EEEF-2F9F69106ECF}"/>
                  </a:ext>
                </a:extLst>
              </p:cNvPr>
              <p:cNvSpPr>
                <a:spLocks noChangeShapeType="1"/>
              </p:cNvSpPr>
              <p:nvPr/>
            </p:nvSpPr>
            <p:spPr bwMode="auto">
              <a:xfrm flipH="1">
                <a:off x="3836" y="2661"/>
                <a:ext cx="9"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75" name="Line 278">
                <a:extLst>
                  <a:ext uri="{FF2B5EF4-FFF2-40B4-BE49-F238E27FC236}">
                    <a16:creationId xmlns:a16="http://schemas.microsoft.com/office/drawing/2014/main" id="{2FDE8DC2-6A59-5414-7522-835148334283}"/>
                  </a:ext>
                </a:extLst>
              </p:cNvPr>
              <p:cNvSpPr>
                <a:spLocks noChangeShapeType="1"/>
              </p:cNvSpPr>
              <p:nvPr/>
            </p:nvSpPr>
            <p:spPr bwMode="auto">
              <a:xfrm>
                <a:off x="3858" y="2661"/>
                <a:ext cx="0"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76" name="Line 279">
                <a:extLst>
                  <a:ext uri="{FF2B5EF4-FFF2-40B4-BE49-F238E27FC236}">
                    <a16:creationId xmlns:a16="http://schemas.microsoft.com/office/drawing/2014/main" id="{F56072FA-3221-019C-B510-2E1D13EDB7B2}"/>
                  </a:ext>
                </a:extLst>
              </p:cNvPr>
              <p:cNvSpPr>
                <a:spLocks noChangeShapeType="1"/>
              </p:cNvSpPr>
              <p:nvPr/>
            </p:nvSpPr>
            <p:spPr bwMode="auto">
              <a:xfrm>
                <a:off x="3878" y="2661"/>
                <a:ext cx="1"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77" name="Line 280">
                <a:extLst>
                  <a:ext uri="{FF2B5EF4-FFF2-40B4-BE49-F238E27FC236}">
                    <a16:creationId xmlns:a16="http://schemas.microsoft.com/office/drawing/2014/main" id="{764C9637-576C-F46E-69A2-7BE3879C9A32}"/>
                  </a:ext>
                </a:extLst>
              </p:cNvPr>
              <p:cNvSpPr>
                <a:spLocks noChangeShapeType="1"/>
              </p:cNvSpPr>
              <p:nvPr/>
            </p:nvSpPr>
            <p:spPr bwMode="auto">
              <a:xfrm>
                <a:off x="3896" y="2661"/>
                <a:ext cx="1"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78" name="Line 281">
                <a:extLst>
                  <a:ext uri="{FF2B5EF4-FFF2-40B4-BE49-F238E27FC236}">
                    <a16:creationId xmlns:a16="http://schemas.microsoft.com/office/drawing/2014/main" id="{1CDE1F0A-AE8D-38CA-A777-E8C0F6B5FE60}"/>
                  </a:ext>
                </a:extLst>
              </p:cNvPr>
              <p:cNvSpPr>
                <a:spLocks noChangeShapeType="1"/>
              </p:cNvSpPr>
              <p:nvPr/>
            </p:nvSpPr>
            <p:spPr bwMode="auto">
              <a:xfrm>
                <a:off x="3915" y="2661"/>
                <a:ext cx="4"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79" name="Line 282">
                <a:extLst>
                  <a:ext uri="{FF2B5EF4-FFF2-40B4-BE49-F238E27FC236}">
                    <a16:creationId xmlns:a16="http://schemas.microsoft.com/office/drawing/2014/main" id="{11942DFC-7970-99E4-4738-3E560E0D4DBD}"/>
                  </a:ext>
                </a:extLst>
              </p:cNvPr>
              <p:cNvSpPr>
                <a:spLocks noChangeShapeType="1"/>
              </p:cNvSpPr>
              <p:nvPr/>
            </p:nvSpPr>
            <p:spPr bwMode="auto">
              <a:xfrm>
                <a:off x="3933" y="2661"/>
                <a:ext cx="3"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80" name="Line 283">
                <a:extLst>
                  <a:ext uri="{FF2B5EF4-FFF2-40B4-BE49-F238E27FC236}">
                    <a16:creationId xmlns:a16="http://schemas.microsoft.com/office/drawing/2014/main" id="{27B09274-64DF-B274-F6D9-245543644AF1}"/>
                  </a:ext>
                </a:extLst>
              </p:cNvPr>
              <p:cNvSpPr>
                <a:spLocks noChangeShapeType="1"/>
              </p:cNvSpPr>
              <p:nvPr/>
            </p:nvSpPr>
            <p:spPr bwMode="auto">
              <a:xfrm>
                <a:off x="3979" y="2653"/>
                <a:ext cx="4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81" name="Line 284">
                <a:extLst>
                  <a:ext uri="{FF2B5EF4-FFF2-40B4-BE49-F238E27FC236}">
                    <a16:creationId xmlns:a16="http://schemas.microsoft.com/office/drawing/2014/main" id="{EB10E61C-4B7C-6350-150A-1B42A84FB905}"/>
                  </a:ext>
                </a:extLst>
              </p:cNvPr>
              <p:cNvSpPr>
                <a:spLocks noChangeShapeType="1"/>
              </p:cNvSpPr>
              <p:nvPr/>
            </p:nvSpPr>
            <p:spPr bwMode="auto">
              <a:xfrm>
                <a:off x="3981" y="2669"/>
                <a:ext cx="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82" name="Line 285">
                <a:extLst>
                  <a:ext uri="{FF2B5EF4-FFF2-40B4-BE49-F238E27FC236}">
                    <a16:creationId xmlns:a16="http://schemas.microsoft.com/office/drawing/2014/main" id="{1A10CB39-BC40-E39A-DDFA-B0B22A9C96C6}"/>
                  </a:ext>
                </a:extLst>
              </p:cNvPr>
              <p:cNvSpPr>
                <a:spLocks noChangeShapeType="1"/>
              </p:cNvSpPr>
              <p:nvPr/>
            </p:nvSpPr>
            <p:spPr bwMode="auto">
              <a:xfrm>
                <a:off x="3984" y="2684"/>
                <a:ext cx="4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83" name="Line 286">
                <a:extLst>
                  <a:ext uri="{FF2B5EF4-FFF2-40B4-BE49-F238E27FC236}">
                    <a16:creationId xmlns:a16="http://schemas.microsoft.com/office/drawing/2014/main" id="{C475A140-2793-3FCF-2910-872D51D8A940}"/>
                  </a:ext>
                </a:extLst>
              </p:cNvPr>
              <p:cNvSpPr>
                <a:spLocks noChangeShapeType="1"/>
              </p:cNvSpPr>
              <p:nvPr/>
            </p:nvSpPr>
            <p:spPr bwMode="auto">
              <a:xfrm>
                <a:off x="3988" y="2700"/>
                <a:ext cx="4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84" name="Line 287">
                <a:extLst>
                  <a:ext uri="{FF2B5EF4-FFF2-40B4-BE49-F238E27FC236}">
                    <a16:creationId xmlns:a16="http://schemas.microsoft.com/office/drawing/2014/main" id="{2A83E134-4A19-E2F9-C988-009EF543D058}"/>
                  </a:ext>
                </a:extLst>
              </p:cNvPr>
              <p:cNvSpPr>
                <a:spLocks noChangeShapeType="1"/>
              </p:cNvSpPr>
              <p:nvPr/>
            </p:nvSpPr>
            <p:spPr bwMode="auto">
              <a:xfrm>
                <a:off x="3990" y="2715"/>
                <a:ext cx="5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85" name="Line 288">
                <a:extLst>
                  <a:ext uri="{FF2B5EF4-FFF2-40B4-BE49-F238E27FC236}">
                    <a16:creationId xmlns:a16="http://schemas.microsoft.com/office/drawing/2014/main" id="{6CF5D543-BFB0-E48F-08D4-FFAE9D4CB27D}"/>
                  </a:ext>
                </a:extLst>
              </p:cNvPr>
              <p:cNvSpPr>
                <a:spLocks noChangeShapeType="1"/>
              </p:cNvSpPr>
              <p:nvPr/>
            </p:nvSpPr>
            <p:spPr bwMode="auto">
              <a:xfrm>
                <a:off x="3979" y="2661"/>
                <a:ext cx="0"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86" name="Line 289">
                <a:extLst>
                  <a:ext uri="{FF2B5EF4-FFF2-40B4-BE49-F238E27FC236}">
                    <a16:creationId xmlns:a16="http://schemas.microsoft.com/office/drawing/2014/main" id="{BECA758A-6C56-9D32-E07D-CC00D2308942}"/>
                  </a:ext>
                </a:extLst>
              </p:cNvPr>
              <p:cNvSpPr>
                <a:spLocks noChangeShapeType="1"/>
              </p:cNvSpPr>
              <p:nvPr/>
            </p:nvSpPr>
            <p:spPr bwMode="auto">
              <a:xfrm>
                <a:off x="3997" y="2661"/>
                <a:ext cx="3"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87" name="Line 290">
                <a:extLst>
                  <a:ext uri="{FF2B5EF4-FFF2-40B4-BE49-F238E27FC236}">
                    <a16:creationId xmlns:a16="http://schemas.microsoft.com/office/drawing/2014/main" id="{80E984E6-5A9B-6ED8-0C56-D0BC4DAF2A18}"/>
                  </a:ext>
                </a:extLst>
              </p:cNvPr>
              <p:cNvSpPr>
                <a:spLocks noChangeShapeType="1"/>
              </p:cNvSpPr>
              <p:nvPr/>
            </p:nvSpPr>
            <p:spPr bwMode="auto">
              <a:xfrm>
                <a:off x="4015" y="2661"/>
                <a:ext cx="5"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88" name="Line 291">
                <a:extLst>
                  <a:ext uri="{FF2B5EF4-FFF2-40B4-BE49-F238E27FC236}">
                    <a16:creationId xmlns:a16="http://schemas.microsoft.com/office/drawing/2014/main" id="{AD583904-B2E9-AD8B-874B-28DE6696A47A}"/>
                  </a:ext>
                </a:extLst>
              </p:cNvPr>
              <p:cNvSpPr>
                <a:spLocks noChangeShapeType="1"/>
              </p:cNvSpPr>
              <p:nvPr/>
            </p:nvSpPr>
            <p:spPr bwMode="auto">
              <a:xfrm>
                <a:off x="4031" y="2661"/>
                <a:ext cx="10"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89" name="Freeform 299">
                <a:extLst>
                  <a:ext uri="{FF2B5EF4-FFF2-40B4-BE49-F238E27FC236}">
                    <a16:creationId xmlns:a16="http://schemas.microsoft.com/office/drawing/2014/main" id="{DC004C2D-9F29-807C-6669-8C20128AB25A}"/>
                  </a:ext>
                </a:extLst>
              </p:cNvPr>
              <p:cNvSpPr>
                <a:spLocks/>
              </p:cNvSpPr>
              <p:nvPr/>
            </p:nvSpPr>
            <p:spPr bwMode="auto">
              <a:xfrm>
                <a:off x="4202" y="2647"/>
                <a:ext cx="396" cy="78"/>
              </a:xfrm>
              <a:custGeom>
                <a:avLst/>
                <a:gdLst>
                  <a:gd name="T0" fmla="*/ 26 w 396"/>
                  <a:gd name="T1" fmla="*/ 0 h 78"/>
                  <a:gd name="T2" fmla="*/ 369 w 396"/>
                  <a:gd name="T3" fmla="*/ 0 h 78"/>
                  <a:gd name="T4" fmla="*/ 395 w 396"/>
                  <a:gd name="T5" fmla="*/ 77 h 78"/>
                  <a:gd name="T6" fmla="*/ 0 w 396"/>
                  <a:gd name="T7" fmla="*/ 77 h 78"/>
                  <a:gd name="T8" fmla="*/ 26 w 396"/>
                  <a:gd name="T9" fmla="*/ 0 h 78"/>
                  <a:gd name="T10" fmla="*/ 0 60000 65536"/>
                  <a:gd name="T11" fmla="*/ 0 60000 65536"/>
                  <a:gd name="T12" fmla="*/ 0 60000 65536"/>
                  <a:gd name="T13" fmla="*/ 0 60000 65536"/>
                  <a:gd name="T14" fmla="*/ 0 60000 65536"/>
                  <a:gd name="T15" fmla="*/ 0 w 396"/>
                  <a:gd name="T16" fmla="*/ 0 h 78"/>
                  <a:gd name="T17" fmla="*/ 396 w 396"/>
                  <a:gd name="T18" fmla="*/ 78 h 78"/>
                </a:gdLst>
                <a:ahLst/>
                <a:cxnLst>
                  <a:cxn ang="T10">
                    <a:pos x="T0" y="T1"/>
                  </a:cxn>
                  <a:cxn ang="T11">
                    <a:pos x="T2" y="T3"/>
                  </a:cxn>
                  <a:cxn ang="T12">
                    <a:pos x="T4" y="T5"/>
                  </a:cxn>
                  <a:cxn ang="T13">
                    <a:pos x="T6" y="T7"/>
                  </a:cxn>
                  <a:cxn ang="T14">
                    <a:pos x="T8" y="T9"/>
                  </a:cxn>
                </a:cxnLst>
                <a:rect l="T15" t="T16" r="T17" b="T18"/>
                <a:pathLst>
                  <a:path w="396" h="78">
                    <a:moveTo>
                      <a:pt x="26" y="0"/>
                    </a:moveTo>
                    <a:lnTo>
                      <a:pt x="369" y="0"/>
                    </a:lnTo>
                    <a:lnTo>
                      <a:pt x="395" y="77"/>
                    </a:lnTo>
                    <a:lnTo>
                      <a:pt x="0" y="77"/>
                    </a:lnTo>
                    <a:lnTo>
                      <a:pt x="26" y="0"/>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p>
                <a:endParaRPr lang="es-MX"/>
              </a:p>
            </p:txBody>
          </p:sp>
          <p:sp>
            <p:nvSpPr>
              <p:cNvPr id="157990" name="Freeform 300">
                <a:extLst>
                  <a:ext uri="{FF2B5EF4-FFF2-40B4-BE49-F238E27FC236}">
                    <a16:creationId xmlns:a16="http://schemas.microsoft.com/office/drawing/2014/main" id="{F08D18D4-276B-85BC-FC94-04B64715AD0D}"/>
                  </a:ext>
                </a:extLst>
              </p:cNvPr>
              <p:cNvSpPr>
                <a:spLocks/>
              </p:cNvSpPr>
              <p:nvPr/>
            </p:nvSpPr>
            <p:spPr bwMode="auto">
              <a:xfrm>
                <a:off x="4202" y="2724"/>
                <a:ext cx="396" cy="16"/>
              </a:xfrm>
              <a:custGeom>
                <a:avLst/>
                <a:gdLst>
                  <a:gd name="T0" fmla="*/ 0 w 396"/>
                  <a:gd name="T1" fmla="*/ 0 h 16"/>
                  <a:gd name="T2" fmla="*/ 0 w 396"/>
                  <a:gd name="T3" fmla="*/ 15 h 16"/>
                  <a:gd name="T4" fmla="*/ 395 w 396"/>
                  <a:gd name="T5" fmla="*/ 15 h 16"/>
                  <a:gd name="T6" fmla="*/ 395 w 396"/>
                  <a:gd name="T7" fmla="*/ 0 h 16"/>
                  <a:gd name="T8" fmla="*/ 0 60000 65536"/>
                  <a:gd name="T9" fmla="*/ 0 60000 65536"/>
                  <a:gd name="T10" fmla="*/ 0 60000 65536"/>
                  <a:gd name="T11" fmla="*/ 0 60000 65536"/>
                  <a:gd name="T12" fmla="*/ 0 w 396"/>
                  <a:gd name="T13" fmla="*/ 0 h 16"/>
                  <a:gd name="T14" fmla="*/ 396 w 396"/>
                  <a:gd name="T15" fmla="*/ 16 h 16"/>
                </a:gdLst>
                <a:ahLst/>
                <a:cxnLst>
                  <a:cxn ang="T8">
                    <a:pos x="T0" y="T1"/>
                  </a:cxn>
                  <a:cxn ang="T9">
                    <a:pos x="T2" y="T3"/>
                  </a:cxn>
                  <a:cxn ang="T10">
                    <a:pos x="T4" y="T5"/>
                  </a:cxn>
                  <a:cxn ang="T11">
                    <a:pos x="T6" y="T7"/>
                  </a:cxn>
                </a:cxnLst>
                <a:rect l="T12" t="T13" r="T14" b="T15"/>
                <a:pathLst>
                  <a:path w="396" h="16">
                    <a:moveTo>
                      <a:pt x="0" y="0"/>
                    </a:moveTo>
                    <a:lnTo>
                      <a:pt x="0" y="15"/>
                    </a:lnTo>
                    <a:lnTo>
                      <a:pt x="395" y="15"/>
                    </a:lnTo>
                    <a:lnTo>
                      <a:pt x="395" y="0"/>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p>
                <a:endParaRPr lang="es-MX"/>
              </a:p>
            </p:txBody>
          </p:sp>
          <p:sp>
            <p:nvSpPr>
              <p:cNvPr id="157991" name="Line 294">
                <a:extLst>
                  <a:ext uri="{FF2B5EF4-FFF2-40B4-BE49-F238E27FC236}">
                    <a16:creationId xmlns:a16="http://schemas.microsoft.com/office/drawing/2014/main" id="{8217DE28-BE79-2F68-0F6D-9AB417047944}"/>
                  </a:ext>
                </a:extLst>
              </p:cNvPr>
              <p:cNvSpPr>
                <a:spLocks noChangeShapeType="1"/>
              </p:cNvSpPr>
              <p:nvPr/>
            </p:nvSpPr>
            <p:spPr bwMode="auto">
              <a:xfrm>
                <a:off x="4253" y="2653"/>
                <a:ext cx="20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92" name="Line 295">
                <a:extLst>
                  <a:ext uri="{FF2B5EF4-FFF2-40B4-BE49-F238E27FC236}">
                    <a16:creationId xmlns:a16="http://schemas.microsoft.com/office/drawing/2014/main" id="{A3A7B914-FFD4-D24D-E968-CFD0C31C83D8}"/>
                  </a:ext>
                </a:extLst>
              </p:cNvPr>
              <p:cNvSpPr>
                <a:spLocks noChangeShapeType="1"/>
              </p:cNvSpPr>
              <p:nvPr/>
            </p:nvSpPr>
            <p:spPr bwMode="auto">
              <a:xfrm>
                <a:off x="4248" y="2669"/>
                <a:ext cx="2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93" name="Line 296">
                <a:extLst>
                  <a:ext uri="{FF2B5EF4-FFF2-40B4-BE49-F238E27FC236}">
                    <a16:creationId xmlns:a16="http://schemas.microsoft.com/office/drawing/2014/main" id="{BAA3B706-CABA-0776-2EF2-89C810176ECE}"/>
                  </a:ext>
                </a:extLst>
              </p:cNvPr>
              <p:cNvSpPr>
                <a:spLocks noChangeShapeType="1"/>
              </p:cNvSpPr>
              <p:nvPr/>
            </p:nvSpPr>
            <p:spPr bwMode="auto">
              <a:xfrm>
                <a:off x="4244" y="2684"/>
                <a:ext cx="21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94" name="Line 297">
                <a:extLst>
                  <a:ext uri="{FF2B5EF4-FFF2-40B4-BE49-F238E27FC236}">
                    <a16:creationId xmlns:a16="http://schemas.microsoft.com/office/drawing/2014/main" id="{1508CE47-B954-DB86-C43A-232E73FCC46E}"/>
                  </a:ext>
                </a:extLst>
              </p:cNvPr>
              <p:cNvSpPr>
                <a:spLocks noChangeShapeType="1"/>
              </p:cNvSpPr>
              <p:nvPr/>
            </p:nvSpPr>
            <p:spPr bwMode="auto">
              <a:xfrm>
                <a:off x="4239" y="2700"/>
                <a:ext cx="22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95" name="Line 298">
                <a:extLst>
                  <a:ext uri="{FF2B5EF4-FFF2-40B4-BE49-F238E27FC236}">
                    <a16:creationId xmlns:a16="http://schemas.microsoft.com/office/drawing/2014/main" id="{CEEF9FE6-FBA9-7384-6B2D-9AEE8CF0D42D}"/>
                  </a:ext>
                </a:extLst>
              </p:cNvPr>
              <p:cNvSpPr>
                <a:spLocks noChangeShapeType="1"/>
              </p:cNvSpPr>
              <p:nvPr/>
            </p:nvSpPr>
            <p:spPr bwMode="auto">
              <a:xfrm>
                <a:off x="4233" y="2715"/>
                <a:ext cx="23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96" name="Line 299">
                <a:extLst>
                  <a:ext uri="{FF2B5EF4-FFF2-40B4-BE49-F238E27FC236}">
                    <a16:creationId xmlns:a16="http://schemas.microsoft.com/office/drawing/2014/main" id="{607012CC-ECD9-5BDF-D631-091935BAB664}"/>
                  </a:ext>
                </a:extLst>
              </p:cNvPr>
              <p:cNvSpPr>
                <a:spLocks noChangeShapeType="1"/>
              </p:cNvSpPr>
              <p:nvPr/>
            </p:nvSpPr>
            <p:spPr bwMode="auto">
              <a:xfrm flipH="1">
                <a:off x="4225" y="2661"/>
                <a:ext cx="25"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97" name="Line 300">
                <a:extLst>
                  <a:ext uri="{FF2B5EF4-FFF2-40B4-BE49-F238E27FC236}">
                    <a16:creationId xmlns:a16="http://schemas.microsoft.com/office/drawing/2014/main" id="{4F5BD82E-9D19-CCEF-DFD0-7E3132B729AA}"/>
                  </a:ext>
                </a:extLst>
              </p:cNvPr>
              <p:cNvSpPr>
                <a:spLocks noChangeShapeType="1"/>
              </p:cNvSpPr>
              <p:nvPr/>
            </p:nvSpPr>
            <p:spPr bwMode="auto">
              <a:xfrm flipH="1">
                <a:off x="4248" y="2661"/>
                <a:ext cx="2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98" name="Line 301">
                <a:extLst>
                  <a:ext uri="{FF2B5EF4-FFF2-40B4-BE49-F238E27FC236}">
                    <a16:creationId xmlns:a16="http://schemas.microsoft.com/office/drawing/2014/main" id="{0B911660-9DA8-99D7-7317-FA137A32A1A5}"/>
                  </a:ext>
                </a:extLst>
              </p:cNvPr>
              <p:cNvSpPr>
                <a:spLocks noChangeShapeType="1"/>
              </p:cNvSpPr>
              <p:nvPr/>
            </p:nvSpPr>
            <p:spPr bwMode="auto">
              <a:xfrm flipH="1">
                <a:off x="4266" y="2661"/>
                <a:ext cx="19"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7999" name="Line 302">
                <a:extLst>
                  <a:ext uri="{FF2B5EF4-FFF2-40B4-BE49-F238E27FC236}">
                    <a16:creationId xmlns:a16="http://schemas.microsoft.com/office/drawing/2014/main" id="{F8F9DE85-1269-4E11-027D-4FBF8F6F3FC8}"/>
                  </a:ext>
                </a:extLst>
              </p:cNvPr>
              <p:cNvSpPr>
                <a:spLocks noChangeShapeType="1"/>
              </p:cNvSpPr>
              <p:nvPr/>
            </p:nvSpPr>
            <p:spPr bwMode="auto">
              <a:xfrm flipH="1">
                <a:off x="4289" y="2661"/>
                <a:ext cx="14"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00" name="Line 303">
                <a:extLst>
                  <a:ext uri="{FF2B5EF4-FFF2-40B4-BE49-F238E27FC236}">
                    <a16:creationId xmlns:a16="http://schemas.microsoft.com/office/drawing/2014/main" id="{B94984E9-D228-EF57-05E0-A148000342DE}"/>
                  </a:ext>
                </a:extLst>
              </p:cNvPr>
              <p:cNvSpPr>
                <a:spLocks noChangeShapeType="1"/>
              </p:cNvSpPr>
              <p:nvPr/>
            </p:nvSpPr>
            <p:spPr bwMode="auto">
              <a:xfrm flipH="1">
                <a:off x="4309" y="2661"/>
                <a:ext cx="12"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01" name="Line 304">
                <a:extLst>
                  <a:ext uri="{FF2B5EF4-FFF2-40B4-BE49-F238E27FC236}">
                    <a16:creationId xmlns:a16="http://schemas.microsoft.com/office/drawing/2014/main" id="{1B8A64DB-9346-3701-7347-B19ACB205205}"/>
                  </a:ext>
                </a:extLst>
              </p:cNvPr>
              <p:cNvSpPr>
                <a:spLocks noChangeShapeType="1"/>
              </p:cNvSpPr>
              <p:nvPr/>
            </p:nvSpPr>
            <p:spPr bwMode="auto">
              <a:xfrm flipH="1">
                <a:off x="4328" y="2661"/>
                <a:ext cx="10"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02" name="Line 305">
                <a:extLst>
                  <a:ext uri="{FF2B5EF4-FFF2-40B4-BE49-F238E27FC236}">
                    <a16:creationId xmlns:a16="http://schemas.microsoft.com/office/drawing/2014/main" id="{ECE79E7B-BEB7-27BB-7CE0-449A84E09B1A}"/>
                  </a:ext>
                </a:extLst>
              </p:cNvPr>
              <p:cNvSpPr>
                <a:spLocks noChangeShapeType="1"/>
              </p:cNvSpPr>
              <p:nvPr/>
            </p:nvSpPr>
            <p:spPr bwMode="auto">
              <a:xfrm flipH="1">
                <a:off x="4347" y="2661"/>
                <a:ext cx="9"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03" name="Line 306">
                <a:extLst>
                  <a:ext uri="{FF2B5EF4-FFF2-40B4-BE49-F238E27FC236}">
                    <a16:creationId xmlns:a16="http://schemas.microsoft.com/office/drawing/2014/main" id="{F2360886-3A09-BF7B-3DA7-29AC4DF63B1E}"/>
                  </a:ext>
                </a:extLst>
              </p:cNvPr>
              <p:cNvSpPr>
                <a:spLocks noChangeShapeType="1"/>
              </p:cNvSpPr>
              <p:nvPr/>
            </p:nvSpPr>
            <p:spPr bwMode="auto">
              <a:xfrm>
                <a:off x="4370" y="2661"/>
                <a:ext cx="0"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04" name="Line 307">
                <a:extLst>
                  <a:ext uri="{FF2B5EF4-FFF2-40B4-BE49-F238E27FC236}">
                    <a16:creationId xmlns:a16="http://schemas.microsoft.com/office/drawing/2014/main" id="{8FD25253-C8EB-B224-90E1-49ED4C2DA3A9}"/>
                  </a:ext>
                </a:extLst>
              </p:cNvPr>
              <p:cNvSpPr>
                <a:spLocks noChangeShapeType="1"/>
              </p:cNvSpPr>
              <p:nvPr/>
            </p:nvSpPr>
            <p:spPr bwMode="auto">
              <a:xfrm>
                <a:off x="4387" y="2661"/>
                <a:ext cx="0"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05" name="Line 308">
                <a:extLst>
                  <a:ext uri="{FF2B5EF4-FFF2-40B4-BE49-F238E27FC236}">
                    <a16:creationId xmlns:a16="http://schemas.microsoft.com/office/drawing/2014/main" id="{CD0D597A-93AD-86AC-A494-86834430A375}"/>
                  </a:ext>
                </a:extLst>
              </p:cNvPr>
              <p:cNvSpPr>
                <a:spLocks noChangeShapeType="1"/>
              </p:cNvSpPr>
              <p:nvPr/>
            </p:nvSpPr>
            <p:spPr bwMode="auto">
              <a:xfrm>
                <a:off x="4406" y="2661"/>
                <a:ext cx="1"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06" name="Line 309">
                <a:extLst>
                  <a:ext uri="{FF2B5EF4-FFF2-40B4-BE49-F238E27FC236}">
                    <a16:creationId xmlns:a16="http://schemas.microsoft.com/office/drawing/2014/main" id="{08A7A474-642B-B213-01A5-18B56D6E1D63}"/>
                  </a:ext>
                </a:extLst>
              </p:cNvPr>
              <p:cNvSpPr>
                <a:spLocks noChangeShapeType="1"/>
              </p:cNvSpPr>
              <p:nvPr/>
            </p:nvSpPr>
            <p:spPr bwMode="auto">
              <a:xfrm>
                <a:off x="4425" y="2661"/>
                <a:ext cx="1"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07" name="Line 310">
                <a:extLst>
                  <a:ext uri="{FF2B5EF4-FFF2-40B4-BE49-F238E27FC236}">
                    <a16:creationId xmlns:a16="http://schemas.microsoft.com/office/drawing/2014/main" id="{76C33641-7701-38A8-B9C8-B1E5BE7B6B65}"/>
                  </a:ext>
                </a:extLst>
              </p:cNvPr>
              <p:cNvSpPr>
                <a:spLocks noChangeShapeType="1"/>
              </p:cNvSpPr>
              <p:nvPr/>
            </p:nvSpPr>
            <p:spPr bwMode="auto">
              <a:xfrm>
                <a:off x="4444" y="2661"/>
                <a:ext cx="4"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08" name="Line 311">
                <a:extLst>
                  <a:ext uri="{FF2B5EF4-FFF2-40B4-BE49-F238E27FC236}">
                    <a16:creationId xmlns:a16="http://schemas.microsoft.com/office/drawing/2014/main" id="{E0EE8C98-E5D6-73A3-44A9-BB8BB8BFFD4A}"/>
                  </a:ext>
                </a:extLst>
              </p:cNvPr>
              <p:cNvSpPr>
                <a:spLocks noChangeShapeType="1"/>
              </p:cNvSpPr>
              <p:nvPr/>
            </p:nvSpPr>
            <p:spPr bwMode="auto">
              <a:xfrm>
                <a:off x="4461" y="2661"/>
                <a:ext cx="4"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09" name="Line 312">
                <a:extLst>
                  <a:ext uri="{FF2B5EF4-FFF2-40B4-BE49-F238E27FC236}">
                    <a16:creationId xmlns:a16="http://schemas.microsoft.com/office/drawing/2014/main" id="{DDDB2627-BF73-CA78-4A91-19CED8B4A0F1}"/>
                  </a:ext>
                </a:extLst>
              </p:cNvPr>
              <p:cNvSpPr>
                <a:spLocks noChangeShapeType="1"/>
              </p:cNvSpPr>
              <p:nvPr/>
            </p:nvSpPr>
            <p:spPr bwMode="auto">
              <a:xfrm>
                <a:off x="4508" y="2653"/>
                <a:ext cx="4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10" name="Line 313">
                <a:extLst>
                  <a:ext uri="{FF2B5EF4-FFF2-40B4-BE49-F238E27FC236}">
                    <a16:creationId xmlns:a16="http://schemas.microsoft.com/office/drawing/2014/main" id="{5220624A-B0FD-07F0-71C7-3B0CE33832F8}"/>
                  </a:ext>
                </a:extLst>
              </p:cNvPr>
              <p:cNvSpPr>
                <a:spLocks noChangeShapeType="1"/>
              </p:cNvSpPr>
              <p:nvPr/>
            </p:nvSpPr>
            <p:spPr bwMode="auto">
              <a:xfrm>
                <a:off x="4510" y="2669"/>
                <a:ext cx="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11" name="Line 314">
                <a:extLst>
                  <a:ext uri="{FF2B5EF4-FFF2-40B4-BE49-F238E27FC236}">
                    <a16:creationId xmlns:a16="http://schemas.microsoft.com/office/drawing/2014/main" id="{46DE9091-9427-FAD3-0ACE-37B943116ACE}"/>
                  </a:ext>
                </a:extLst>
              </p:cNvPr>
              <p:cNvSpPr>
                <a:spLocks noChangeShapeType="1"/>
              </p:cNvSpPr>
              <p:nvPr/>
            </p:nvSpPr>
            <p:spPr bwMode="auto">
              <a:xfrm>
                <a:off x="4513" y="2684"/>
                <a:ext cx="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12" name="Line 315">
                <a:extLst>
                  <a:ext uri="{FF2B5EF4-FFF2-40B4-BE49-F238E27FC236}">
                    <a16:creationId xmlns:a16="http://schemas.microsoft.com/office/drawing/2014/main" id="{B9BAF6EB-0FF7-77F2-D874-0ED896A4976D}"/>
                  </a:ext>
                </a:extLst>
              </p:cNvPr>
              <p:cNvSpPr>
                <a:spLocks noChangeShapeType="1"/>
              </p:cNvSpPr>
              <p:nvPr/>
            </p:nvSpPr>
            <p:spPr bwMode="auto">
              <a:xfrm>
                <a:off x="4518" y="2700"/>
                <a:ext cx="4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13" name="Line 316">
                <a:extLst>
                  <a:ext uri="{FF2B5EF4-FFF2-40B4-BE49-F238E27FC236}">
                    <a16:creationId xmlns:a16="http://schemas.microsoft.com/office/drawing/2014/main" id="{341624D7-BD1D-B967-F074-FFA7BB71B285}"/>
                  </a:ext>
                </a:extLst>
              </p:cNvPr>
              <p:cNvSpPr>
                <a:spLocks noChangeShapeType="1"/>
              </p:cNvSpPr>
              <p:nvPr/>
            </p:nvSpPr>
            <p:spPr bwMode="auto">
              <a:xfrm>
                <a:off x="4518" y="2715"/>
                <a:ext cx="5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14" name="Line 317">
                <a:extLst>
                  <a:ext uri="{FF2B5EF4-FFF2-40B4-BE49-F238E27FC236}">
                    <a16:creationId xmlns:a16="http://schemas.microsoft.com/office/drawing/2014/main" id="{BCB1FD74-537B-BA07-0900-95E3FE2358FA}"/>
                  </a:ext>
                </a:extLst>
              </p:cNvPr>
              <p:cNvSpPr>
                <a:spLocks noChangeShapeType="1"/>
              </p:cNvSpPr>
              <p:nvPr/>
            </p:nvSpPr>
            <p:spPr bwMode="auto">
              <a:xfrm>
                <a:off x="4504" y="2661"/>
                <a:ext cx="7"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15" name="Line 318">
                <a:extLst>
                  <a:ext uri="{FF2B5EF4-FFF2-40B4-BE49-F238E27FC236}">
                    <a16:creationId xmlns:a16="http://schemas.microsoft.com/office/drawing/2014/main" id="{32D9E363-A89F-3CC1-264D-35060A3FC02C}"/>
                  </a:ext>
                </a:extLst>
              </p:cNvPr>
              <p:cNvSpPr>
                <a:spLocks noChangeShapeType="1"/>
              </p:cNvSpPr>
              <p:nvPr/>
            </p:nvSpPr>
            <p:spPr bwMode="auto">
              <a:xfrm>
                <a:off x="4525" y="2661"/>
                <a:ext cx="3"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16" name="Line 319">
                <a:extLst>
                  <a:ext uri="{FF2B5EF4-FFF2-40B4-BE49-F238E27FC236}">
                    <a16:creationId xmlns:a16="http://schemas.microsoft.com/office/drawing/2014/main" id="{F1A2419A-62C1-446C-5E4C-4FAB2FA779E3}"/>
                  </a:ext>
                </a:extLst>
              </p:cNvPr>
              <p:cNvSpPr>
                <a:spLocks noChangeShapeType="1"/>
              </p:cNvSpPr>
              <p:nvPr/>
            </p:nvSpPr>
            <p:spPr bwMode="auto">
              <a:xfrm>
                <a:off x="4544" y="2661"/>
                <a:ext cx="4"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17" name="Line 320">
                <a:extLst>
                  <a:ext uri="{FF2B5EF4-FFF2-40B4-BE49-F238E27FC236}">
                    <a16:creationId xmlns:a16="http://schemas.microsoft.com/office/drawing/2014/main" id="{7B3D660E-1D29-43CF-5E84-0655EAE98475}"/>
                  </a:ext>
                </a:extLst>
              </p:cNvPr>
              <p:cNvSpPr>
                <a:spLocks noChangeShapeType="1"/>
              </p:cNvSpPr>
              <p:nvPr/>
            </p:nvSpPr>
            <p:spPr bwMode="auto">
              <a:xfrm>
                <a:off x="4561" y="2661"/>
                <a:ext cx="8"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18" name="Line 321">
                <a:extLst>
                  <a:ext uri="{FF2B5EF4-FFF2-40B4-BE49-F238E27FC236}">
                    <a16:creationId xmlns:a16="http://schemas.microsoft.com/office/drawing/2014/main" id="{8F893F51-B22A-5139-3338-0D06B36D0290}"/>
                  </a:ext>
                </a:extLst>
              </p:cNvPr>
              <p:cNvSpPr>
                <a:spLocks noChangeShapeType="1"/>
              </p:cNvSpPr>
              <p:nvPr/>
            </p:nvSpPr>
            <p:spPr bwMode="auto">
              <a:xfrm>
                <a:off x="3832" y="2872"/>
                <a:ext cx="51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19" name="Line 322">
                <a:extLst>
                  <a:ext uri="{FF2B5EF4-FFF2-40B4-BE49-F238E27FC236}">
                    <a16:creationId xmlns:a16="http://schemas.microsoft.com/office/drawing/2014/main" id="{56BB9F12-15B9-07F8-0CAC-FAD91BC0CF73}"/>
                  </a:ext>
                </a:extLst>
              </p:cNvPr>
              <p:cNvSpPr>
                <a:spLocks noChangeShapeType="1"/>
              </p:cNvSpPr>
              <p:nvPr/>
            </p:nvSpPr>
            <p:spPr bwMode="auto">
              <a:xfrm>
                <a:off x="3825" y="2746"/>
                <a:ext cx="0" cy="1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20" name="Line 323">
                <a:extLst>
                  <a:ext uri="{FF2B5EF4-FFF2-40B4-BE49-F238E27FC236}">
                    <a16:creationId xmlns:a16="http://schemas.microsoft.com/office/drawing/2014/main" id="{2E38581D-2B95-1938-94F5-F4EE1F02C266}"/>
                  </a:ext>
                </a:extLst>
              </p:cNvPr>
              <p:cNvSpPr>
                <a:spLocks noChangeShapeType="1"/>
              </p:cNvSpPr>
              <p:nvPr/>
            </p:nvSpPr>
            <p:spPr bwMode="auto">
              <a:xfrm>
                <a:off x="4355" y="2746"/>
                <a:ext cx="0" cy="1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21" name="Line 324">
                <a:extLst>
                  <a:ext uri="{FF2B5EF4-FFF2-40B4-BE49-F238E27FC236}">
                    <a16:creationId xmlns:a16="http://schemas.microsoft.com/office/drawing/2014/main" id="{57FE8C58-EB07-2AD2-6095-060051A73D67}"/>
                  </a:ext>
                </a:extLst>
              </p:cNvPr>
              <p:cNvSpPr>
                <a:spLocks noChangeShapeType="1"/>
              </p:cNvSpPr>
              <p:nvPr/>
            </p:nvSpPr>
            <p:spPr bwMode="auto">
              <a:xfrm flipH="1">
                <a:off x="4766" y="2668"/>
                <a:ext cx="24" cy="4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22" name="Line 325">
                <a:extLst>
                  <a:ext uri="{FF2B5EF4-FFF2-40B4-BE49-F238E27FC236}">
                    <a16:creationId xmlns:a16="http://schemas.microsoft.com/office/drawing/2014/main" id="{A4AF98B5-2E53-1FFD-50C1-F6807863C62A}"/>
                  </a:ext>
                </a:extLst>
              </p:cNvPr>
              <p:cNvSpPr>
                <a:spLocks noChangeShapeType="1"/>
              </p:cNvSpPr>
              <p:nvPr/>
            </p:nvSpPr>
            <p:spPr bwMode="auto">
              <a:xfrm flipH="1">
                <a:off x="4788" y="2668"/>
                <a:ext cx="20" cy="4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23" name="Line 326">
                <a:extLst>
                  <a:ext uri="{FF2B5EF4-FFF2-40B4-BE49-F238E27FC236}">
                    <a16:creationId xmlns:a16="http://schemas.microsoft.com/office/drawing/2014/main" id="{05FB503F-7B6F-4B24-6F5E-C395C40618C5}"/>
                  </a:ext>
                </a:extLst>
              </p:cNvPr>
              <p:cNvSpPr>
                <a:spLocks noChangeShapeType="1"/>
              </p:cNvSpPr>
              <p:nvPr/>
            </p:nvSpPr>
            <p:spPr bwMode="auto">
              <a:xfrm flipH="1">
                <a:off x="4807" y="2668"/>
                <a:ext cx="19" cy="4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24" name="Line 327">
                <a:extLst>
                  <a:ext uri="{FF2B5EF4-FFF2-40B4-BE49-F238E27FC236}">
                    <a16:creationId xmlns:a16="http://schemas.microsoft.com/office/drawing/2014/main" id="{740DB2EE-F766-29CF-1EE0-AA8656A2947F}"/>
                  </a:ext>
                </a:extLst>
              </p:cNvPr>
              <p:cNvSpPr>
                <a:spLocks noChangeShapeType="1"/>
              </p:cNvSpPr>
              <p:nvPr/>
            </p:nvSpPr>
            <p:spPr bwMode="auto">
              <a:xfrm flipH="1">
                <a:off x="4831" y="2668"/>
                <a:ext cx="13" cy="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25" name="Line 328">
                <a:extLst>
                  <a:ext uri="{FF2B5EF4-FFF2-40B4-BE49-F238E27FC236}">
                    <a16:creationId xmlns:a16="http://schemas.microsoft.com/office/drawing/2014/main" id="{C62B2FBF-2E99-6C0F-398C-DF39FB5D50EC}"/>
                  </a:ext>
                </a:extLst>
              </p:cNvPr>
              <p:cNvSpPr>
                <a:spLocks noChangeShapeType="1"/>
              </p:cNvSpPr>
              <p:nvPr/>
            </p:nvSpPr>
            <p:spPr bwMode="auto">
              <a:xfrm flipH="1">
                <a:off x="4849" y="2668"/>
                <a:ext cx="13" cy="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26" name="Line 329">
                <a:extLst>
                  <a:ext uri="{FF2B5EF4-FFF2-40B4-BE49-F238E27FC236}">
                    <a16:creationId xmlns:a16="http://schemas.microsoft.com/office/drawing/2014/main" id="{FA0D0469-6D68-B2C3-F672-D11AA51AA5F1}"/>
                  </a:ext>
                </a:extLst>
              </p:cNvPr>
              <p:cNvSpPr>
                <a:spLocks noChangeShapeType="1"/>
              </p:cNvSpPr>
              <p:nvPr/>
            </p:nvSpPr>
            <p:spPr bwMode="auto">
              <a:xfrm flipH="1">
                <a:off x="4869" y="2668"/>
                <a:ext cx="10" cy="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27" name="Line 330">
                <a:extLst>
                  <a:ext uri="{FF2B5EF4-FFF2-40B4-BE49-F238E27FC236}">
                    <a16:creationId xmlns:a16="http://schemas.microsoft.com/office/drawing/2014/main" id="{379F86C3-E616-FC91-02CC-85C7E6F6588A}"/>
                  </a:ext>
                </a:extLst>
              </p:cNvPr>
              <p:cNvSpPr>
                <a:spLocks noChangeShapeType="1"/>
              </p:cNvSpPr>
              <p:nvPr/>
            </p:nvSpPr>
            <p:spPr bwMode="auto">
              <a:xfrm flipH="1">
                <a:off x="4888" y="2668"/>
                <a:ext cx="9" cy="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28" name="Line 331">
                <a:extLst>
                  <a:ext uri="{FF2B5EF4-FFF2-40B4-BE49-F238E27FC236}">
                    <a16:creationId xmlns:a16="http://schemas.microsoft.com/office/drawing/2014/main" id="{9EF4BFE3-8131-BF4E-40B8-E4D822A18235}"/>
                  </a:ext>
                </a:extLst>
              </p:cNvPr>
              <p:cNvSpPr>
                <a:spLocks noChangeShapeType="1"/>
              </p:cNvSpPr>
              <p:nvPr/>
            </p:nvSpPr>
            <p:spPr bwMode="auto">
              <a:xfrm flipH="1">
                <a:off x="4906" y="2668"/>
                <a:ext cx="9" cy="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29" name="Line 332">
                <a:extLst>
                  <a:ext uri="{FF2B5EF4-FFF2-40B4-BE49-F238E27FC236}">
                    <a16:creationId xmlns:a16="http://schemas.microsoft.com/office/drawing/2014/main" id="{192108BF-B1CE-37B8-0C99-BCE27C880424}"/>
                  </a:ext>
                </a:extLst>
              </p:cNvPr>
              <p:cNvSpPr>
                <a:spLocks noChangeShapeType="1"/>
              </p:cNvSpPr>
              <p:nvPr/>
            </p:nvSpPr>
            <p:spPr bwMode="auto">
              <a:xfrm>
                <a:off x="4928" y="2668"/>
                <a:ext cx="0" cy="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30" name="Line 333">
                <a:extLst>
                  <a:ext uri="{FF2B5EF4-FFF2-40B4-BE49-F238E27FC236}">
                    <a16:creationId xmlns:a16="http://schemas.microsoft.com/office/drawing/2014/main" id="{879D70AB-3F5C-3722-B43B-CC0647332E66}"/>
                  </a:ext>
                </a:extLst>
              </p:cNvPr>
              <p:cNvSpPr>
                <a:spLocks noChangeShapeType="1"/>
              </p:cNvSpPr>
              <p:nvPr/>
            </p:nvSpPr>
            <p:spPr bwMode="auto">
              <a:xfrm>
                <a:off x="4947" y="2668"/>
                <a:ext cx="1" cy="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031" name="Line 334">
                <a:extLst>
                  <a:ext uri="{FF2B5EF4-FFF2-40B4-BE49-F238E27FC236}">
                    <a16:creationId xmlns:a16="http://schemas.microsoft.com/office/drawing/2014/main" id="{1F8DF268-A7BC-554C-1A9A-5DEA9CE0B507}"/>
                  </a:ext>
                </a:extLst>
              </p:cNvPr>
              <p:cNvSpPr>
                <a:spLocks noChangeShapeType="1"/>
              </p:cNvSpPr>
              <p:nvPr/>
            </p:nvSpPr>
            <p:spPr bwMode="auto">
              <a:xfrm>
                <a:off x="4349" y="2870"/>
                <a:ext cx="5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grpSp>
        <p:sp>
          <p:nvSpPr>
            <p:cNvPr id="157959" name="Line 335">
              <a:extLst>
                <a:ext uri="{FF2B5EF4-FFF2-40B4-BE49-F238E27FC236}">
                  <a16:creationId xmlns:a16="http://schemas.microsoft.com/office/drawing/2014/main" id="{CBEF2495-289D-0298-E9DE-909E8BC2756B}"/>
                </a:ext>
              </a:extLst>
            </p:cNvPr>
            <p:cNvSpPr>
              <a:spLocks noChangeShapeType="1"/>
            </p:cNvSpPr>
            <p:nvPr/>
          </p:nvSpPr>
          <p:spPr bwMode="auto">
            <a:xfrm>
              <a:off x="4775" y="2721"/>
              <a:ext cx="22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grpSp>
      <p:grpSp>
        <p:nvGrpSpPr>
          <p:cNvPr id="157708" name="Group 7">
            <a:extLst>
              <a:ext uri="{FF2B5EF4-FFF2-40B4-BE49-F238E27FC236}">
                <a16:creationId xmlns:a16="http://schemas.microsoft.com/office/drawing/2014/main" id="{792C7923-B19B-2008-F451-D0500243CC7B}"/>
              </a:ext>
            </a:extLst>
          </p:cNvPr>
          <p:cNvGrpSpPr>
            <a:grpSpLocks/>
          </p:cNvGrpSpPr>
          <p:nvPr/>
        </p:nvGrpSpPr>
        <p:grpSpPr bwMode="auto">
          <a:xfrm>
            <a:off x="2871788" y="1511300"/>
            <a:ext cx="2968625" cy="1366838"/>
            <a:chOff x="1929" y="709"/>
            <a:chExt cx="1870" cy="861"/>
          </a:xfrm>
        </p:grpSpPr>
        <p:grpSp>
          <p:nvGrpSpPr>
            <p:cNvPr id="157710" name="Group 8">
              <a:extLst>
                <a:ext uri="{FF2B5EF4-FFF2-40B4-BE49-F238E27FC236}">
                  <a16:creationId xmlns:a16="http://schemas.microsoft.com/office/drawing/2014/main" id="{6E5BCD56-3CBB-6D9B-D25E-2ECB70899348}"/>
                </a:ext>
              </a:extLst>
            </p:cNvPr>
            <p:cNvGrpSpPr>
              <a:grpSpLocks/>
            </p:cNvGrpSpPr>
            <p:nvPr/>
          </p:nvGrpSpPr>
          <p:grpSpPr bwMode="auto">
            <a:xfrm>
              <a:off x="1929" y="804"/>
              <a:ext cx="470" cy="249"/>
              <a:chOff x="786" y="969"/>
              <a:chExt cx="500" cy="379"/>
            </a:xfrm>
          </p:grpSpPr>
          <p:grpSp>
            <p:nvGrpSpPr>
              <p:cNvPr id="157724" name="Group 26">
                <a:extLst>
                  <a:ext uri="{FF2B5EF4-FFF2-40B4-BE49-F238E27FC236}">
                    <a16:creationId xmlns:a16="http://schemas.microsoft.com/office/drawing/2014/main" id="{F1766B1D-31B4-1DB2-25D9-045EE1136DB3}"/>
                  </a:ext>
                </a:extLst>
              </p:cNvPr>
              <p:cNvGrpSpPr>
                <a:grpSpLocks/>
              </p:cNvGrpSpPr>
              <p:nvPr/>
            </p:nvGrpSpPr>
            <p:grpSpPr bwMode="auto">
              <a:xfrm>
                <a:off x="786" y="1005"/>
                <a:ext cx="500" cy="343"/>
                <a:chOff x="786" y="1005"/>
                <a:chExt cx="500" cy="343"/>
              </a:xfrm>
            </p:grpSpPr>
            <p:sp>
              <p:nvSpPr>
                <p:cNvPr id="157738" name="Freeform 40">
                  <a:extLst>
                    <a:ext uri="{FF2B5EF4-FFF2-40B4-BE49-F238E27FC236}">
                      <a16:creationId xmlns:a16="http://schemas.microsoft.com/office/drawing/2014/main" id="{CA819F88-6ED2-F321-5672-0E05C1897EB2}"/>
                    </a:ext>
                  </a:extLst>
                </p:cNvPr>
                <p:cNvSpPr>
                  <a:spLocks/>
                </p:cNvSpPr>
                <p:nvPr/>
              </p:nvSpPr>
              <p:spPr bwMode="auto">
                <a:xfrm>
                  <a:off x="786" y="1005"/>
                  <a:ext cx="226" cy="244"/>
                </a:xfrm>
                <a:custGeom>
                  <a:avLst/>
                  <a:gdLst>
                    <a:gd name="T0" fmla="*/ 15 w 226"/>
                    <a:gd name="T1" fmla="*/ 28 h 244"/>
                    <a:gd name="T2" fmla="*/ 203 w 226"/>
                    <a:gd name="T3" fmla="*/ 0 h 244"/>
                    <a:gd name="T4" fmla="*/ 210 w 226"/>
                    <a:gd name="T5" fmla="*/ 10 h 244"/>
                    <a:gd name="T6" fmla="*/ 213 w 226"/>
                    <a:gd name="T7" fmla="*/ 26 h 244"/>
                    <a:gd name="T8" fmla="*/ 225 w 226"/>
                    <a:gd name="T9" fmla="*/ 177 h 244"/>
                    <a:gd name="T10" fmla="*/ 77 w 226"/>
                    <a:gd name="T11" fmla="*/ 243 h 244"/>
                    <a:gd name="T12" fmla="*/ 17 w 226"/>
                    <a:gd name="T13" fmla="*/ 65 h 244"/>
                    <a:gd name="T14" fmla="*/ 11 w 226"/>
                    <a:gd name="T15" fmla="*/ 64 h 244"/>
                    <a:gd name="T16" fmla="*/ 7 w 226"/>
                    <a:gd name="T17" fmla="*/ 63 h 244"/>
                    <a:gd name="T18" fmla="*/ 3 w 226"/>
                    <a:gd name="T19" fmla="*/ 60 h 244"/>
                    <a:gd name="T20" fmla="*/ 1 w 226"/>
                    <a:gd name="T21" fmla="*/ 56 h 244"/>
                    <a:gd name="T22" fmla="*/ 0 w 226"/>
                    <a:gd name="T23" fmla="*/ 51 h 244"/>
                    <a:gd name="T24" fmla="*/ 1 w 226"/>
                    <a:gd name="T25" fmla="*/ 46 h 244"/>
                    <a:gd name="T26" fmla="*/ 2 w 226"/>
                    <a:gd name="T27" fmla="*/ 39 h 244"/>
                    <a:gd name="T28" fmla="*/ 5 w 226"/>
                    <a:gd name="T29" fmla="*/ 35 h 244"/>
                    <a:gd name="T30" fmla="*/ 10 w 226"/>
                    <a:gd name="T31" fmla="*/ 30 h 244"/>
                    <a:gd name="T32" fmla="*/ 15 w 226"/>
                    <a:gd name="T33" fmla="*/ 28 h 2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244"/>
                    <a:gd name="T53" fmla="*/ 226 w 226"/>
                    <a:gd name="T54" fmla="*/ 244 h 2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244">
                      <a:moveTo>
                        <a:pt x="15" y="28"/>
                      </a:moveTo>
                      <a:lnTo>
                        <a:pt x="203" y="0"/>
                      </a:lnTo>
                      <a:lnTo>
                        <a:pt x="210" y="10"/>
                      </a:lnTo>
                      <a:lnTo>
                        <a:pt x="213" y="26"/>
                      </a:lnTo>
                      <a:lnTo>
                        <a:pt x="225" y="177"/>
                      </a:lnTo>
                      <a:lnTo>
                        <a:pt x="77" y="243"/>
                      </a:lnTo>
                      <a:lnTo>
                        <a:pt x="17" y="65"/>
                      </a:lnTo>
                      <a:lnTo>
                        <a:pt x="11" y="64"/>
                      </a:lnTo>
                      <a:lnTo>
                        <a:pt x="7" y="63"/>
                      </a:lnTo>
                      <a:lnTo>
                        <a:pt x="3" y="60"/>
                      </a:lnTo>
                      <a:lnTo>
                        <a:pt x="1" y="56"/>
                      </a:lnTo>
                      <a:lnTo>
                        <a:pt x="0" y="51"/>
                      </a:lnTo>
                      <a:lnTo>
                        <a:pt x="1" y="46"/>
                      </a:lnTo>
                      <a:lnTo>
                        <a:pt x="2" y="39"/>
                      </a:lnTo>
                      <a:lnTo>
                        <a:pt x="5" y="35"/>
                      </a:lnTo>
                      <a:lnTo>
                        <a:pt x="10" y="30"/>
                      </a:lnTo>
                      <a:lnTo>
                        <a:pt x="15" y="28"/>
                      </a:lnTo>
                    </a:path>
                  </a:pathLst>
                </a:custGeom>
                <a:solidFill>
                  <a:srgbClr val="800000"/>
                </a:solidFill>
                <a:ln w="12700" cap="rnd">
                  <a:solidFill>
                    <a:srgbClr val="000000"/>
                  </a:solidFill>
                  <a:round/>
                  <a:headEnd/>
                  <a:tailEnd/>
                </a:ln>
              </p:spPr>
              <p:txBody>
                <a:bodyPr wrap="none" lIns="90442" tIns="44428" rIns="90442" bIns="44428">
                  <a:spAutoFit/>
                </a:bodyPr>
                <a:lstStyle/>
                <a:p>
                  <a:endParaRPr lang="es-MX"/>
                </a:p>
              </p:txBody>
            </p:sp>
            <p:grpSp>
              <p:nvGrpSpPr>
                <p:cNvPr id="157739" name="Group 41">
                  <a:extLst>
                    <a:ext uri="{FF2B5EF4-FFF2-40B4-BE49-F238E27FC236}">
                      <a16:creationId xmlns:a16="http://schemas.microsoft.com/office/drawing/2014/main" id="{39D61910-9044-341E-9A50-5D4BB5992AE8}"/>
                    </a:ext>
                  </a:extLst>
                </p:cNvPr>
                <p:cNvGrpSpPr>
                  <a:grpSpLocks/>
                </p:cNvGrpSpPr>
                <p:nvPr/>
              </p:nvGrpSpPr>
              <p:grpSpPr bwMode="auto">
                <a:xfrm>
                  <a:off x="829" y="1133"/>
                  <a:ext cx="457" cy="215"/>
                  <a:chOff x="829" y="1133"/>
                  <a:chExt cx="457" cy="215"/>
                </a:xfrm>
              </p:grpSpPr>
              <p:grpSp>
                <p:nvGrpSpPr>
                  <p:cNvPr id="157740" name="Group 42">
                    <a:extLst>
                      <a:ext uri="{FF2B5EF4-FFF2-40B4-BE49-F238E27FC236}">
                        <a16:creationId xmlns:a16="http://schemas.microsoft.com/office/drawing/2014/main" id="{245A81EA-08EE-238F-6380-CAA45E8209D4}"/>
                      </a:ext>
                    </a:extLst>
                  </p:cNvPr>
                  <p:cNvGrpSpPr>
                    <a:grpSpLocks/>
                  </p:cNvGrpSpPr>
                  <p:nvPr/>
                </p:nvGrpSpPr>
                <p:grpSpPr bwMode="auto">
                  <a:xfrm>
                    <a:off x="829" y="1133"/>
                    <a:ext cx="457" cy="215"/>
                    <a:chOff x="829" y="1133"/>
                    <a:chExt cx="457" cy="215"/>
                  </a:xfrm>
                </p:grpSpPr>
                <p:sp>
                  <p:nvSpPr>
                    <p:cNvPr id="157825" name="Freeform 127">
                      <a:extLst>
                        <a:ext uri="{FF2B5EF4-FFF2-40B4-BE49-F238E27FC236}">
                          <a16:creationId xmlns:a16="http://schemas.microsoft.com/office/drawing/2014/main" id="{DE168C0B-C76E-DA9F-761C-84E881EA3034}"/>
                        </a:ext>
                      </a:extLst>
                    </p:cNvPr>
                    <p:cNvSpPr>
                      <a:spLocks/>
                    </p:cNvSpPr>
                    <p:nvPr/>
                  </p:nvSpPr>
                  <p:spPr bwMode="auto">
                    <a:xfrm>
                      <a:off x="829" y="1133"/>
                      <a:ext cx="457" cy="171"/>
                    </a:xfrm>
                    <a:custGeom>
                      <a:avLst/>
                      <a:gdLst>
                        <a:gd name="T0" fmla="*/ 0 w 457"/>
                        <a:gd name="T1" fmla="*/ 90 h 171"/>
                        <a:gd name="T2" fmla="*/ 325 w 457"/>
                        <a:gd name="T3" fmla="*/ 0 h 171"/>
                        <a:gd name="T4" fmla="*/ 456 w 457"/>
                        <a:gd name="T5" fmla="*/ 54 h 171"/>
                        <a:gd name="T6" fmla="*/ 109 w 457"/>
                        <a:gd name="T7" fmla="*/ 170 h 171"/>
                        <a:gd name="T8" fmla="*/ 0 w 457"/>
                        <a:gd name="T9" fmla="*/ 90 h 171"/>
                        <a:gd name="T10" fmla="*/ 0 60000 65536"/>
                        <a:gd name="T11" fmla="*/ 0 60000 65536"/>
                        <a:gd name="T12" fmla="*/ 0 60000 65536"/>
                        <a:gd name="T13" fmla="*/ 0 60000 65536"/>
                        <a:gd name="T14" fmla="*/ 0 60000 65536"/>
                        <a:gd name="T15" fmla="*/ 0 w 457"/>
                        <a:gd name="T16" fmla="*/ 0 h 171"/>
                        <a:gd name="T17" fmla="*/ 457 w 457"/>
                        <a:gd name="T18" fmla="*/ 171 h 171"/>
                      </a:gdLst>
                      <a:ahLst/>
                      <a:cxnLst>
                        <a:cxn ang="T10">
                          <a:pos x="T0" y="T1"/>
                        </a:cxn>
                        <a:cxn ang="T11">
                          <a:pos x="T2" y="T3"/>
                        </a:cxn>
                        <a:cxn ang="T12">
                          <a:pos x="T4" y="T5"/>
                        </a:cxn>
                        <a:cxn ang="T13">
                          <a:pos x="T6" y="T7"/>
                        </a:cxn>
                        <a:cxn ang="T14">
                          <a:pos x="T8" y="T9"/>
                        </a:cxn>
                      </a:cxnLst>
                      <a:rect l="T15" t="T16" r="T17" b="T18"/>
                      <a:pathLst>
                        <a:path w="457" h="171">
                          <a:moveTo>
                            <a:pt x="0" y="90"/>
                          </a:moveTo>
                          <a:lnTo>
                            <a:pt x="325" y="0"/>
                          </a:lnTo>
                          <a:lnTo>
                            <a:pt x="456" y="54"/>
                          </a:lnTo>
                          <a:lnTo>
                            <a:pt x="109" y="170"/>
                          </a:lnTo>
                          <a:lnTo>
                            <a:pt x="0" y="90"/>
                          </a:lnTo>
                        </a:path>
                      </a:pathLst>
                    </a:custGeom>
                    <a:solidFill>
                      <a:srgbClr val="C08000"/>
                    </a:solidFill>
                    <a:ln w="12700" cap="rnd">
                      <a:solidFill>
                        <a:srgbClr val="000000"/>
                      </a:solidFill>
                      <a:round/>
                      <a:headEnd/>
                      <a:tailEnd/>
                    </a:ln>
                  </p:spPr>
                  <p:txBody>
                    <a:bodyPr wrap="none" lIns="90442" tIns="44428" rIns="90442" bIns="44428">
                      <a:spAutoFit/>
                    </a:bodyPr>
                    <a:lstStyle/>
                    <a:p>
                      <a:endParaRPr lang="es-MX"/>
                    </a:p>
                  </p:txBody>
                </p:sp>
                <p:sp>
                  <p:nvSpPr>
                    <p:cNvPr id="157826" name="Freeform 128">
                      <a:extLst>
                        <a:ext uri="{FF2B5EF4-FFF2-40B4-BE49-F238E27FC236}">
                          <a16:creationId xmlns:a16="http://schemas.microsoft.com/office/drawing/2014/main" id="{519B92CB-4215-1B09-EFDF-5358ED90EBD3}"/>
                        </a:ext>
                      </a:extLst>
                    </p:cNvPr>
                    <p:cNvSpPr>
                      <a:spLocks/>
                    </p:cNvSpPr>
                    <p:nvPr/>
                  </p:nvSpPr>
                  <p:spPr bwMode="auto">
                    <a:xfrm>
                      <a:off x="829" y="1223"/>
                      <a:ext cx="108" cy="125"/>
                    </a:xfrm>
                    <a:custGeom>
                      <a:avLst/>
                      <a:gdLst>
                        <a:gd name="T0" fmla="*/ 0 w 108"/>
                        <a:gd name="T1" fmla="*/ 0 h 125"/>
                        <a:gd name="T2" fmla="*/ 107 w 108"/>
                        <a:gd name="T3" fmla="*/ 80 h 125"/>
                        <a:gd name="T4" fmla="*/ 107 w 108"/>
                        <a:gd name="T5" fmla="*/ 124 h 125"/>
                        <a:gd name="T6" fmla="*/ 0 w 108"/>
                        <a:gd name="T7" fmla="*/ 45 h 125"/>
                        <a:gd name="T8" fmla="*/ 0 w 108"/>
                        <a:gd name="T9" fmla="*/ 0 h 125"/>
                        <a:gd name="T10" fmla="*/ 0 60000 65536"/>
                        <a:gd name="T11" fmla="*/ 0 60000 65536"/>
                        <a:gd name="T12" fmla="*/ 0 60000 65536"/>
                        <a:gd name="T13" fmla="*/ 0 60000 65536"/>
                        <a:gd name="T14" fmla="*/ 0 60000 65536"/>
                        <a:gd name="T15" fmla="*/ 0 w 108"/>
                        <a:gd name="T16" fmla="*/ 0 h 125"/>
                        <a:gd name="T17" fmla="*/ 108 w 108"/>
                        <a:gd name="T18" fmla="*/ 125 h 125"/>
                      </a:gdLst>
                      <a:ahLst/>
                      <a:cxnLst>
                        <a:cxn ang="T10">
                          <a:pos x="T0" y="T1"/>
                        </a:cxn>
                        <a:cxn ang="T11">
                          <a:pos x="T2" y="T3"/>
                        </a:cxn>
                        <a:cxn ang="T12">
                          <a:pos x="T4" y="T5"/>
                        </a:cxn>
                        <a:cxn ang="T13">
                          <a:pos x="T6" y="T7"/>
                        </a:cxn>
                        <a:cxn ang="T14">
                          <a:pos x="T8" y="T9"/>
                        </a:cxn>
                      </a:cxnLst>
                      <a:rect l="T15" t="T16" r="T17" b="T18"/>
                      <a:pathLst>
                        <a:path w="108" h="125">
                          <a:moveTo>
                            <a:pt x="0" y="0"/>
                          </a:moveTo>
                          <a:lnTo>
                            <a:pt x="107" y="80"/>
                          </a:lnTo>
                          <a:lnTo>
                            <a:pt x="107" y="124"/>
                          </a:lnTo>
                          <a:lnTo>
                            <a:pt x="0" y="45"/>
                          </a:lnTo>
                          <a:lnTo>
                            <a:pt x="0" y="0"/>
                          </a:lnTo>
                        </a:path>
                      </a:pathLst>
                    </a:custGeom>
                    <a:solidFill>
                      <a:srgbClr val="804000"/>
                    </a:solidFill>
                    <a:ln w="12700" cap="rnd">
                      <a:solidFill>
                        <a:srgbClr val="000000"/>
                      </a:solidFill>
                      <a:round/>
                      <a:headEnd/>
                      <a:tailEnd/>
                    </a:ln>
                  </p:spPr>
                  <p:txBody>
                    <a:bodyPr wrap="none" lIns="90442" tIns="44428" rIns="90442" bIns="44428">
                      <a:spAutoFit/>
                    </a:bodyPr>
                    <a:lstStyle/>
                    <a:p>
                      <a:endParaRPr lang="es-MX"/>
                    </a:p>
                  </p:txBody>
                </p:sp>
                <p:sp>
                  <p:nvSpPr>
                    <p:cNvPr id="157827" name="Freeform 129">
                      <a:extLst>
                        <a:ext uri="{FF2B5EF4-FFF2-40B4-BE49-F238E27FC236}">
                          <a16:creationId xmlns:a16="http://schemas.microsoft.com/office/drawing/2014/main" id="{D656D027-0F5A-01C8-05C8-998C57FE5BC4}"/>
                        </a:ext>
                      </a:extLst>
                    </p:cNvPr>
                    <p:cNvSpPr>
                      <a:spLocks/>
                    </p:cNvSpPr>
                    <p:nvPr/>
                  </p:nvSpPr>
                  <p:spPr bwMode="auto">
                    <a:xfrm>
                      <a:off x="937" y="1187"/>
                      <a:ext cx="349" cy="161"/>
                    </a:xfrm>
                    <a:custGeom>
                      <a:avLst/>
                      <a:gdLst>
                        <a:gd name="T0" fmla="*/ 0 w 349"/>
                        <a:gd name="T1" fmla="*/ 116 h 161"/>
                        <a:gd name="T2" fmla="*/ 0 w 349"/>
                        <a:gd name="T3" fmla="*/ 160 h 161"/>
                        <a:gd name="T4" fmla="*/ 348 w 349"/>
                        <a:gd name="T5" fmla="*/ 44 h 161"/>
                        <a:gd name="T6" fmla="*/ 348 w 349"/>
                        <a:gd name="T7" fmla="*/ 0 h 161"/>
                        <a:gd name="T8" fmla="*/ 0 w 349"/>
                        <a:gd name="T9" fmla="*/ 116 h 161"/>
                        <a:gd name="T10" fmla="*/ 0 60000 65536"/>
                        <a:gd name="T11" fmla="*/ 0 60000 65536"/>
                        <a:gd name="T12" fmla="*/ 0 60000 65536"/>
                        <a:gd name="T13" fmla="*/ 0 60000 65536"/>
                        <a:gd name="T14" fmla="*/ 0 60000 65536"/>
                        <a:gd name="T15" fmla="*/ 0 w 349"/>
                        <a:gd name="T16" fmla="*/ 0 h 161"/>
                        <a:gd name="T17" fmla="*/ 349 w 349"/>
                        <a:gd name="T18" fmla="*/ 161 h 161"/>
                      </a:gdLst>
                      <a:ahLst/>
                      <a:cxnLst>
                        <a:cxn ang="T10">
                          <a:pos x="T0" y="T1"/>
                        </a:cxn>
                        <a:cxn ang="T11">
                          <a:pos x="T2" y="T3"/>
                        </a:cxn>
                        <a:cxn ang="T12">
                          <a:pos x="T4" y="T5"/>
                        </a:cxn>
                        <a:cxn ang="T13">
                          <a:pos x="T6" y="T7"/>
                        </a:cxn>
                        <a:cxn ang="T14">
                          <a:pos x="T8" y="T9"/>
                        </a:cxn>
                      </a:cxnLst>
                      <a:rect l="T15" t="T16" r="T17" b="T18"/>
                      <a:pathLst>
                        <a:path w="349" h="161">
                          <a:moveTo>
                            <a:pt x="0" y="116"/>
                          </a:moveTo>
                          <a:lnTo>
                            <a:pt x="0" y="160"/>
                          </a:lnTo>
                          <a:lnTo>
                            <a:pt x="348" y="44"/>
                          </a:lnTo>
                          <a:lnTo>
                            <a:pt x="348" y="0"/>
                          </a:lnTo>
                          <a:lnTo>
                            <a:pt x="0" y="116"/>
                          </a:lnTo>
                        </a:path>
                      </a:pathLst>
                    </a:custGeom>
                    <a:solidFill>
                      <a:srgbClr val="C08040"/>
                    </a:solidFill>
                    <a:ln w="12700" cap="rnd">
                      <a:solidFill>
                        <a:srgbClr val="000000"/>
                      </a:solidFill>
                      <a:round/>
                      <a:headEnd/>
                      <a:tailEnd/>
                    </a:ln>
                  </p:spPr>
                  <p:txBody>
                    <a:bodyPr wrap="none" lIns="90442" tIns="44428" rIns="90442" bIns="44428">
                      <a:spAutoFit/>
                    </a:bodyPr>
                    <a:lstStyle/>
                    <a:p>
                      <a:endParaRPr lang="es-MX"/>
                    </a:p>
                  </p:txBody>
                </p:sp>
              </p:grpSp>
              <p:grpSp>
                <p:nvGrpSpPr>
                  <p:cNvPr id="157741" name="Group 43">
                    <a:extLst>
                      <a:ext uri="{FF2B5EF4-FFF2-40B4-BE49-F238E27FC236}">
                        <a16:creationId xmlns:a16="http://schemas.microsoft.com/office/drawing/2014/main" id="{72A95563-205C-9102-C128-12D4D4BD161A}"/>
                      </a:ext>
                    </a:extLst>
                  </p:cNvPr>
                  <p:cNvGrpSpPr>
                    <a:grpSpLocks/>
                  </p:cNvGrpSpPr>
                  <p:nvPr/>
                </p:nvGrpSpPr>
                <p:grpSpPr bwMode="auto">
                  <a:xfrm>
                    <a:off x="885" y="1226"/>
                    <a:ext cx="115" cy="63"/>
                    <a:chOff x="885" y="1226"/>
                    <a:chExt cx="115" cy="63"/>
                  </a:xfrm>
                </p:grpSpPr>
                <p:sp>
                  <p:nvSpPr>
                    <p:cNvPr id="157823" name="Freeform 125">
                      <a:extLst>
                        <a:ext uri="{FF2B5EF4-FFF2-40B4-BE49-F238E27FC236}">
                          <a16:creationId xmlns:a16="http://schemas.microsoft.com/office/drawing/2014/main" id="{EFEB33CF-91D0-AF73-1AD0-78737190C44F}"/>
                        </a:ext>
                      </a:extLst>
                    </p:cNvPr>
                    <p:cNvSpPr>
                      <a:spLocks/>
                    </p:cNvSpPr>
                    <p:nvPr/>
                  </p:nvSpPr>
                  <p:spPr bwMode="auto">
                    <a:xfrm>
                      <a:off x="885" y="1226"/>
                      <a:ext cx="99" cy="60"/>
                    </a:xfrm>
                    <a:custGeom>
                      <a:avLst/>
                      <a:gdLst>
                        <a:gd name="T0" fmla="*/ 0 w 99"/>
                        <a:gd name="T1" fmla="*/ 20 h 60"/>
                        <a:gd name="T2" fmla="*/ 48 w 99"/>
                        <a:gd name="T3" fmla="*/ 59 h 60"/>
                        <a:gd name="T4" fmla="*/ 98 w 99"/>
                        <a:gd name="T5" fmla="*/ 41 h 60"/>
                        <a:gd name="T6" fmla="*/ 50 w 99"/>
                        <a:gd name="T7" fmla="*/ 0 h 60"/>
                        <a:gd name="T8" fmla="*/ 0 w 99"/>
                        <a:gd name="T9" fmla="*/ 20 h 60"/>
                        <a:gd name="T10" fmla="*/ 0 60000 65536"/>
                        <a:gd name="T11" fmla="*/ 0 60000 65536"/>
                        <a:gd name="T12" fmla="*/ 0 60000 65536"/>
                        <a:gd name="T13" fmla="*/ 0 60000 65536"/>
                        <a:gd name="T14" fmla="*/ 0 60000 65536"/>
                        <a:gd name="T15" fmla="*/ 0 w 99"/>
                        <a:gd name="T16" fmla="*/ 0 h 60"/>
                        <a:gd name="T17" fmla="*/ 99 w 99"/>
                        <a:gd name="T18" fmla="*/ 60 h 60"/>
                      </a:gdLst>
                      <a:ahLst/>
                      <a:cxnLst>
                        <a:cxn ang="T10">
                          <a:pos x="T0" y="T1"/>
                        </a:cxn>
                        <a:cxn ang="T11">
                          <a:pos x="T2" y="T3"/>
                        </a:cxn>
                        <a:cxn ang="T12">
                          <a:pos x="T4" y="T5"/>
                        </a:cxn>
                        <a:cxn ang="T13">
                          <a:pos x="T6" y="T7"/>
                        </a:cxn>
                        <a:cxn ang="T14">
                          <a:pos x="T8" y="T9"/>
                        </a:cxn>
                      </a:cxnLst>
                      <a:rect l="T15" t="T16" r="T17" b="T18"/>
                      <a:pathLst>
                        <a:path w="99" h="60">
                          <a:moveTo>
                            <a:pt x="0" y="20"/>
                          </a:moveTo>
                          <a:lnTo>
                            <a:pt x="48" y="59"/>
                          </a:lnTo>
                          <a:lnTo>
                            <a:pt x="98" y="41"/>
                          </a:lnTo>
                          <a:lnTo>
                            <a:pt x="50" y="0"/>
                          </a:lnTo>
                          <a:lnTo>
                            <a:pt x="0" y="20"/>
                          </a:lnTo>
                        </a:path>
                      </a:pathLst>
                    </a:custGeom>
                    <a:solidFill>
                      <a:srgbClr val="E0E0FF"/>
                    </a:solidFill>
                    <a:ln w="12700" cap="rnd">
                      <a:solidFill>
                        <a:srgbClr val="000000"/>
                      </a:solidFill>
                      <a:round/>
                      <a:headEnd/>
                      <a:tailEnd/>
                    </a:ln>
                  </p:spPr>
                  <p:txBody>
                    <a:bodyPr wrap="none" lIns="90442" tIns="44428" rIns="90442" bIns="44428">
                      <a:spAutoFit/>
                    </a:bodyPr>
                    <a:lstStyle/>
                    <a:p>
                      <a:endParaRPr lang="es-MX"/>
                    </a:p>
                  </p:txBody>
                </p:sp>
                <p:sp>
                  <p:nvSpPr>
                    <p:cNvPr id="157824" name="Freeform 126">
                      <a:extLst>
                        <a:ext uri="{FF2B5EF4-FFF2-40B4-BE49-F238E27FC236}">
                          <a16:creationId xmlns:a16="http://schemas.microsoft.com/office/drawing/2014/main" id="{816AD3B1-3309-D4FC-9019-E28F56279AA8}"/>
                        </a:ext>
                      </a:extLst>
                    </p:cNvPr>
                    <p:cNvSpPr>
                      <a:spLocks/>
                    </p:cNvSpPr>
                    <p:nvPr/>
                  </p:nvSpPr>
                  <p:spPr bwMode="auto">
                    <a:xfrm>
                      <a:off x="899" y="1228"/>
                      <a:ext cx="101" cy="61"/>
                    </a:xfrm>
                    <a:custGeom>
                      <a:avLst/>
                      <a:gdLst>
                        <a:gd name="T0" fmla="*/ 0 w 101"/>
                        <a:gd name="T1" fmla="*/ 20 h 61"/>
                        <a:gd name="T2" fmla="*/ 45 w 101"/>
                        <a:gd name="T3" fmla="*/ 60 h 61"/>
                        <a:gd name="T4" fmla="*/ 100 w 101"/>
                        <a:gd name="T5" fmla="*/ 42 h 61"/>
                        <a:gd name="T6" fmla="*/ 51 w 101"/>
                        <a:gd name="T7" fmla="*/ 0 h 61"/>
                        <a:gd name="T8" fmla="*/ 0 w 101"/>
                        <a:gd name="T9" fmla="*/ 20 h 61"/>
                        <a:gd name="T10" fmla="*/ 0 60000 65536"/>
                        <a:gd name="T11" fmla="*/ 0 60000 65536"/>
                        <a:gd name="T12" fmla="*/ 0 60000 65536"/>
                        <a:gd name="T13" fmla="*/ 0 60000 65536"/>
                        <a:gd name="T14" fmla="*/ 0 60000 65536"/>
                        <a:gd name="T15" fmla="*/ 0 w 101"/>
                        <a:gd name="T16" fmla="*/ 0 h 61"/>
                        <a:gd name="T17" fmla="*/ 101 w 101"/>
                        <a:gd name="T18" fmla="*/ 61 h 61"/>
                      </a:gdLst>
                      <a:ahLst/>
                      <a:cxnLst>
                        <a:cxn ang="T10">
                          <a:pos x="T0" y="T1"/>
                        </a:cxn>
                        <a:cxn ang="T11">
                          <a:pos x="T2" y="T3"/>
                        </a:cxn>
                        <a:cxn ang="T12">
                          <a:pos x="T4" y="T5"/>
                        </a:cxn>
                        <a:cxn ang="T13">
                          <a:pos x="T6" y="T7"/>
                        </a:cxn>
                        <a:cxn ang="T14">
                          <a:pos x="T8" y="T9"/>
                        </a:cxn>
                      </a:cxnLst>
                      <a:rect l="T15" t="T16" r="T17" b="T18"/>
                      <a:pathLst>
                        <a:path w="101" h="61">
                          <a:moveTo>
                            <a:pt x="0" y="20"/>
                          </a:moveTo>
                          <a:lnTo>
                            <a:pt x="45" y="60"/>
                          </a:lnTo>
                          <a:lnTo>
                            <a:pt x="100" y="42"/>
                          </a:lnTo>
                          <a:lnTo>
                            <a:pt x="51" y="0"/>
                          </a:lnTo>
                          <a:lnTo>
                            <a:pt x="0" y="20"/>
                          </a:lnTo>
                        </a:path>
                      </a:pathLst>
                    </a:custGeom>
                    <a:solidFill>
                      <a:srgbClr val="FFFFFF"/>
                    </a:solidFill>
                    <a:ln w="12700" cap="rnd">
                      <a:solidFill>
                        <a:srgbClr val="000000"/>
                      </a:solidFill>
                      <a:round/>
                      <a:headEnd/>
                      <a:tailEnd/>
                    </a:ln>
                  </p:spPr>
                  <p:txBody>
                    <a:bodyPr wrap="none" lIns="90442" tIns="44428" rIns="90442" bIns="44428">
                      <a:spAutoFit/>
                    </a:bodyPr>
                    <a:lstStyle/>
                    <a:p>
                      <a:endParaRPr lang="es-MX"/>
                    </a:p>
                  </p:txBody>
                </p:sp>
              </p:grpSp>
              <p:grpSp>
                <p:nvGrpSpPr>
                  <p:cNvPr id="157742" name="Group 44">
                    <a:extLst>
                      <a:ext uri="{FF2B5EF4-FFF2-40B4-BE49-F238E27FC236}">
                        <a16:creationId xmlns:a16="http://schemas.microsoft.com/office/drawing/2014/main" id="{5EC6B1D9-9D75-BEBE-F6E1-95B6207D30B2}"/>
                      </a:ext>
                    </a:extLst>
                  </p:cNvPr>
                  <p:cNvGrpSpPr>
                    <a:grpSpLocks/>
                  </p:cNvGrpSpPr>
                  <p:nvPr/>
                </p:nvGrpSpPr>
                <p:grpSpPr bwMode="auto">
                  <a:xfrm>
                    <a:off x="1024" y="1146"/>
                    <a:ext cx="164" cy="95"/>
                    <a:chOff x="1024" y="1146"/>
                    <a:chExt cx="164" cy="95"/>
                  </a:xfrm>
                </p:grpSpPr>
                <p:grpSp>
                  <p:nvGrpSpPr>
                    <p:cNvPr id="157743" name="Group 45">
                      <a:extLst>
                        <a:ext uri="{FF2B5EF4-FFF2-40B4-BE49-F238E27FC236}">
                          <a16:creationId xmlns:a16="http://schemas.microsoft.com/office/drawing/2014/main" id="{222860D9-EA4D-00C5-D520-1796028CBADA}"/>
                        </a:ext>
                      </a:extLst>
                    </p:cNvPr>
                    <p:cNvGrpSpPr>
                      <a:grpSpLocks/>
                    </p:cNvGrpSpPr>
                    <p:nvPr/>
                  </p:nvGrpSpPr>
                  <p:grpSpPr bwMode="auto">
                    <a:xfrm>
                      <a:off x="1039" y="1147"/>
                      <a:ext cx="149" cy="94"/>
                      <a:chOff x="1039" y="1147"/>
                      <a:chExt cx="149" cy="94"/>
                    </a:xfrm>
                  </p:grpSpPr>
                  <p:grpSp>
                    <p:nvGrpSpPr>
                      <p:cNvPr id="157784" name="Group 86">
                        <a:extLst>
                          <a:ext uri="{FF2B5EF4-FFF2-40B4-BE49-F238E27FC236}">
                            <a16:creationId xmlns:a16="http://schemas.microsoft.com/office/drawing/2014/main" id="{4C2B9EE2-BE2A-9768-6C62-D6AB604E5A8A}"/>
                          </a:ext>
                        </a:extLst>
                      </p:cNvPr>
                      <p:cNvGrpSpPr>
                        <a:grpSpLocks/>
                      </p:cNvGrpSpPr>
                      <p:nvPr/>
                    </p:nvGrpSpPr>
                    <p:grpSpPr bwMode="auto">
                      <a:xfrm>
                        <a:off x="1039" y="1153"/>
                        <a:ext cx="149" cy="88"/>
                        <a:chOff x="1039" y="1153"/>
                        <a:chExt cx="149" cy="88"/>
                      </a:xfrm>
                    </p:grpSpPr>
                    <p:grpSp>
                      <p:nvGrpSpPr>
                        <p:cNvPr id="157815" name="Group 117">
                          <a:extLst>
                            <a:ext uri="{FF2B5EF4-FFF2-40B4-BE49-F238E27FC236}">
                              <a16:creationId xmlns:a16="http://schemas.microsoft.com/office/drawing/2014/main" id="{DB9E3B89-9FB0-AFE2-8610-4DDAF9E3891E}"/>
                            </a:ext>
                          </a:extLst>
                        </p:cNvPr>
                        <p:cNvGrpSpPr>
                          <a:grpSpLocks/>
                        </p:cNvGrpSpPr>
                        <p:nvPr/>
                      </p:nvGrpSpPr>
                      <p:grpSpPr bwMode="auto">
                        <a:xfrm>
                          <a:off x="1039" y="1153"/>
                          <a:ext cx="149" cy="88"/>
                          <a:chOff x="1039" y="1153"/>
                          <a:chExt cx="149" cy="88"/>
                        </a:xfrm>
                      </p:grpSpPr>
                      <p:grpSp>
                        <p:nvGrpSpPr>
                          <p:cNvPr id="157817" name="Group 119">
                            <a:extLst>
                              <a:ext uri="{FF2B5EF4-FFF2-40B4-BE49-F238E27FC236}">
                                <a16:creationId xmlns:a16="http://schemas.microsoft.com/office/drawing/2014/main" id="{73743151-BD06-2961-F43A-7F0A056DA8DC}"/>
                              </a:ext>
                            </a:extLst>
                          </p:cNvPr>
                          <p:cNvGrpSpPr>
                            <a:grpSpLocks/>
                          </p:cNvGrpSpPr>
                          <p:nvPr/>
                        </p:nvGrpSpPr>
                        <p:grpSpPr bwMode="auto">
                          <a:xfrm>
                            <a:off x="1039" y="1167"/>
                            <a:ext cx="112" cy="74"/>
                            <a:chOff x="1039" y="1167"/>
                            <a:chExt cx="112" cy="74"/>
                          </a:xfrm>
                        </p:grpSpPr>
                        <p:sp>
                          <p:nvSpPr>
                            <p:cNvPr id="157820" name="Freeform 122">
                              <a:extLst>
                                <a:ext uri="{FF2B5EF4-FFF2-40B4-BE49-F238E27FC236}">
                                  <a16:creationId xmlns:a16="http://schemas.microsoft.com/office/drawing/2014/main" id="{A3EEFBFF-532A-ED50-B2A5-C6BE4EB8EE25}"/>
                                </a:ext>
                              </a:extLst>
                            </p:cNvPr>
                            <p:cNvSpPr>
                              <a:spLocks/>
                            </p:cNvSpPr>
                            <p:nvPr/>
                          </p:nvSpPr>
                          <p:spPr bwMode="auto">
                            <a:xfrm>
                              <a:off x="1039" y="1167"/>
                              <a:ext cx="112" cy="74"/>
                            </a:xfrm>
                            <a:custGeom>
                              <a:avLst/>
                              <a:gdLst>
                                <a:gd name="T0" fmla="*/ 0 w 112"/>
                                <a:gd name="T1" fmla="*/ 20 h 74"/>
                                <a:gd name="T2" fmla="*/ 7 w 112"/>
                                <a:gd name="T3" fmla="*/ 24 h 74"/>
                                <a:gd name="T4" fmla="*/ 7 w 112"/>
                                <a:gd name="T5" fmla="*/ 15 h 74"/>
                                <a:gd name="T6" fmla="*/ 13 w 112"/>
                                <a:gd name="T7" fmla="*/ 6 h 74"/>
                                <a:gd name="T8" fmla="*/ 61 w 112"/>
                                <a:gd name="T9" fmla="*/ 0 h 74"/>
                                <a:gd name="T10" fmla="*/ 111 w 112"/>
                                <a:gd name="T11" fmla="*/ 26 h 74"/>
                                <a:gd name="T12" fmla="*/ 111 w 112"/>
                                <a:gd name="T13" fmla="*/ 56 h 74"/>
                                <a:gd name="T14" fmla="*/ 64 w 112"/>
                                <a:gd name="T15" fmla="*/ 73 h 74"/>
                                <a:gd name="T16" fmla="*/ 14 w 112"/>
                                <a:gd name="T17" fmla="*/ 36 h 74"/>
                                <a:gd name="T18" fmla="*/ 14 w 112"/>
                                <a:gd name="T19" fmla="*/ 43 h 74"/>
                                <a:gd name="T20" fmla="*/ 9 w 112"/>
                                <a:gd name="T21" fmla="*/ 40 h 74"/>
                                <a:gd name="T22" fmla="*/ 9 w 112"/>
                                <a:gd name="T23" fmla="*/ 33 h 74"/>
                                <a:gd name="T24" fmla="*/ 0 w 112"/>
                                <a:gd name="T25" fmla="*/ 27 h 74"/>
                                <a:gd name="T26" fmla="*/ 0 w 112"/>
                                <a:gd name="T27" fmla="*/ 2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2"/>
                                <a:gd name="T43" fmla="*/ 0 h 74"/>
                                <a:gd name="T44" fmla="*/ 112 w 112"/>
                                <a:gd name="T45" fmla="*/ 74 h 7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2" h="74">
                                  <a:moveTo>
                                    <a:pt x="0" y="20"/>
                                  </a:moveTo>
                                  <a:lnTo>
                                    <a:pt x="7" y="24"/>
                                  </a:lnTo>
                                  <a:lnTo>
                                    <a:pt x="7" y="15"/>
                                  </a:lnTo>
                                  <a:lnTo>
                                    <a:pt x="13" y="6"/>
                                  </a:lnTo>
                                  <a:lnTo>
                                    <a:pt x="61" y="0"/>
                                  </a:lnTo>
                                  <a:lnTo>
                                    <a:pt x="111" y="26"/>
                                  </a:lnTo>
                                  <a:lnTo>
                                    <a:pt x="111" y="56"/>
                                  </a:lnTo>
                                  <a:lnTo>
                                    <a:pt x="64" y="73"/>
                                  </a:lnTo>
                                  <a:lnTo>
                                    <a:pt x="14" y="36"/>
                                  </a:lnTo>
                                  <a:lnTo>
                                    <a:pt x="14" y="43"/>
                                  </a:lnTo>
                                  <a:lnTo>
                                    <a:pt x="9" y="40"/>
                                  </a:lnTo>
                                  <a:lnTo>
                                    <a:pt x="9" y="33"/>
                                  </a:lnTo>
                                  <a:lnTo>
                                    <a:pt x="0" y="27"/>
                                  </a:lnTo>
                                  <a:lnTo>
                                    <a:pt x="0" y="20"/>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sp>
                          <p:nvSpPr>
                            <p:cNvPr id="157821" name="Freeform 123">
                              <a:extLst>
                                <a:ext uri="{FF2B5EF4-FFF2-40B4-BE49-F238E27FC236}">
                                  <a16:creationId xmlns:a16="http://schemas.microsoft.com/office/drawing/2014/main" id="{7E23A4E3-22DB-6DB9-E598-00D3C26FA6FF}"/>
                                </a:ext>
                              </a:extLst>
                            </p:cNvPr>
                            <p:cNvSpPr>
                              <a:spLocks/>
                            </p:cNvSpPr>
                            <p:nvPr/>
                          </p:nvSpPr>
                          <p:spPr bwMode="auto">
                            <a:xfrm>
                              <a:off x="1039" y="1181"/>
                              <a:ext cx="9" cy="11"/>
                            </a:xfrm>
                            <a:custGeom>
                              <a:avLst/>
                              <a:gdLst>
                                <a:gd name="T0" fmla="*/ 0 w 9"/>
                                <a:gd name="T1" fmla="*/ 5 h 11"/>
                                <a:gd name="T2" fmla="*/ 8 w 9"/>
                                <a:gd name="T3" fmla="*/ 10 h 11"/>
                                <a:gd name="T4" fmla="*/ 8 w 9"/>
                                <a:gd name="T5" fmla="*/ 0 h 11"/>
                                <a:gd name="T6" fmla="*/ 0 w 9"/>
                                <a:gd name="T7" fmla="*/ 5 h 11"/>
                                <a:gd name="T8" fmla="*/ 0 60000 65536"/>
                                <a:gd name="T9" fmla="*/ 0 60000 65536"/>
                                <a:gd name="T10" fmla="*/ 0 60000 65536"/>
                                <a:gd name="T11" fmla="*/ 0 60000 65536"/>
                                <a:gd name="T12" fmla="*/ 0 w 9"/>
                                <a:gd name="T13" fmla="*/ 0 h 11"/>
                                <a:gd name="T14" fmla="*/ 9 w 9"/>
                                <a:gd name="T15" fmla="*/ 11 h 11"/>
                              </a:gdLst>
                              <a:ahLst/>
                              <a:cxnLst>
                                <a:cxn ang="T8">
                                  <a:pos x="T0" y="T1"/>
                                </a:cxn>
                                <a:cxn ang="T9">
                                  <a:pos x="T2" y="T3"/>
                                </a:cxn>
                                <a:cxn ang="T10">
                                  <a:pos x="T4" y="T5"/>
                                </a:cxn>
                                <a:cxn ang="T11">
                                  <a:pos x="T6" y="T7"/>
                                </a:cxn>
                              </a:cxnLst>
                              <a:rect l="T12" t="T13" r="T14" b="T15"/>
                              <a:pathLst>
                                <a:path w="9" h="11">
                                  <a:moveTo>
                                    <a:pt x="0" y="5"/>
                                  </a:moveTo>
                                  <a:lnTo>
                                    <a:pt x="8" y="10"/>
                                  </a:lnTo>
                                  <a:lnTo>
                                    <a:pt x="8" y="0"/>
                                  </a:lnTo>
                                  <a:lnTo>
                                    <a:pt x="0" y="5"/>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sp>
                          <p:nvSpPr>
                            <p:cNvPr id="157822" name="Freeform 124">
                              <a:extLst>
                                <a:ext uri="{FF2B5EF4-FFF2-40B4-BE49-F238E27FC236}">
                                  <a16:creationId xmlns:a16="http://schemas.microsoft.com/office/drawing/2014/main" id="{64F84361-2BD6-1705-D048-9F9AB8BFABE0}"/>
                                </a:ext>
                              </a:extLst>
                            </p:cNvPr>
                            <p:cNvSpPr>
                              <a:spLocks/>
                            </p:cNvSpPr>
                            <p:nvPr/>
                          </p:nvSpPr>
                          <p:spPr bwMode="auto">
                            <a:xfrm>
                              <a:off x="1053" y="1203"/>
                              <a:ext cx="8" cy="10"/>
                            </a:xfrm>
                            <a:custGeom>
                              <a:avLst/>
                              <a:gdLst>
                                <a:gd name="T0" fmla="*/ 0 w 8"/>
                                <a:gd name="T1" fmla="*/ 9 h 10"/>
                                <a:gd name="T2" fmla="*/ 0 w 8"/>
                                <a:gd name="T3" fmla="*/ 0 h 10"/>
                                <a:gd name="T4" fmla="*/ 7 w 8"/>
                                <a:gd name="T5" fmla="*/ 6 h 10"/>
                                <a:gd name="T6" fmla="*/ 0 w 8"/>
                                <a:gd name="T7" fmla="*/ 9 h 10"/>
                                <a:gd name="T8" fmla="*/ 0 60000 65536"/>
                                <a:gd name="T9" fmla="*/ 0 60000 65536"/>
                                <a:gd name="T10" fmla="*/ 0 60000 65536"/>
                                <a:gd name="T11" fmla="*/ 0 60000 65536"/>
                                <a:gd name="T12" fmla="*/ 0 w 8"/>
                                <a:gd name="T13" fmla="*/ 0 h 10"/>
                                <a:gd name="T14" fmla="*/ 8 w 8"/>
                                <a:gd name="T15" fmla="*/ 10 h 10"/>
                              </a:gdLst>
                              <a:ahLst/>
                              <a:cxnLst>
                                <a:cxn ang="T8">
                                  <a:pos x="T0" y="T1"/>
                                </a:cxn>
                                <a:cxn ang="T9">
                                  <a:pos x="T2" y="T3"/>
                                </a:cxn>
                                <a:cxn ang="T10">
                                  <a:pos x="T4" y="T5"/>
                                </a:cxn>
                                <a:cxn ang="T11">
                                  <a:pos x="T6" y="T7"/>
                                </a:cxn>
                              </a:cxnLst>
                              <a:rect l="T12" t="T13" r="T14" b="T15"/>
                              <a:pathLst>
                                <a:path w="8" h="10">
                                  <a:moveTo>
                                    <a:pt x="0" y="9"/>
                                  </a:moveTo>
                                  <a:lnTo>
                                    <a:pt x="0" y="0"/>
                                  </a:lnTo>
                                  <a:lnTo>
                                    <a:pt x="7" y="6"/>
                                  </a:lnTo>
                                  <a:lnTo>
                                    <a:pt x="0" y="9"/>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grpSp>
                      <p:sp>
                        <p:nvSpPr>
                          <p:cNvPr id="157818" name="Freeform 120">
                            <a:extLst>
                              <a:ext uri="{FF2B5EF4-FFF2-40B4-BE49-F238E27FC236}">
                                <a16:creationId xmlns:a16="http://schemas.microsoft.com/office/drawing/2014/main" id="{1A51C2AE-97E2-80B3-CAFC-2AD05D7C2CC5}"/>
                              </a:ext>
                            </a:extLst>
                          </p:cNvPr>
                          <p:cNvSpPr>
                            <a:spLocks/>
                          </p:cNvSpPr>
                          <p:nvPr/>
                        </p:nvSpPr>
                        <p:spPr bwMode="auto">
                          <a:xfrm>
                            <a:off x="1151" y="1170"/>
                            <a:ext cx="37" cy="55"/>
                          </a:xfrm>
                          <a:custGeom>
                            <a:avLst/>
                            <a:gdLst>
                              <a:gd name="T0" fmla="*/ 0 w 37"/>
                              <a:gd name="T1" fmla="*/ 22 h 55"/>
                              <a:gd name="T2" fmla="*/ 0 w 37"/>
                              <a:gd name="T3" fmla="*/ 54 h 55"/>
                              <a:gd name="T4" fmla="*/ 36 w 37"/>
                              <a:gd name="T5" fmla="*/ 32 h 55"/>
                              <a:gd name="T6" fmla="*/ 36 w 37"/>
                              <a:gd name="T7" fmla="*/ 0 h 55"/>
                              <a:gd name="T8" fmla="*/ 0 w 37"/>
                              <a:gd name="T9" fmla="*/ 22 h 55"/>
                              <a:gd name="T10" fmla="*/ 0 60000 65536"/>
                              <a:gd name="T11" fmla="*/ 0 60000 65536"/>
                              <a:gd name="T12" fmla="*/ 0 60000 65536"/>
                              <a:gd name="T13" fmla="*/ 0 60000 65536"/>
                              <a:gd name="T14" fmla="*/ 0 60000 65536"/>
                              <a:gd name="T15" fmla="*/ 0 w 37"/>
                              <a:gd name="T16" fmla="*/ 0 h 55"/>
                              <a:gd name="T17" fmla="*/ 37 w 37"/>
                              <a:gd name="T18" fmla="*/ 55 h 55"/>
                            </a:gdLst>
                            <a:ahLst/>
                            <a:cxnLst>
                              <a:cxn ang="T10">
                                <a:pos x="T0" y="T1"/>
                              </a:cxn>
                              <a:cxn ang="T11">
                                <a:pos x="T2" y="T3"/>
                              </a:cxn>
                              <a:cxn ang="T12">
                                <a:pos x="T4" y="T5"/>
                              </a:cxn>
                              <a:cxn ang="T13">
                                <a:pos x="T6" y="T7"/>
                              </a:cxn>
                              <a:cxn ang="T14">
                                <a:pos x="T8" y="T9"/>
                              </a:cxn>
                            </a:cxnLst>
                            <a:rect l="T15" t="T16" r="T17" b="T18"/>
                            <a:pathLst>
                              <a:path w="37" h="55">
                                <a:moveTo>
                                  <a:pt x="0" y="22"/>
                                </a:moveTo>
                                <a:lnTo>
                                  <a:pt x="0" y="54"/>
                                </a:lnTo>
                                <a:lnTo>
                                  <a:pt x="36" y="32"/>
                                </a:lnTo>
                                <a:lnTo>
                                  <a:pt x="36" y="0"/>
                                </a:lnTo>
                                <a:lnTo>
                                  <a:pt x="0" y="22"/>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sp>
                        <p:nvSpPr>
                          <p:cNvPr id="157819" name="Freeform 121">
                            <a:extLst>
                              <a:ext uri="{FF2B5EF4-FFF2-40B4-BE49-F238E27FC236}">
                                <a16:creationId xmlns:a16="http://schemas.microsoft.com/office/drawing/2014/main" id="{627393E7-353C-C2EB-2C34-753D6A1564EB}"/>
                              </a:ext>
                            </a:extLst>
                          </p:cNvPr>
                          <p:cNvSpPr>
                            <a:spLocks/>
                          </p:cNvSpPr>
                          <p:nvPr/>
                        </p:nvSpPr>
                        <p:spPr bwMode="auto">
                          <a:xfrm>
                            <a:off x="1100" y="1153"/>
                            <a:ext cx="88" cy="41"/>
                          </a:xfrm>
                          <a:custGeom>
                            <a:avLst/>
                            <a:gdLst>
                              <a:gd name="T0" fmla="*/ 0 w 88"/>
                              <a:gd name="T1" fmla="*/ 13 h 41"/>
                              <a:gd name="T2" fmla="*/ 51 w 88"/>
                              <a:gd name="T3" fmla="*/ 40 h 41"/>
                              <a:gd name="T4" fmla="*/ 87 w 88"/>
                              <a:gd name="T5" fmla="*/ 18 h 41"/>
                              <a:gd name="T6" fmla="*/ 45 w 88"/>
                              <a:gd name="T7" fmla="*/ 0 h 41"/>
                              <a:gd name="T8" fmla="*/ 0 w 88"/>
                              <a:gd name="T9" fmla="*/ 13 h 41"/>
                              <a:gd name="T10" fmla="*/ 0 60000 65536"/>
                              <a:gd name="T11" fmla="*/ 0 60000 65536"/>
                              <a:gd name="T12" fmla="*/ 0 60000 65536"/>
                              <a:gd name="T13" fmla="*/ 0 60000 65536"/>
                              <a:gd name="T14" fmla="*/ 0 60000 65536"/>
                              <a:gd name="T15" fmla="*/ 0 w 88"/>
                              <a:gd name="T16" fmla="*/ 0 h 41"/>
                              <a:gd name="T17" fmla="*/ 88 w 88"/>
                              <a:gd name="T18" fmla="*/ 41 h 41"/>
                            </a:gdLst>
                            <a:ahLst/>
                            <a:cxnLst>
                              <a:cxn ang="T10">
                                <a:pos x="T0" y="T1"/>
                              </a:cxn>
                              <a:cxn ang="T11">
                                <a:pos x="T2" y="T3"/>
                              </a:cxn>
                              <a:cxn ang="T12">
                                <a:pos x="T4" y="T5"/>
                              </a:cxn>
                              <a:cxn ang="T13">
                                <a:pos x="T6" y="T7"/>
                              </a:cxn>
                              <a:cxn ang="T14">
                                <a:pos x="T8" y="T9"/>
                              </a:cxn>
                            </a:cxnLst>
                            <a:rect l="T15" t="T16" r="T17" b="T18"/>
                            <a:pathLst>
                              <a:path w="88" h="41">
                                <a:moveTo>
                                  <a:pt x="0" y="13"/>
                                </a:moveTo>
                                <a:lnTo>
                                  <a:pt x="51" y="40"/>
                                </a:lnTo>
                                <a:lnTo>
                                  <a:pt x="87" y="18"/>
                                </a:lnTo>
                                <a:lnTo>
                                  <a:pt x="45" y="0"/>
                                </a:lnTo>
                                <a:lnTo>
                                  <a:pt x="0" y="13"/>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grpSp>
                    <p:sp>
                      <p:nvSpPr>
                        <p:cNvPr id="157816" name="Freeform 118">
                          <a:extLst>
                            <a:ext uri="{FF2B5EF4-FFF2-40B4-BE49-F238E27FC236}">
                              <a16:creationId xmlns:a16="http://schemas.microsoft.com/office/drawing/2014/main" id="{60F36231-EAF0-88FA-B70D-A396850C4371}"/>
                            </a:ext>
                          </a:extLst>
                        </p:cNvPr>
                        <p:cNvSpPr>
                          <a:spLocks/>
                        </p:cNvSpPr>
                        <p:nvPr/>
                      </p:nvSpPr>
                      <p:spPr bwMode="auto">
                        <a:xfrm>
                          <a:off x="1052" y="1153"/>
                          <a:ext cx="93" cy="21"/>
                        </a:xfrm>
                        <a:custGeom>
                          <a:avLst/>
                          <a:gdLst>
                            <a:gd name="T0" fmla="*/ 0 w 93"/>
                            <a:gd name="T1" fmla="*/ 20 h 21"/>
                            <a:gd name="T2" fmla="*/ 48 w 93"/>
                            <a:gd name="T3" fmla="*/ 14 h 21"/>
                            <a:gd name="T4" fmla="*/ 92 w 93"/>
                            <a:gd name="T5" fmla="*/ 0 h 21"/>
                            <a:gd name="T6" fmla="*/ 40 w 93"/>
                            <a:gd name="T7" fmla="*/ 10 h 21"/>
                            <a:gd name="T8" fmla="*/ 0 w 93"/>
                            <a:gd name="T9" fmla="*/ 20 h 21"/>
                            <a:gd name="T10" fmla="*/ 0 60000 65536"/>
                            <a:gd name="T11" fmla="*/ 0 60000 65536"/>
                            <a:gd name="T12" fmla="*/ 0 60000 65536"/>
                            <a:gd name="T13" fmla="*/ 0 60000 65536"/>
                            <a:gd name="T14" fmla="*/ 0 60000 65536"/>
                            <a:gd name="T15" fmla="*/ 0 w 93"/>
                            <a:gd name="T16" fmla="*/ 0 h 21"/>
                            <a:gd name="T17" fmla="*/ 93 w 93"/>
                            <a:gd name="T18" fmla="*/ 21 h 21"/>
                          </a:gdLst>
                          <a:ahLst/>
                          <a:cxnLst>
                            <a:cxn ang="T10">
                              <a:pos x="T0" y="T1"/>
                            </a:cxn>
                            <a:cxn ang="T11">
                              <a:pos x="T2" y="T3"/>
                            </a:cxn>
                            <a:cxn ang="T12">
                              <a:pos x="T4" y="T5"/>
                            </a:cxn>
                            <a:cxn ang="T13">
                              <a:pos x="T6" y="T7"/>
                            </a:cxn>
                            <a:cxn ang="T14">
                              <a:pos x="T8" y="T9"/>
                            </a:cxn>
                          </a:cxnLst>
                          <a:rect l="T15" t="T16" r="T17" b="T18"/>
                          <a:pathLst>
                            <a:path w="93" h="21">
                              <a:moveTo>
                                <a:pt x="0" y="20"/>
                              </a:moveTo>
                              <a:lnTo>
                                <a:pt x="48" y="14"/>
                              </a:lnTo>
                              <a:lnTo>
                                <a:pt x="92" y="0"/>
                              </a:lnTo>
                              <a:lnTo>
                                <a:pt x="40" y="10"/>
                              </a:lnTo>
                              <a:lnTo>
                                <a:pt x="0" y="20"/>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grpSp>
                  <p:grpSp>
                    <p:nvGrpSpPr>
                      <p:cNvPr id="157785" name="Group 87">
                        <a:extLst>
                          <a:ext uri="{FF2B5EF4-FFF2-40B4-BE49-F238E27FC236}">
                            <a16:creationId xmlns:a16="http://schemas.microsoft.com/office/drawing/2014/main" id="{649401AA-4F7B-F59A-B63F-8F37AFBCB741}"/>
                          </a:ext>
                        </a:extLst>
                      </p:cNvPr>
                      <p:cNvGrpSpPr>
                        <a:grpSpLocks/>
                      </p:cNvGrpSpPr>
                      <p:nvPr/>
                    </p:nvGrpSpPr>
                    <p:grpSpPr bwMode="auto">
                      <a:xfrm>
                        <a:off x="1123" y="1148"/>
                        <a:ext cx="60" cy="23"/>
                        <a:chOff x="1123" y="1148"/>
                        <a:chExt cx="60" cy="23"/>
                      </a:xfrm>
                    </p:grpSpPr>
                    <p:sp>
                      <p:nvSpPr>
                        <p:cNvPr id="157812" name="Freeform 114">
                          <a:extLst>
                            <a:ext uri="{FF2B5EF4-FFF2-40B4-BE49-F238E27FC236}">
                              <a16:creationId xmlns:a16="http://schemas.microsoft.com/office/drawing/2014/main" id="{4B162BB0-53E6-5B75-E4F0-5AF804AE914E}"/>
                            </a:ext>
                          </a:extLst>
                        </p:cNvPr>
                        <p:cNvSpPr>
                          <a:spLocks/>
                        </p:cNvSpPr>
                        <p:nvPr/>
                      </p:nvSpPr>
                      <p:spPr bwMode="auto">
                        <a:xfrm>
                          <a:off x="1123" y="1160"/>
                          <a:ext cx="25" cy="11"/>
                        </a:xfrm>
                        <a:custGeom>
                          <a:avLst/>
                          <a:gdLst>
                            <a:gd name="T0" fmla="*/ 0 w 25"/>
                            <a:gd name="T1" fmla="*/ 8 h 11"/>
                            <a:gd name="T2" fmla="*/ 1 w 25"/>
                            <a:gd name="T3" fmla="*/ 10 h 11"/>
                            <a:gd name="T4" fmla="*/ 24 w 25"/>
                            <a:gd name="T5" fmla="*/ 2 h 11"/>
                            <a:gd name="T6" fmla="*/ 23 w 25"/>
                            <a:gd name="T7" fmla="*/ 0 h 11"/>
                            <a:gd name="T8" fmla="*/ 0 w 25"/>
                            <a:gd name="T9" fmla="*/ 8 h 11"/>
                            <a:gd name="T10" fmla="*/ 0 60000 65536"/>
                            <a:gd name="T11" fmla="*/ 0 60000 65536"/>
                            <a:gd name="T12" fmla="*/ 0 60000 65536"/>
                            <a:gd name="T13" fmla="*/ 0 60000 65536"/>
                            <a:gd name="T14" fmla="*/ 0 60000 65536"/>
                            <a:gd name="T15" fmla="*/ 0 w 25"/>
                            <a:gd name="T16" fmla="*/ 0 h 11"/>
                            <a:gd name="T17" fmla="*/ 25 w 25"/>
                            <a:gd name="T18" fmla="*/ 11 h 11"/>
                          </a:gdLst>
                          <a:ahLst/>
                          <a:cxnLst>
                            <a:cxn ang="T10">
                              <a:pos x="T0" y="T1"/>
                            </a:cxn>
                            <a:cxn ang="T11">
                              <a:pos x="T2" y="T3"/>
                            </a:cxn>
                            <a:cxn ang="T12">
                              <a:pos x="T4" y="T5"/>
                            </a:cxn>
                            <a:cxn ang="T13">
                              <a:pos x="T6" y="T7"/>
                            </a:cxn>
                            <a:cxn ang="T14">
                              <a:pos x="T8" y="T9"/>
                            </a:cxn>
                          </a:cxnLst>
                          <a:rect l="T15" t="T16" r="T17" b="T18"/>
                          <a:pathLst>
                            <a:path w="25" h="11">
                              <a:moveTo>
                                <a:pt x="0" y="8"/>
                              </a:moveTo>
                              <a:lnTo>
                                <a:pt x="1" y="10"/>
                              </a:lnTo>
                              <a:lnTo>
                                <a:pt x="24" y="2"/>
                              </a:lnTo>
                              <a:lnTo>
                                <a:pt x="23" y="0"/>
                              </a:lnTo>
                              <a:lnTo>
                                <a:pt x="0" y="8"/>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sp>
                      <p:nvSpPr>
                        <p:cNvPr id="157813" name="Freeform 115">
                          <a:extLst>
                            <a:ext uri="{FF2B5EF4-FFF2-40B4-BE49-F238E27FC236}">
                              <a16:creationId xmlns:a16="http://schemas.microsoft.com/office/drawing/2014/main" id="{EB06A5DA-409D-6F6F-A0F0-21C646C00FB4}"/>
                            </a:ext>
                          </a:extLst>
                        </p:cNvPr>
                        <p:cNvSpPr>
                          <a:spLocks/>
                        </p:cNvSpPr>
                        <p:nvPr/>
                      </p:nvSpPr>
                      <p:spPr bwMode="auto">
                        <a:xfrm>
                          <a:off x="1125" y="1154"/>
                          <a:ext cx="22" cy="14"/>
                        </a:xfrm>
                        <a:custGeom>
                          <a:avLst/>
                          <a:gdLst>
                            <a:gd name="T0" fmla="*/ 0 w 22"/>
                            <a:gd name="T1" fmla="*/ 13 h 14"/>
                            <a:gd name="T2" fmla="*/ 1 w 22"/>
                            <a:gd name="T3" fmla="*/ 11 h 14"/>
                            <a:gd name="T4" fmla="*/ 1 w 22"/>
                            <a:gd name="T5" fmla="*/ 9 h 14"/>
                            <a:gd name="T6" fmla="*/ 2 w 22"/>
                            <a:gd name="T7" fmla="*/ 7 h 14"/>
                            <a:gd name="T8" fmla="*/ 4 w 22"/>
                            <a:gd name="T9" fmla="*/ 5 h 14"/>
                            <a:gd name="T10" fmla="*/ 7 w 22"/>
                            <a:gd name="T11" fmla="*/ 3 h 14"/>
                            <a:gd name="T12" fmla="*/ 8 w 22"/>
                            <a:gd name="T13" fmla="*/ 2 h 14"/>
                            <a:gd name="T14" fmla="*/ 11 w 22"/>
                            <a:gd name="T15" fmla="*/ 1 h 14"/>
                            <a:gd name="T16" fmla="*/ 13 w 22"/>
                            <a:gd name="T17" fmla="*/ 0 h 14"/>
                            <a:gd name="T18" fmla="*/ 21 w 22"/>
                            <a:gd name="T19" fmla="*/ 1 h 14"/>
                            <a:gd name="T20" fmla="*/ 20 w 22"/>
                            <a:gd name="T21" fmla="*/ 3 h 14"/>
                            <a:gd name="T22" fmla="*/ 20 w 22"/>
                            <a:gd name="T23" fmla="*/ 4 h 14"/>
                            <a:gd name="T24" fmla="*/ 19 w 22"/>
                            <a:gd name="T25" fmla="*/ 6 h 14"/>
                            <a:gd name="T26" fmla="*/ 0 w 22"/>
                            <a:gd name="T27" fmla="*/ 13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14"/>
                            <a:gd name="T44" fmla="*/ 22 w 22"/>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14">
                              <a:moveTo>
                                <a:pt x="0" y="13"/>
                              </a:moveTo>
                              <a:lnTo>
                                <a:pt x="1" y="11"/>
                              </a:lnTo>
                              <a:lnTo>
                                <a:pt x="1" y="9"/>
                              </a:lnTo>
                              <a:lnTo>
                                <a:pt x="2" y="7"/>
                              </a:lnTo>
                              <a:lnTo>
                                <a:pt x="4" y="5"/>
                              </a:lnTo>
                              <a:lnTo>
                                <a:pt x="7" y="3"/>
                              </a:lnTo>
                              <a:lnTo>
                                <a:pt x="8" y="2"/>
                              </a:lnTo>
                              <a:lnTo>
                                <a:pt x="11" y="1"/>
                              </a:lnTo>
                              <a:lnTo>
                                <a:pt x="13" y="0"/>
                              </a:lnTo>
                              <a:lnTo>
                                <a:pt x="21" y="1"/>
                              </a:lnTo>
                              <a:lnTo>
                                <a:pt x="20" y="3"/>
                              </a:lnTo>
                              <a:lnTo>
                                <a:pt x="20" y="4"/>
                              </a:lnTo>
                              <a:lnTo>
                                <a:pt x="19" y="6"/>
                              </a:lnTo>
                              <a:lnTo>
                                <a:pt x="0" y="13"/>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7814" name="Freeform 116">
                          <a:extLst>
                            <a:ext uri="{FF2B5EF4-FFF2-40B4-BE49-F238E27FC236}">
                              <a16:creationId xmlns:a16="http://schemas.microsoft.com/office/drawing/2014/main" id="{60947A45-9FAB-3B12-F9E3-16110A74A414}"/>
                            </a:ext>
                          </a:extLst>
                        </p:cNvPr>
                        <p:cNvSpPr>
                          <a:spLocks/>
                        </p:cNvSpPr>
                        <p:nvPr/>
                      </p:nvSpPr>
                      <p:spPr bwMode="auto">
                        <a:xfrm>
                          <a:off x="1140" y="1148"/>
                          <a:ext cx="43" cy="22"/>
                        </a:xfrm>
                        <a:custGeom>
                          <a:avLst/>
                          <a:gdLst>
                            <a:gd name="T0" fmla="*/ 0 w 43"/>
                            <a:gd name="T1" fmla="*/ 5 h 22"/>
                            <a:gd name="T2" fmla="*/ 6 w 43"/>
                            <a:gd name="T3" fmla="*/ 5 h 22"/>
                            <a:gd name="T4" fmla="*/ 7 w 43"/>
                            <a:gd name="T5" fmla="*/ 6 h 22"/>
                            <a:gd name="T6" fmla="*/ 10 w 43"/>
                            <a:gd name="T7" fmla="*/ 7 h 22"/>
                            <a:gd name="T8" fmla="*/ 14 w 43"/>
                            <a:gd name="T9" fmla="*/ 9 h 22"/>
                            <a:gd name="T10" fmla="*/ 15 w 43"/>
                            <a:gd name="T11" fmla="*/ 10 h 22"/>
                            <a:gd name="T12" fmla="*/ 18 w 43"/>
                            <a:gd name="T13" fmla="*/ 12 h 22"/>
                            <a:gd name="T14" fmla="*/ 20 w 43"/>
                            <a:gd name="T15" fmla="*/ 16 h 22"/>
                            <a:gd name="T16" fmla="*/ 21 w 43"/>
                            <a:gd name="T17" fmla="*/ 19 h 22"/>
                            <a:gd name="T18" fmla="*/ 23 w 43"/>
                            <a:gd name="T19" fmla="*/ 21 h 22"/>
                            <a:gd name="T20" fmla="*/ 42 w 43"/>
                            <a:gd name="T21" fmla="*/ 10 h 22"/>
                            <a:gd name="T22" fmla="*/ 41 w 43"/>
                            <a:gd name="T23" fmla="*/ 8 h 22"/>
                            <a:gd name="T24" fmla="*/ 40 w 43"/>
                            <a:gd name="T25" fmla="*/ 5 h 22"/>
                            <a:gd name="T26" fmla="*/ 38 w 43"/>
                            <a:gd name="T27" fmla="*/ 4 h 22"/>
                            <a:gd name="T28" fmla="*/ 36 w 43"/>
                            <a:gd name="T29" fmla="*/ 2 h 22"/>
                            <a:gd name="T30" fmla="*/ 33 w 43"/>
                            <a:gd name="T31" fmla="*/ 1 h 22"/>
                            <a:gd name="T32" fmla="*/ 32 w 43"/>
                            <a:gd name="T33" fmla="*/ 0 h 22"/>
                            <a:gd name="T34" fmla="*/ 24 w 43"/>
                            <a:gd name="T35" fmla="*/ 1 h 22"/>
                            <a:gd name="T36" fmla="*/ 16 w 43"/>
                            <a:gd name="T37" fmla="*/ 2 h 22"/>
                            <a:gd name="T38" fmla="*/ 0 w 43"/>
                            <a:gd name="T39" fmla="*/ 5 h 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3"/>
                            <a:gd name="T61" fmla="*/ 0 h 22"/>
                            <a:gd name="T62" fmla="*/ 43 w 43"/>
                            <a:gd name="T63" fmla="*/ 22 h 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3" h="22">
                              <a:moveTo>
                                <a:pt x="0" y="5"/>
                              </a:moveTo>
                              <a:lnTo>
                                <a:pt x="6" y="5"/>
                              </a:lnTo>
                              <a:lnTo>
                                <a:pt x="7" y="6"/>
                              </a:lnTo>
                              <a:lnTo>
                                <a:pt x="10" y="7"/>
                              </a:lnTo>
                              <a:lnTo>
                                <a:pt x="14" y="9"/>
                              </a:lnTo>
                              <a:lnTo>
                                <a:pt x="15" y="10"/>
                              </a:lnTo>
                              <a:lnTo>
                                <a:pt x="18" y="12"/>
                              </a:lnTo>
                              <a:lnTo>
                                <a:pt x="20" y="16"/>
                              </a:lnTo>
                              <a:lnTo>
                                <a:pt x="21" y="19"/>
                              </a:lnTo>
                              <a:lnTo>
                                <a:pt x="23" y="21"/>
                              </a:lnTo>
                              <a:lnTo>
                                <a:pt x="42" y="10"/>
                              </a:lnTo>
                              <a:lnTo>
                                <a:pt x="41" y="8"/>
                              </a:lnTo>
                              <a:lnTo>
                                <a:pt x="40" y="5"/>
                              </a:lnTo>
                              <a:lnTo>
                                <a:pt x="38" y="4"/>
                              </a:lnTo>
                              <a:lnTo>
                                <a:pt x="36" y="2"/>
                              </a:lnTo>
                              <a:lnTo>
                                <a:pt x="33" y="1"/>
                              </a:lnTo>
                              <a:lnTo>
                                <a:pt x="32" y="0"/>
                              </a:lnTo>
                              <a:lnTo>
                                <a:pt x="24" y="1"/>
                              </a:lnTo>
                              <a:lnTo>
                                <a:pt x="16" y="2"/>
                              </a:lnTo>
                              <a:lnTo>
                                <a:pt x="0" y="5"/>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grpSp>
                  <p:grpSp>
                    <p:nvGrpSpPr>
                      <p:cNvPr id="157786" name="Group 88">
                        <a:extLst>
                          <a:ext uri="{FF2B5EF4-FFF2-40B4-BE49-F238E27FC236}">
                            <a16:creationId xmlns:a16="http://schemas.microsoft.com/office/drawing/2014/main" id="{D620A9C1-3F7F-A1CC-B040-F28BE1F6B414}"/>
                          </a:ext>
                        </a:extLst>
                      </p:cNvPr>
                      <p:cNvGrpSpPr>
                        <a:grpSpLocks/>
                      </p:cNvGrpSpPr>
                      <p:nvPr/>
                    </p:nvGrpSpPr>
                    <p:grpSpPr bwMode="auto">
                      <a:xfrm>
                        <a:off x="1099" y="1147"/>
                        <a:ext cx="41" cy="18"/>
                        <a:chOff x="1099" y="1147"/>
                        <a:chExt cx="41" cy="18"/>
                      </a:xfrm>
                    </p:grpSpPr>
                    <p:grpSp>
                      <p:nvGrpSpPr>
                        <p:cNvPr id="157800" name="Group 102">
                          <a:extLst>
                            <a:ext uri="{FF2B5EF4-FFF2-40B4-BE49-F238E27FC236}">
                              <a16:creationId xmlns:a16="http://schemas.microsoft.com/office/drawing/2014/main" id="{4FCBAAFD-4312-6C14-C3A6-913C3F7DB8F5}"/>
                            </a:ext>
                          </a:extLst>
                        </p:cNvPr>
                        <p:cNvGrpSpPr>
                          <a:grpSpLocks/>
                        </p:cNvGrpSpPr>
                        <p:nvPr/>
                      </p:nvGrpSpPr>
                      <p:grpSpPr bwMode="auto">
                        <a:xfrm>
                          <a:off x="1129" y="1147"/>
                          <a:ext cx="11" cy="9"/>
                          <a:chOff x="1129" y="1147"/>
                          <a:chExt cx="11" cy="9"/>
                        </a:xfrm>
                      </p:grpSpPr>
                      <p:sp>
                        <p:nvSpPr>
                          <p:cNvPr id="157810" name="Freeform 112">
                            <a:extLst>
                              <a:ext uri="{FF2B5EF4-FFF2-40B4-BE49-F238E27FC236}">
                                <a16:creationId xmlns:a16="http://schemas.microsoft.com/office/drawing/2014/main" id="{E4D922CA-9FD7-8840-4198-630F76EAFFB0}"/>
                              </a:ext>
                            </a:extLst>
                          </p:cNvPr>
                          <p:cNvSpPr>
                            <a:spLocks/>
                          </p:cNvSpPr>
                          <p:nvPr/>
                        </p:nvSpPr>
                        <p:spPr bwMode="auto">
                          <a:xfrm>
                            <a:off x="1131" y="1151"/>
                            <a:ext cx="9" cy="1"/>
                          </a:xfrm>
                          <a:custGeom>
                            <a:avLst/>
                            <a:gdLst>
                              <a:gd name="T0" fmla="*/ 0 w 9"/>
                              <a:gd name="T1" fmla="*/ 0 h 1"/>
                              <a:gd name="T2" fmla="*/ 5 w 9"/>
                              <a:gd name="T3" fmla="*/ 0 h 1"/>
                              <a:gd name="T4" fmla="*/ 8 w 9"/>
                              <a:gd name="T5" fmla="*/ 0 h 1"/>
                              <a:gd name="T6" fmla="*/ 2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7811" name="Oval 113">
                            <a:extLst>
                              <a:ext uri="{FF2B5EF4-FFF2-40B4-BE49-F238E27FC236}">
                                <a16:creationId xmlns:a16="http://schemas.microsoft.com/office/drawing/2014/main" id="{C3657DE5-A489-927A-548E-402458403323}"/>
                              </a:ext>
                            </a:extLst>
                          </p:cNvPr>
                          <p:cNvSpPr>
                            <a:spLocks noChangeArrowheads="1"/>
                          </p:cNvSpPr>
                          <p:nvPr/>
                        </p:nvSpPr>
                        <p:spPr bwMode="auto">
                          <a:xfrm>
                            <a:off x="1129" y="1147"/>
                            <a:ext cx="8" cy="9"/>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7801" name="Group 103">
                          <a:extLst>
                            <a:ext uri="{FF2B5EF4-FFF2-40B4-BE49-F238E27FC236}">
                              <a16:creationId xmlns:a16="http://schemas.microsoft.com/office/drawing/2014/main" id="{25526DB1-741E-D89B-436A-5461A978B810}"/>
                            </a:ext>
                          </a:extLst>
                        </p:cNvPr>
                        <p:cNvGrpSpPr>
                          <a:grpSpLocks/>
                        </p:cNvGrpSpPr>
                        <p:nvPr/>
                      </p:nvGrpSpPr>
                      <p:grpSpPr bwMode="auto">
                        <a:xfrm>
                          <a:off x="1120" y="1150"/>
                          <a:ext cx="10" cy="13"/>
                          <a:chOff x="1120" y="1150"/>
                          <a:chExt cx="10" cy="13"/>
                        </a:xfrm>
                      </p:grpSpPr>
                      <p:sp>
                        <p:nvSpPr>
                          <p:cNvPr id="157808" name="Freeform 110">
                            <a:extLst>
                              <a:ext uri="{FF2B5EF4-FFF2-40B4-BE49-F238E27FC236}">
                                <a16:creationId xmlns:a16="http://schemas.microsoft.com/office/drawing/2014/main" id="{12CD3A5C-A466-E9CB-5DF7-FA38ED8B7258}"/>
                              </a:ext>
                            </a:extLst>
                          </p:cNvPr>
                          <p:cNvSpPr>
                            <a:spLocks/>
                          </p:cNvSpPr>
                          <p:nvPr/>
                        </p:nvSpPr>
                        <p:spPr bwMode="auto">
                          <a:xfrm>
                            <a:off x="1122" y="1153"/>
                            <a:ext cx="8" cy="10"/>
                          </a:xfrm>
                          <a:custGeom>
                            <a:avLst/>
                            <a:gdLst>
                              <a:gd name="T0" fmla="*/ 0 w 8"/>
                              <a:gd name="T1" fmla="*/ 0 h 10"/>
                              <a:gd name="T2" fmla="*/ 4 w 8"/>
                              <a:gd name="T3" fmla="*/ 9 h 10"/>
                              <a:gd name="T4" fmla="*/ 7 w 8"/>
                              <a:gd name="T5" fmla="*/ 9 h 10"/>
                              <a:gd name="T6" fmla="*/ 2 w 8"/>
                              <a:gd name="T7" fmla="*/ 0 h 10"/>
                              <a:gd name="T8" fmla="*/ 0 w 8"/>
                              <a:gd name="T9" fmla="*/ 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0" y="0"/>
                                </a:moveTo>
                                <a:lnTo>
                                  <a:pt x="4" y="9"/>
                                </a:lnTo>
                                <a:lnTo>
                                  <a:pt x="7" y="9"/>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7809" name="Oval 111">
                            <a:extLst>
                              <a:ext uri="{FF2B5EF4-FFF2-40B4-BE49-F238E27FC236}">
                                <a16:creationId xmlns:a16="http://schemas.microsoft.com/office/drawing/2014/main" id="{73CE96BE-BB0C-2447-DBEC-86222AF08DB6}"/>
                              </a:ext>
                            </a:extLst>
                          </p:cNvPr>
                          <p:cNvSpPr>
                            <a:spLocks noChangeArrowheads="1"/>
                          </p:cNvSpPr>
                          <p:nvPr/>
                        </p:nvSpPr>
                        <p:spPr bwMode="auto">
                          <a:xfrm>
                            <a:off x="1120" y="1150"/>
                            <a:ext cx="8" cy="9"/>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7802" name="Group 104">
                          <a:extLst>
                            <a:ext uri="{FF2B5EF4-FFF2-40B4-BE49-F238E27FC236}">
                              <a16:creationId xmlns:a16="http://schemas.microsoft.com/office/drawing/2014/main" id="{7644B370-524A-F226-9679-7ADA0012D86E}"/>
                            </a:ext>
                          </a:extLst>
                        </p:cNvPr>
                        <p:cNvGrpSpPr>
                          <a:grpSpLocks/>
                        </p:cNvGrpSpPr>
                        <p:nvPr/>
                      </p:nvGrpSpPr>
                      <p:grpSpPr bwMode="auto">
                        <a:xfrm>
                          <a:off x="1109" y="1152"/>
                          <a:ext cx="11" cy="13"/>
                          <a:chOff x="1109" y="1152"/>
                          <a:chExt cx="11" cy="13"/>
                        </a:xfrm>
                      </p:grpSpPr>
                      <p:sp>
                        <p:nvSpPr>
                          <p:cNvPr id="157806" name="Freeform 108">
                            <a:extLst>
                              <a:ext uri="{FF2B5EF4-FFF2-40B4-BE49-F238E27FC236}">
                                <a16:creationId xmlns:a16="http://schemas.microsoft.com/office/drawing/2014/main" id="{943BAD0A-E295-E5D9-5EAF-CAA91912888D}"/>
                              </a:ext>
                            </a:extLst>
                          </p:cNvPr>
                          <p:cNvSpPr>
                            <a:spLocks/>
                          </p:cNvSpPr>
                          <p:nvPr/>
                        </p:nvSpPr>
                        <p:spPr bwMode="auto">
                          <a:xfrm>
                            <a:off x="1111" y="1155"/>
                            <a:ext cx="9" cy="10"/>
                          </a:xfrm>
                          <a:custGeom>
                            <a:avLst/>
                            <a:gdLst>
                              <a:gd name="T0" fmla="*/ 0 w 9"/>
                              <a:gd name="T1" fmla="*/ 0 h 10"/>
                              <a:gd name="T2" fmla="*/ 5 w 9"/>
                              <a:gd name="T3" fmla="*/ 9 h 10"/>
                              <a:gd name="T4" fmla="*/ 8 w 9"/>
                              <a:gd name="T5" fmla="*/ 9 h 10"/>
                              <a:gd name="T6" fmla="*/ 3 w 9"/>
                              <a:gd name="T7" fmla="*/ 0 h 10"/>
                              <a:gd name="T8" fmla="*/ 0 w 9"/>
                              <a:gd name="T9" fmla="*/ 0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0" y="0"/>
                                </a:moveTo>
                                <a:lnTo>
                                  <a:pt x="5" y="9"/>
                                </a:lnTo>
                                <a:lnTo>
                                  <a:pt x="8" y="9"/>
                                </a:lnTo>
                                <a:lnTo>
                                  <a:pt x="3"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7807" name="Oval 109">
                            <a:extLst>
                              <a:ext uri="{FF2B5EF4-FFF2-40B4-BE49-F238E27FC236}">
                                <a16:creationId xmlns:a16="http://schemas.microsoft.com/office/drawing/2014/main" id="{F791B55D-EB2D-482C-CA98-969B425CCAD2}"/>
                              </a:ext>
                            </a:extLst>
                          </p:cNvPr>
                          <p:cNvSpPr>
                            <a:spLocks noChangeArrowheads="1"/>
                          </p:cNvSpPr>
                          <p:nvPr/>
                        </p:nvSpPr>
                        <p:spPr bwMode="auto">
                          <a:xfrm>
                            <a:off x="1109" y="1152"/>
                            <a:ext cx="8" cy="10"/>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7803" name="Group 105">
                          <a:extLst>
                            <a:ext uri="{FF2B5EF4-FFF2-40B4-BE49-F238E27FC236}">
                              <a16:creationId xmlns:a16="http://schemas.microsoft.com/office/drawing/2014/main" id="{B357E9DE-E17F-08F6-442C-6DEEF28BB61A}"/>
                            </a:ext>
                          </a:extLst>
                        </p:cNvPr>
                        <p:cNvGrpSpPr>
                          <a:grpSpLocks/>
                        </p:cNvGrpSpPr>
                        <p:nvPr/>
                      </p:nvGrpSpPr>
                      <p:grpSpPr bwMode="auto">
                        <a:xfrm>
                          <a:off x="1099" y="1154"/>
                          <a:ext cx="13" cy="10"/>
                          <a:chOff x="1099" y="1154"/>
                          <a:chExt cx="13" cy="10"/>
                        </a:xfrm>
                      </p:grpSpPr>
                      <p:sp>
                        <p:nvSpPr>
                          <p:cNvPr id="157804" name="Freeform 106">
                            <a:extLst>
                              <a:ext uri="{FF2B5EF4-FFF2-40B4-BE49-F238E27FC236}">
                                <a16:creationId xmlns:a16="http://schemas.microsoft.com/office/drawing/2014/main" id="{53790BA8-3A29-2F73-B051-9884883165C1}"/>
                              </a:ext>
                            </a:extLst>
                          </p:cNvPr>
                          <p:cNvSpPr>
                            <a:spLocks/>
                          </p:cNvSpPr>
                          <p:nvPr/>
                        </p:nvSpPr>
                        <p:spPr bwMode="auto">
                          <a:xfrm>
                            <a:off x="1103" y="1157"/>
                            <a:ext cx="9" cy="1"/>
                          </a:xfrm>
                          <a:custGeom>
                            <a:avLst/>
                            <a:gdLst>
                              <a:gd name="T0" fmla="*/ 0 w 9"/>
                              <a:gd name="T1" fmla="*/ 0 h 1"/>
                              <a:gd name="T2" fmla="*/ 5 w 9"/>
                              <a:gd name="T3" fmla="*/ 0 h 1"/>
                              <a:gd name="T4" fmla="*/ 8 w 9"/>
                              <a:gd name="T5" fmla="*/ 0 h 1"/>
                              <a:gd name="T6" fmla="*/ 2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7805" name="Oval 107">
                            <a:extLst>
                              <a:ext uri="{FF2B5EF4-FFF2-40B4-BE49-F238E27FC236}">
                                <a16:creationId xmlns:a16="http://schemas.microsoft.com/office/drawing/2014/main" id="{D7CF6132-A968-66BF-F639-60E79AF4C3C9}"/>
                              </a:ext>
                            </a:extLst>
                          </p:cNvPr>
                          <p:cNvSpPr>
                            <a:spLocks noChangeArrowheads="1"/>
                          </p:cNvSpPr>
                          <p:nvPr/>
                        </p:nvSpPr>
                        <p:spPr bwMode="auto">
                          <a:xfrm>
                            <a:off x="1099" y="1154"/>
                            <a:ext cx="8" cy="10"/>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grpSp>
                    <p:nvGrpSpPr>
                      <p:cNvPr id="157787" name="Group 89">
                        <a:extLst>
                          <a:ext uri="{FF2B5EF4-FFF2-40B4-BE49-F238E27FC236}">
                            <a16:creationId xmlns:a16="http://schemas.microsoft.com/office/drawing/2014/main" id="{0DD7A878-B5E7-8E7A-93D9-EA596CEDE48E}"/>
                          </a:ext>
                        </a:extLst>
                      </p:cNvPr>
                      <p:cNvGrpSpPr>
                        <a:grpSpLocks/>
                      </p:cNvGrpSpPr>
                      <p:nvPr/>
                    </p:nvGrpSpPr>
                    <p:grpSpPr bwMode="auto">
                      <a:xfrm>
                        <a:off x="1061" y="1157"/>
                        <a:ext cx="40" cy="15"/>
                        <a:chOff x="1061" y="1157"/>
                        <a:chExt cx="40" cy="15"/>
                      </a:xfrm>
                    </p:grpSpPr>
                    <p:grpSp>
                      <p:nvGrpSpPr>
                        <p:cNvPr id="157788" name="Group 90">
                          <a:extLst>
                            <a:ext uri="{FF2B5EF4-FFF2-40B4-BE49-F238E27FC236}">
                              <a16:creationId xmlns:a16="http://schemas.microsoft.com/office/drawing/2014/main" id="{A5A18AB1-B5F1-579C-55C8-F15F2D59521C}"/>
                            </a:ext>
                          </a:extLst>
                        </p:cNvPr>
                        <p:cNvGrpSpPr>
                          <a:grpSpLocks/>
                        </p:cNvGrpSpPr>
                        <p:nvPr/>
                      </p:nvGrpSpPr>
                      <p:grpSpPr bwMode="auto">
                        <a:xfrm>
                          <a:off x="1090" y="1157"/>
                          <a:ext cx="11" cy="9"/>
                          <a:chOff x="1090" y="1157"/>
                          <a:chExt cx="11" cy="9"/>
                        </a:xfrm>
                      </p:grpSpPr>
                      <p:sp>
                        <p:nvSpPr>
                          <p:cNvPr id="157798" name="Freeform 100">
                            <a:extLst>
                              <a:ext uri="{FF2B5EF4-FFF2-40B4-BE49-F238E27FC236}">
                                <a16:creationId xmlns:a16="http://schemas.microsoft.com/office/drawing/2014/main" id="{CF8C535C-A712-036F-39AE-8D97762B8B0A}"/>
                              </a:ext>
                            </a:extLst>
                          </p:cNvPr>
                          <p:cNvSpPr>
                            <a:spLocks/>
                          </p:cNvSpPr>
                          <p:nvPr/>
                        </p:nvSpPr>
                        <p:spPr bwMode="auto">
                          <a:xfrm>
                            <a:off x="1093" y="1160"/>
                            <a:ext cx="8" cy="1"/>
                          </a:xfrm>
                          <a:custGeom>
                            <a:avLst/>
                            <a:gdLst>
                              <a:gd name="T0" fmla="*/ 0 w 8"/>
                              <a:gd name="T1" fmla="*/ 0 h 1"/>
                              <a:gd name="T2" fmla="*/ 5 w 8"/>
                              <a:gd name="T3" fmla="*/ 0 h 1"/>
                              <a:gd name="T4" fmla="*/ 7 w 8"/>
                              <a:gd name="T5" fmla="*/ 0 h 1"/>
                              <a:gd name="T6" fmla="*/ 3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5" y="0"/>
                                </a:lnTo>
                                <a:lnTo>
                                  <a:pt x="7" y="0"/>
                                </a:lnTo>
                                <a:lnTo>
                                  <a:pt x="3"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7799" name="Oval 101">
                            <a:extLst>
                              <a:ext uri="{FF2B5EF4-FFF2-40B4-BE49-F238E27FC236}">
                                <a16:creationId xmlns:a16="http://schemas.microsoft.com/office/drawing/2014/main" id="{6307E33B-C024-080B-A648-44F1CC00C649}"/>
                              </a:ext>
                            </a:extLst>
                          </p:cNvPr>
                          <p:cNvSpPr>
                            <a:spLocks noChangeArrowheads="1"/>
                          </p:cNvSpPr>
                          <p:nvPr/>
                        </p:nvSpPr>
                        <p:spPr bwMode="auto">
                          <a:xfrm>
                            <a:off x="1090" y="1157"/>
                            <a:ext cx="8" cy="9"/>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7789" name="Group 91">
                          <a:extLst>
                            <a:ext uri="{FF2B5EF4-FFF2-40B4-BE49-F238E27FC236}">
                              <a16:creationId xmlns:a16="http://schemas.microsoft.com/office/drawing/2014/main" id="{177F19E3-5A31-D213-56A1-21E1CAD2CBDF}"/>
                            </a:ext>
                          </a:extLst>
                        </p:cNvPr>
                        <p:cNvGrpSpPr>
                          <a:grpSpLocks/>
                        </p:cNvGrpSpPr>
                        <p:nvPr/>
                      </p:nvGrpSpPr>
                      <p:grpSpPr bwMode="auto">
                        <a:xfrm>
                          <a:off x="1080" y="1159"/>
                          <a:ext cx="11" cy="10"/>
                          <a:chOff x="1080" y="1159"/>
                          <a:chExt cx="11" cy="10"/>
                        </a:xfrm>
                      </p:grpSpPr>
                      <p:sp>
                        <p:nvSpPr>
                          <p:cNvPr id="157796" name="Freeform 98">
                            <a:extLst>
                              <a:ext uri="{FF2B5EF4-FFF2-40B4-BE49-F238E27FC236}">
                                <a16:creationId xmlns:a16="http://schemas.microsoft.com/office/drawing/2014/main" id="{5CB0D792-D5BA-A047-A8EC-1DAB802A6E53}"/>
                              </a:ext>
                            </a:extLst>
                          </p:cNvPr>
                          <p:cNvSpPr>
                            <a:spLocks/>
                          </p:cNvSpPr>
                          <p:nvPr/>
                        </p:nvSpPr>
                        <p:spPr bwMode="auto">
                          <a:xfrm>
                            <a:off x="1082" y="1163"/>
                            <a:ext cx="9" cy="1"/>
                          </a:xfrm>
                          <a:custGeom>
                            <a:avLst/>
                            <a:gdLst>
                              <a:gd name="T0" fmla="*/ 0 w 9"/>
                              <a:gd name="T1" fmla="*/ 0 h 1"/>
                              <a:gd name="T2" fmla="*/ 5 w 9"/>
                              <a:gd name="T3" fmla="*/ 0 h 1"/>
                              <a:gd name="T4" fmla="*/ 8 w 9"/>
                              <a:gd name="T5" fmla="*/ 0 h 1"/>
                              <a:gd name="T6" fmla="*/ 4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4"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7797" name="Oval 99">
                            <a:extLst>
                              <a:ext uri="{FF2B5EF4-FFF2-40B4-BE49-F238E27FC236}">
                                <a16:creationId xmlns:a16="http://schemas.microsoft.com/office/drawing/2014/main" id="{67F5C6A6-0D85-B135-2EDB-D5A16D54B78B}"/>
                              </a:ext>
                            </a:extLst>
                          </p:cNvPr>
                          <p:cNvSpPr>
                            <a:spLocks noChangeArrowheads="1"/>
                          </p:cNvSpPr>
                          <p:nvPr/>
                        </p:nvSpPr>
                        <p:spPr bwMode="auto">
                          <a:xfrm>
                            <a:off x="1080" y="1159"/>
                            <a:ext cx="8" cy="10"/>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7790" name="Group 92">
                          <a:extLst>
                            <a:ext uri="{FF2B5EF4-FFF2-40B4-BE49-F238E27FC236}">
                              <a16:creationId xmlns:a16="http://schemas.microsoft.com/office/drawing/2014/main" id="{B42BFE3F-365F-A641-ADEE-C3F540B12E84}"/>
                            </a:ext>
                          </a:extLst>
                        </p:cNvPr>
                        <p:cNvGrpSpPr>
                          <a:grpSpLocks/>
                        </p:cNvGrpSpPr>
                        <p:nvPr/>
                      </p:nvGrpSpPr>
                      <p:grpSpPr bwMode="auto">
                        <a:xfrm>
                          <a:off x="1071" y="1160"/>
                          <a:ext cx="11" cy="10"/>
                          <a:chOff x="1071" y="1160"/>
                          <a:chExt cx="11" cy="10"/>
                        </a:xfrm>
                      </p:grpSpPr>
                      <p:sp>
                        <p:nvSpPr>
                          <p:cNvPr id="157794" name="Freeform 96">
                            <a:extLst>
                              <a:ext uri="{FF2B5EF4-FFF2-40B4-BE49-F238E27FC236}">
                                <a16:creationId xmlns:a16="http://schemas.microsoft.com/office/drawing/2014/main" id="{EDA844AA-3C71-F1CB-7FBE-F71D81C694C3}"/>
                              </a:ext>
                            </a:extLst>
                          </p:cNvPr>
                          <p:cNvSpPr>
                            <a:spLocks/>
                          </p:cNvSpPr>
                          <p:nvPr/>
                        </p:nvSpPr>
                        <p:spPr bwMode="auto">
                          <a:xfrm>
                            <a:off x="1073" y="1165"/>
                            <a:ext cx="9" cy="1"/>
                          </a:xfrm>
                          <a:custGeom>
                            <a:avLst/>
                            <a:gdLst>
                              <a:gd name="T0" fmla="*/ 0 w 9"/>
                              <a:gd name="T1" fmla="*/ 0 h 1"/>
                              <a:gd name="T2" fmla="*/ 5 w 9"/>
                              <a:gd name="T3" fmla="*/ 0 h 1"/>
                              <a:gd name="T4" fmla="*/ 8 w 9"/>
                              <a:gd name="T5" fmla="*/ 0 h 1"/>
                              <a:gd name="T6" fmla="*/ 2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7795" name="Oval 97">
                            <a:extLst>
                              <a:ext uri="{FF2B5EF4-FFF2-40B4-BE49-F238E27FC236}">
                                <a16:creationId xmlns:a16="http://schemas.microsoft.com/office/drawing/2014/main" id="{FED80B63-E7C2-E078-28A4-70DFDA56CA19}"/>
                              </a:ext>
                            </a:extLst>
                          </p:cNvPr>
                          <p:cNvSpPr>
                            <a:spLocks noChangeArrowheads="1"/>
                          </p:cNvSpPr>
                          <p:nvPr/>
                        </p:nvSpPr>
                        <p:spPr bwMode="auto">
                          <a:xfrm>
                            <a:off x="1071" y="1160"/>
                            <a:ext cx="8" cy="10"/>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7791" name="Group 93">
                          <a:extLst>
                            <a:ext uri="{FF2B5EF4-FFF2-40B4-BE49-F238E27FC236}">
                              <a16:creationId xmlns:a16="http://schemas.microsoft.com/office/drawing/2014/main" id="{1B234B9B-7959-19C9-75C9-678F9FAE3B18}"/>
                            </a:ext>
                          </a:extLst>
                        </p:cNvPr>
                        <p:cNvGrpSpPr>
                          <a:grpSpLocks/>
                        </p:cNvGrpSpPr>
                        <p:nvPr/>
                      </p:nvGrpSpPr>
                      <p:grpSpPr bwMode="auto">
                        <a:xfrm>
                          <a:off x="1061" y="1163"/>
                          <a:ext cx="11" cy="9"/>
                          <a:chOff x="1061" y="1163"/>
                          <a:chExt cx="11" cy="9"/>
                        </a:xfrm>
                      </p:grpSpPr>
                      <p:sp>
                        <p:nvSpPr>
                          <p:cNvPr id="157792" name="Freeform 94">
                            <a:extLst>
                              <a:ext uri="{FF2B5EF4-FFF2-40B4-BE49-F238E27FC236}">
                                <a16:creationId xmlns:a16="http://schemas.microsoft.com/office/drawing/2014/main" id="{B28BEFBD-B338-6763-8DFD-55FBA365A05A}"/>
                              </a:ext>
                            </a:extLst>
                          </p:cNvPr>
                          <p:cNvSpPr>
                            <a:spLocks/>
                          </p:cNvSpPr>
                          <p:nvPr/>
                        </p:nvSpPr>
                        <p:spPr bwMode="auto">
                          <a:xfrm>
                            <a:off x="1064" y="1168"/>
                            <a:ext cx="8" cy="1"/>
                          </a:xfrm>
                          <a:custGeom>
                            <a:avLst/>
                            <a:gdLst>
                              <a:gd name="T0" fmla="*/ 0 w 8"/>
                              <a:gd name="T1" fmla="*/ 0 h 1"/>
                              <a:gd name="T2" fmla="*/ 5 w 8"/>
                              <a:gd name="T3" fmla="*/ 0 h 1"/>
                              <a:gd name="T4" fmla="*/ 7 w 8"/>
                              <a:gd name="T5" fmla="*/ 0 h 1"/>
                              <a:gd name="T6" fmla="*/ 2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5" y="0"/>
                                </a:lnTo>
                                <a:lnTo>
                                  <a:pt x="7" y="0"/>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7793" name="Oval 95">
                            <a:extLst>
                              <a:ext uri="{FF2B5EF4-FFF2-40B4-BE49-F238E27FC236}">
                                <a16:creationId xmlns:a16="http://schemas.microsoft.com/office/drawing/2014/main" id="{9B548D28-83E2-1CA3-F3E7-79543E16F97B}"/>
                              </a:ext>
                            </a:extLst>
                          </p:cNvPr>
                          <p:cNvSpPr>
                            <a:spLocks noChangeArrowheads="1"/>
                          </p:cNvSpPr>
                          <p:nvPr/>
                        </p:nvSpPr>
                        <p:spPr bwMode="auto">
                          <a:xfrm>
                            <a:off x="1061" y="1163"/>
                            <a:ext cx="8" cy="9"/>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grpSp>
                <p:grpSp>
                  <p:nvGrpSpPr>
                    <p:cNvPr id="157744" name="Group 46">
                      <a:extLst>
                        <a:ext uri="{FF2B5EF4-FFF2-40B4-BE49-F238E27FC236}">
                          <a16:creationId xmlns:a16="http://schemas.microsoft.com/office/drawing/2014/main" id="{57166039-DA36-E2A1-C24E-547F4C71D4C6}"/>
                        </a:ext>
                      </a:extLst>
                    </p:cNvPr>
                    <p:cNvGrpSpPr>
                      <a:grpSpLocks/>
                    </p:cNvGrpSpPr>
                    <p:nvPr/>
                  </p:nvGrpSpPr>
                  <p:grpSpPr bwMode="auto">
                    <a:xfrm>
                      <a:off x="1024" y="1146"/>
                      <a:ext cx="149" cy="95"/>
                      <a:chOff x="1024" y="1146"/>
                      <a:chExt cx="149" cy="95"/>
                    </a:xfrm>
                  </p:grpSpPr>
                  <p:grpSp>
                    <p:nvGrpSpPr>
                      <p:cNvPr id="157745" name="Group 47">
                        <a:extLst>
                          <a:ext uri="{FF2B5EF4-FFF2-40B4-BE49-F238E27FC236}">
                            <a16:creationId xmlns:a16="http://schemas.microsoft.com/office/drawing/2014/main" id="{68FD5EF9-8596-1DE3-C537-1FF56F9C5560}"/>
                          </a:ext>
                        </a:extLst>
                      </p:cNvPr>
                      <p:cNvGrpSpPr>
                        <a:grpSpLocks/>
                      </p:cNvGrpSpPr>
                      <p:nvPr/>
                    </p:nvGrpSpPr>
                    <p:grpSpPr bwMode="auto">
                      <a:xfrm>
                        <a:off x="1024" y="1151"/>
                        <a:ext cx="149" cy="90"/>
                        <a:chOff x="1024" y="1151"/>
                        <a:chExt cx="149" cy="90"/>
                      </a:xfrm>
                    </p:grpSpPr>
                    <p:grpSp>
                      <p:nvGrpSpPr>
                        <p:cNvPr id="157776" name="Group 78">
                          <a:extLst>
                            <a:ext uri="{FF2B5EF4-FFF2-40B4-BE49-F238E27FC236}">
                              <a16:creationId xmlns:a16="http://schemas.microsoft.com/office/drawing/2014/main" id="{6CEF7A2A-907A-DFF2-442F-0C0304F02D64}"/>
                            </a:ext>
                          </a:extLst>
                        </p:cNvPr>
                        <p:cNvGrpSpPr>
                          <a:grpSpLocks/>
                        </p:cNvGrpSpPr>
                        <p:nvPr/>
                      </p:nvGrpSpPr>
                      <p:grpSpPr bwMode="auto">
                        <a:xfrm>
                          <a:off x="1024" y="1151"/>
                          <a:ext cx="149" cy="90"/>
                          <a:chOff x="1024" y="1151"/>
                          <a:chExt cx="149" cy="90"/>
                        </a:xfrm>
                      </p:grpSpPr>
                      <p:grpSp>
                        <p:nvGrpSpPr>
                          <p:cNvPr id="157778" name="Group 80">
                            <a:extLst>
                              <a:ext uri="{FF2B5EF4-FFF2-40B4-BE49-F238E27FC236}">
                                <a16:creationId xmlns:a16="http://schemas.microsoft.com/office/drawing/2014/main" id="{6C783173-65AC-EB32-3627-5F4598C5FA55}"/>
                              </a:ext>
                            </a:extLst>
                          </p:cNvPr>
                          <p:cNvGrpSpPr>
                            <a:grpSpLocks/>
                          </p:cNvGrpSpPr>
                          <p:nvPr/>
                        </p:nvGrpSpPr>
                        <p:grpSpPr bwMode="auto">
                          <a:xfrm>
                            <a:off x="1024" y="1165"/>
                            <a:ext cx="112" cy="76"/>
                            <a:chOff x="1024" y="1165"/>
                            <a:chExt cx="112" cy="76"/>
                          </a:xfrm>
                        </p:grpSpPr>
                        <p:sp>
                          <p:nvSpPr>
                            <p:cNvPr id="157781" name="Freeform 83">
                              <a:extLst>
                                <a:ext uri="{FF2B5EF4-FFF2-40B4-BE49-F238E27FC236}">
                                  <a16:creationId xmlns:a16="http://schemas.microsoft.com/office/drawing/2014/main" id="{4768050A-3A7A-5D81-E50B-A8366C6AA5C3}"/>
                                </a:ext>
                              </a:extLst>
                            </p:cNvPr>
                            <p:cNvSpPr>
                              <a:spLocks/>
                            </p:cNvSpPr>
                            <p:nvPr/>
                          </p:nvSpPr>
                          <p:spPr bwMode="auto">
                            <a:xfrm>
                              <a:off x="1024" y="1165"/>
                              <a:ext cx="112" cy="76"/>
                            </a:xfrm>
                            <a:custGeom>
                              <a:avLst/>
                              <a:gdLst>
                                <a:gd name="T0" fmla="*/ 0 w 112"/>
                                <a:gd name="T1" fmla="*/ 20 h 76"/>
                                <a:gd name="T2" fmla="*/ 7 w 112"/>
                                <a:gd name="T3" fmla="*/ 25 h 76"/>
                                <a:gd name="T4" fmla="*/ 7 w 112"/>
                                <a:gd name="T5" fmla="*/ 16 h 76"/>
                                <a:gd name="T6" fmla="*/ 13 w 112"/>
                                <a:gd name="T7" fmla="*/ 7 h 76"/>
                                <a:gd name="T8" fmla="*/ 61 w 112"/>
                                <a:gd name="T9" fmla="*/ 0 h 76"/>
                                <a:gd name="T10" fmla="*/ 111 w 112"/>
                                <a:gd name="T11" fmla="*/ 27 h 76"/>
                                <a:gd name="T12" fmla="*/ 111 w 112"/>
                                <a:gd name="T13" fmla="*/ 59 h 76"/>
                                <a:gd name="T14" fmla="*/ 64 w 112"/>
                                <a:gd name="T15" fmla="*/ 75 h 76"/>
                                <a:gd name="T16" fmla="*/ 14 w 112"/>
                                <a:gd name="T17" fmla="*/ 37 h 76"/>
                                <a:gd name="T18" fmla="*/ 14 w 112"/>
                                <a:gd name="T19" fmla="*/ 44 h 76"/>
                                <a:gd name="T20" fmla="*/ 9 w 112"/>
                                <a:gd name="T21" fmla="*/ 40 h 76"/>
                                <a:gd name="T22" fmla="*/ 9 w 112"/>
                                <a:gd name="T23" fmla="*/ 33 h 76"/>
                                <a:gd name="T24" fmla="*/ 0 w 112"/>
                                <a:gd name="T25" fmla="*/ 28 h 76"/>
                                <a:gd name="T26" fmla="*/ 0 w 112"/>
                                <a:gd name="T27" fmla="*/ 20 h 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2"/>
                                <a:gd name="T43" fmla="*/ 0 h 76"/>
                                <a:gd name="T44" fmla="*/ 112 w 112"/>
                                <a:gd name="T45" fmla="*/ 76 h 7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2" h="76">
                                  <a:moveTo>
                                    <a:pt x="0" y="20"/>
                                  </a:moveTo>
                                  <a:lnTo>
                                    <a:pt x="7" y="25"/>
                                  </a:lnTo>
                                  <a:lnTo>
                                    <a:pt x="7" y="16"/>
                                  </a:lnTo>
                                  <a:lnTo>
                                    <a:pt x="13" y="7"/>
                                  </a:lnTo>
                                  <a:lnTo>
                                    <a:pt x="61" y="0"/>
                                  </a:lnTo>
                                  <a:lnTo>
                                    <a:pt x="111" y="27"/>
                                  </a:lnTo>
                                  <a:lnTo>
                                    <a:pt x="111" y="59"/>
                                  </a:lnTo>
                                  <a:lnTo>
                                    <a:pt x="64" y="75"/>
                                  </a:lnTo>
                                  <a:lnTo>
                                    <a:pt x="14" y="37"/>
                                  </a:lnTo>
                                  <a:lnTo>
                                    <a:pt x="14" y="44"/>
                                  </a:lnTo>
                                  <a:lnTo>
                                    <a:pt x="9" y="40"/>
                                  </a:lnTo>
                                  <a:lnTo>
                                    <a:pt x="9" y="33"/>
                                  </a:lnTo>
                                  <a:lnTo>
                                    <a:pt x="0" y="28"/>
                                  </a:lnTo>
                                  <a:lnTo>
                                    <a:pt x="0" y="20"/>
                                  </a:lnTo>
                                </a:path>
                              </a:pathLst>
                            </a:custGeom>
                            <a:solidFill>
                              <a:srgbClr val="A0A0C0"/>
                            </a:solidFill>
                            <a:ln w="12700" cap="rnd">
                              <a:solidFill>
                                <a:srgbClr val="000000"/>
                              </a:solidFill>
                              <a:round/>
                              <a:headEnd/>
                              <a:tailEnd/>
                            </a:ln>
                          </p:spPr>
                          <p:txBody>
                            <a:bodyPr wrap="none" lIns="90442" tIns="44428" rIns="90442" bIns="44428">
                              <a:spAutoFit/>
                            </a:bodyPr>
                            <a:lstStyle/>
                            <a:p>
                              <a:endParaRPr lang="es-MX"/>
                            </a:p>
                          </p:txBody>
                        </p:sp>
                        <p:sp>
                          <p:nvSpPr>
                            <p:cNvPr id="157782" name="Freeform 84">
                              <a:extLst>
                                <a:ext uri="{FF2B5EF4-FFF2-40B4-BE49-F238E27FC236}">
                                  <a16:creationId xmlns:a16="http://schemas.microsoft.com/office/drawing/2014/main" id="{216A6338-B35B-557D-4E8E-D7ECE75074C6}"/>
                                </a:ext>
                              </a:extLst>
                            </p:cNvPr>
                            <p:cNvSpPr>
                              <a:spLocks/>
                            </p:cNvSpPr>
                            <p:nvPr/>
                          </p:nvSpPr>
                          <p:spPr bwMode="auto">
                            <a:xfrm>
                              <a:off x="1024" y="1181"/>
                              <a:ext cx="9" cy="10"/>
                            </a:xfrm>
                            <a:custGeom>
                              <a:avLst/>
                              <a:gdLst>
                                <a:gd name="T0" fmla="*/ 0 w 9"/>
                                <a:gd name="T1" fmla="*/ 5 h 10"/>
                                <a:gd name="T2" fmla="*/ 8 w 9"/>
                                <a:gd name="T3" fmla="*/ 9 h 10"/>
                                <a:gd name="T4" fmla="*/ 8 w 9"/>
                                <a:gd name="T5" fmla="*/ 0 h 10"/>
                                <a:gd name="T6" fmla="*/ 0 w 9"/>
                                <a:gd name="T7" fmla="*/ 5 h 10"/>
                                <a:gd name="T8" fmla="*/ 0 60000 65536"/>
                                <a:gd name="T9" fmla="*/ 0 60000 65536"/>
                                <a:gd name="T10" fmla="*/ 0 60000 65536"/>
                                <a:gd name="T11" fmla="*/ 0 60000 65536"/>
                                <a:gd name="T12" fmla="*/ 0 w 9"/>
                                <a:gd name="T13" fmla="*/ 0 h 10"/>
                                <a:gd name="T14" fmla="*/ 9 w 9"/>
                                <a:gd name="T15" fmla="*/ 10 h 10"/>
                              </a:gdLst>
                              <a:ahLst/>
                              <a:cxnLst>
                                <a:cxn ang="T8">
                                  <a:pos x="T0" y="T1"/>
                                </a:cxn>
                                <a:cxn ang="T9">
                                  <a:pos x="T2" y="T3"/>
                                </a:cxn>
                                <a:cxn ang="T10">
                                  <a:pos x="T4" y="T5"/>
                                </a:cxn>
                                <a:cxn ang="T11">
                                  <a:pos x="T6" y="T7"/>
                                </a:cxn>
                              </a:cxnLst>
                              <a:rect l="T12" t="T13" r="T14" b="T15"/>
                              <a:pathLst>
                                <a:path w="9" h="10">
                                  <a:moveTo>
                                    <a:pt x="0" y="5"/>
                                  </a:moveTo>
                                  <a:lnTo>
                                    <a:pt x="8" y="9"/>
                                  </a:lnTo>
                                  <a:lnTo>
                                    <a:pt x="8" y="0"/>
                                  </a:lnTo>
                                  <a:lnTo>
                                    <a:pt x="0" y="5"/>
                                  </a:lnTo>
                                </a:path>
                              </a:pathLst>
                            </a:custGeom>
                            <a:solidFill>
                              <a:srgbClr val="8080A0"/>
                            </a:solidFill>
                            <a:ln w="12700" cap="rnd">
                              <a:solidFill>
                                <a:srgbClr val="000000"/>
                              </a:solidFill>
                              <a:round/>
                              <a:headEnd/>
                              <a:tailEnd/>
                            </a:ln>
                          </p:spPr>
                          <p:txBody>
                            <a:bodyPr wrap="none" lIns="90442" tIns="44428" rIns="90442" bIns="44428">
                              <a:spAutoFit/>
                            </a:bodyPr>
                            <a:lstStyle/>
                            <a:p>
                              <a:endParaRPr lang="es-MX"/>
                            </a:p>
                          </p:txBody>
                        </p:sp>
                        <p:sp>
                          <p:nvSpPr>
                            <p:cNvPr id="157783" name="Freeform 85">
                              <a:extLst>
                                <a:ext uri="{FF2B5EF4-FFF2-40B4-BE49-F238E27FC236}">
                                  <a16:creationId xmlns:a16="http://schemas.microsoft.com/office/drawing/2014/main" id="{B6076DF6-12E0-1F79-B112-C68D21426221}"/>
                                </a:ext>
                              </a:extLst>
                            </p:cNvPr>
                            <p:cNvSpPr>
                              <a:spLocks/>
                            </p:cNvSpPr>
                            <p:nvPr/>
                          </p:nvSpPr>
                          <p:spPr bwMode="auto">
                            <a:xfrm>
                              <a:off x="1038" y="1202"/>
                              <a:ext cx="9" cy="11"/>
                            </a:xfrm>
                            <a:custGeom>
                              <a:avLst/>
                              <a:gdLst>
                                <a:gd name="T0" fmla="*/ 0 w 9"/>
                                <a:gd name="T1" fmla="*/ 10 h 11"/>
                                <a:gd name="T2" fmla="*/ 0 w 9"/>
                                <a:gd name="T3" fmla="*/ 0 h 11"/>
                                <a:gd name="T4" fmla="*/ 8 w 9"/>
                                <a:gd name="T5" fmla="*/ 7 h 11"/>
                                <a:gd name="T6" fmla="*/ 0 w 9"/>
                                <a:gd name="T7" fmla="*/ 10 h 11"/>
                                <a:gd name="T8" fmla="*/ 0 60000 65536"/>
                                <a:gd name="T9" fmla="*/ 0 60000 65536"/>
                                <a:gd name="T10" fmla="*/ 0 60000 65536"/>
                                <a:gd name="T11" fmla="*/ 0 60000 65536"/>
                                <a:gd name="T12" fmla="*/ 0 w 9"/>
                                <a:gd name="T13" fmla="*/ 0 h 11"/>
                                <a:gd name="T14" fmla="*/ 9 w 9"/>
                                <a:gd name="T15" fmla="*/ 11 h 11"/>
                              </a:gdLst>
                              <a:ahLst/>
                              <a:cxnLst>
                                <a:cxn ang="T8">
                                  <a:pos x="T0" y="T1"/>
                                </a:cxn>
                                <a:cxn ang="T9">
                                  <a:pos x="T2" y="T3"/>
                                </a:cxn>
                                <a:cxn ang="T10">
                                  <a:pos x="T4" y="T5"/>
                                </a:cxn>
                                <a:cxn ang="T11">
                                  <a:pos x="T6" y="T7"/>
                                </a:cxn>
                              </a:cxnLst>
                              <a:rect l="T12" t="T13" r="T14" b="T15"/>
                              <a:pathLst>
                                <a:path w="9" h="11">
                                  <a:moveTo>
                                    <a:pt x="0" y="10"/>
                                  </a:moveTo>
                                  <a:lnTo>
                                    <a:pt x="0" y="0"/>
                                  </a:lnTo>
                                  <a:lnTo>
                                    <a:pt x="8" y="7"/>
                                  </a:lnTo>
                                  <a:lnTo>
                                    <a:pt x="0" y="10"/>
                                  </a:lnTo>
                                </a:path>
                              </a:pathLst>
                            </a:custGeom>
                            <a:solidFill>
                              <a:srgbClr val="606080"/>
                            </a:solidFill>
                            <a:ln w="12700" cap="rnd">
                              <a:solidFill>
                                <a:srgbClr val="000000"/>
                              </a:solidFill>
                              <a:round/>
                              <a:headEnd/>
                              <a:tailEnd/>
                            </a:ln>
                          </p:spPr>
                          <p:txBody>
                            <a:bodyPr wrap="none" lIns="90442" tIns="44428" rIns="90442" bIns="44428">
                              <a:spAutoFit/>
                            </a:bodyPr>
                            <a:lstStyle/>
                            <a:p>
                              <a:endParaRPr lang="es-MX"/>
                            </a:p>
                          </p:txBody>
                        </p:sp>
                      </p:grpSp>
                      <p:sp>
                        <p:nvSpPr>
                          <p:cNvPr id="157779" name="Freeform 81">
                            <a:extLst>
                              <a:ext uri="{FF2B5EF4-FFF2-40B4-BE49-F238E27FC236}">
                                <a16:creationId xmlns:a16="http://schemas.microsoft.com/office/drawing/2014/main" id="{ECEC1185-AF45-2DAE-DB38-05C50034C69E}"/>
                              </a:ext>
                            </a:extLst>
                          </p:cNvPr>
                          <p:cNvSpPr>
                            <a:spLocks/>
                          </p:cNvSpPr>
                          <p:nvPr/>
                        </p:nvSpPr>
                        <p:spPr bwMode="auto">
                          <a:xfrm>
                            <a:off x="1136" y="1169"/>
                            <a:ext cx="37" cy="54"/>
                          </a:xfrm>
                          <a:custGeom>
                            <a:avLst/>
                            <a:gdLst>
                              <a:gd name="T0" fmla="*/ 0 w 37"/>
                              <a:gd name="T1" fmla="*/ 22 h 54"/>
                              <a:gd name="T2" fmla="*/ 0 w 37"/>
                              <a:gd name="T3" fmla="*/ 53 h 54"/>
                              <a:gd name="T4" fmla="*/ 36 w 37"/>
                              <a:gd name="T5" fmla="*/ 31 h 54"/>
                              <a:gd name="T6" fmla="*/ 36 w 37"/>
                              <a:gd name="T7" fmla="*/ 0 h 54"/>
                              <a:gd name="T8" fmla="*/ 0 w 37"/>
                              <a:gd name="T9" fmla="*/ 22 h 54"/>
                              <a:gd name="T10" fmla="*/ 0 60000 65536"/>
                              <a:gd name="T11" fmla="*/ 0 60000 65536"/>
                              <a:gd name="T12" fmla="*/ 0 60000 65536"/>
                              <a:gd name="T13" fmla="*/ 0 60000 65536"/>
                              <a:gd name="T14" fmla="*/ 0 60000 65536"/>
                              <a:gd name="T15" fmla="*/ 0 w 37"/>
                              <a:gd name="T16" fmla="*/ 0 h 54"/>
                              <a:gd name="T17" fmla="*/ 37 w 37"/>
                              <a:gd name="T18" fmla="*/ 54 h 54"/>
                            </a:gdLst>
                            <a:ahLst/>
                            <a:cxnLst>
                              <a:cxn ang="T10">
                                <a:pos x="T0" y="T1"/>
                              </a:cxn>
                              <a:cxn ang="T11">
                                <a:pos x="T2" y="T3"/>
                              </a:cxn>
                              <a:cxn ang="T12">
                                <a:pos x="T4" y="T5"/>
                              </a:cxn>
                              <a:cxn ang="T13">
                                <a:pos x="T6" y="T7"/>
                              </a:cxn>
                              <a:cxn ang="T14">
                                <a:pos x="T8" y="T9"/>
                              </a:cxn>
                            </a:cxnLst>
                            <a:rect l="T15" t="T16" r="T17" b="T18"/>
                            <a:pathLst>
                              <a:path w="37" h="54">
                                <a:moveTo>
                                  <a:pt x="0" y="22"/>
                                </a:moveTo>
                                <a:lnTo>
                                  <a:pt x="0" y="53"/>
                                </a:lnTo>
                                <a:lnTo>
                                  <a:pt x="36" y="31"/>
                                </a:lnTo>
                                <a:lnTo>
                                  <a:pt x="36" y="0"/>
                                </a:lnTo>
                                <a:lnTo>
                                  <a:pt x="0" y="22"/>
                                </a:lnTo>
                              </a:path>
                            </a:pathLst>
                          </a:custGeom>
                          <a:solidFill>
                            <a:srgbClr val="606080"/>
                          </a:solidFill>
                          <a:ln w="12700" cap="rnd">
                            <a:solidFill>
                              <a:srgbClr val="000000"/>
                            </a:solidFill>
                            <a:round/>
                            <a:headEnd/>
                            <a:tailEnd/>
                          </a:ln>
                        </p:spPr>
                        <p:txBody>
                          <a:bodyPr wrap="none" lIns="90442" tIns="44428" rIns="90442" bIns="44428">
                            <a:spAutoFit/>
                          </a:bodyPr>
                          <a:lstStyle/>
                          <a:p>
                            <a:endParaRPr lang="es-MX"/>
                          </a:p>
                        </p:txBody>
                      </p:sp>
                      <p:sp>
                        <p:nvSpPr>
                          <p:cNvPr id="157780" name="Freeform 82">
                            <a:extLst>
                              <a:ext uri="{FF2B5EF4-FFF2-40B4-BE49-F238E27FC236}">
                                <a16:creationId xmlns:a16="http://schemas.microsoft.com/office/drawing/2014/main" id="{EA87C71E-653E-E587-4EEA-173C275565AA}"/>
                              </a:ext>
                            </a:extLst>
                          </p:cNvPr>
                          <p:cNvSpPr>
                            <a:spLocks/>
                          </p:cNvSpPr>
                          <p:nvPr/>
                        </p:nvSpPr>
                        <p:spPr bwMode="auto">
                          <a:xfrm>
                            <a:off x="1086" y="1151"/>
                            <a:ext cx="87" cy="41"/>
                          </a:xfrm>
                          <a:custGeom>
                            <a:avLst/>
                            <a:gdLst>
                              <a:gd name="T0" fmla="*/ 0 w 87"/>
                              <a:gd name="T1" fmla="*/ 14 h 41"/>
                              <a:gd name="T2" fmla="*/ 50 w 87"/>
                              <a:gd name="T3" fmla="*/ 40 h 41"/>
                              <a:gd name="T4" fmla="*/ 86 w 87"/>
                              <a:gd name="T5" fmla="*/ 18 h 41"/>
                              <a:gd name="T6" fmla="*/ 45 w 87"/>
                              <a:gd name="T7" fmla="*/ 0 h 41"/>
                              <a:gd name="T8" fmla="*/ 0 w 87"/>
                              <a:gd name="T9" fmla="*/ 14 h 41"/>
                              <a:gd name="T10" fmla="*/ 0 60000 65536"/>
                              <a:gd name="T11" fmla="*/ 0 60000 65536"/>
                              <a:gd name="T12" fmla="*/ 0 60000 65536"/>
                              <a:gd name="T13" fmla="*/ 0 60000 65536"/>
                              <a:gd name="T14" fmla="*/ 0 60000 65536"/>
                              <a:gd name="T15" fmla="*/ 0 w 87"/>
                              <a:gd name="T16" fmla="*/ 0 h 41"/>
                              <a:gd name="T17" fmla="*/ 87 w 87"/>
                              <a:gd name="T18" fmla="*/ 41 h 41"/>
                            </a:gdLst>
                            <a:ahLst/>
                            <a:cxnLst>
                              <a:cxn ang="T10">
                                <a:pos x="T0" y="T1"/>
                              </a:cxn>
                              <a:cxn ang="T11">
                                <a:pos x="T2" y="T3"/>
                              </a:cxn>
                              <a:cxn ang="T12">
                                <a:pos x="T4" y="T5"/>
                              </a:cxn>
                              <a:cxn ang="T13">
                                <a:pos x="T6" y="T7"/>
                              </a:cxn>
                              <a:cxn ang="T14">
                                <a:pos x="T8" y="T9"/>
                              </a:cxn>
                            </a:cxnLst>
                            <a:rect l="T15" t="T16" r="T17" b="T18"/>
                            <a:pathLst>
                              <a:path w="87" h="41">
                                <a:moveTo>
                                  <a:pt x="0" y="14"/>
                                </a:moveTo>
                                <a:lnTo>
                                  <a:pt x="50" y="40"/>
                                </a:lnTo>
                                <a:lnTo>
                                  <a:pt x="86" y="18"/>
                                </a:lnTo>
                                <a:lnTo>
                                  <a:pt x="45" y="0"/>
                                </a:lnTo>
                                <a:lnTo>
                                  <a:pt x="0" y="14"/>
                                </a:lnTo>
                              </a:path>
                            </a:pathLst>
                          </a:custGeom>
                          <a:solidFill>
                            <a:srgbClr val="C0C0E0"/>
                          </a:solidFill>
                          <a:ln w="12700" cap="rnd">
                            <a:solidFill>
                              <a:srgbClr val="000000"/>
                            </a:solidFill>
                            <a:round/>
                            <a:headEnd/>
                            <a:tailEnd/>
                          </a:ln>
                        </p:spPr>
                        <p:txBody>
                          <a:bodyPr wrap="none" lIns="90442" tIns="44428" rIns="90442" bIns="44428">
                            <a:spAutoFit/>
                          </a:bodyPr>
                          <a:lstStyle/>
                          <a:p>
                            <a:endParaRPr lang="es-MX"/>
                          </a:p>
                        </p:txBody>
                      </p:sp>
                    </p:grpSp>
                    <p:sp>
                      <p:nvSpPr>
                        <p:cNvPr id="157777" name="Freeform 79">
                          <a:extLst>
                            <a:ext uri="{FF2B5EF4-FFF2-40B4-BE49-F238E27FC236}">
                              <a16:creationId xmlns:a16="http://schemas.microsoft.com/office/drawing/2014/main" id="{2AFF80E7-D84B-6495-4033-88CC5E7503B9}"/>
                            </a:ext>
                          </a:extLst>
                        </p:cNvPr>
                        <p:cNvSpPr>
                          <a:spLocks/>
                        </p:cNvSpPr>
                        <p:nvPr/>
                      </p:nvSpPr>
                      <p:spPr bwMode="auto">
                        <a:xfrm>
                          <a:off x="1037" y="1151"/>
                          <a:ext cx="94" cy="22"/>
                        </a:xfrm>
                        <a:custGeom>
                          <a:avLst/>
                          <a:gdLst>
                            <a:gd name="T0" fmla="*/ 0 w 94"/>
                            <a:gd name="T1" fmla="*/ 21 h 22"/>
                            <a:gd name="T2" fmla="*/ 49 w 94"/>
                            <a:gd name="T3" fmla="*/ 15 h 22"/>
                            <a:gd name="T4" fmla="*/ 93 w 94"/>
                            <a:gd name="T5" fmla="*/ 0 h 22"/>
                            <a:gd name="T6" fmla="*/ 40 w 94"/>
                            <a:gd name="T7" fmla="*/ 10 h 22"/>
                            <a:gd name="T8" fmla="*/ 0 w 94"/>
                            <a:gd name="T9" fmla="*/ 21 h 22"/>
                            <a:gd name="T10" fmla="*/ 0 60000 65536"/>
                            <a:gd name="T11" fmla="*/ 0 60000 65536"/>
                            <a:gd name="T12" fmla="*/ 0 60000 65536"/>
                            <a:gd name="T13" fmla="*/ 0 60000 65536"/>
                            <a:gd name="T14" fmla="*/ 0 60000 65536"/>
                            <a:gd name="T15" fmla="*/ 0 w 94"/>
                            <a:gd name="T16" fmla="*/ 0 h 22"/>
                            <a:gd name="T17" fmla="*/ 94 w 94"/>
                            <a:gd name="T18" fmla="*/ 22 h 22"/>
                          </a:gdLst>
                          <a:ahLst/>
                          <a:cxnLst>
                            <a:cxn ang="T10">
                              <a:pos x="T0" y="T1"/>
                            </a:cxn>
                            <a:cxn ang="T11">
                              <a:pos x="T2" y="T3"/>
                            </a:cxn>
                            <a:cxn ang="T12">
                              <a:pos x="T4" y="T5"/>
                            </a:cxn>
                            <a:cxn ang="T13">
                              <a:pos x="T6" y="T7"/>
                            </a:cxn>
                            <a:cxn ang="T14">
                              <a:pos x="T8" y="T9"/>
                            </a:cxn>
                          </a:cxnLst>
                          <a:rect l="T15" t="T16" r="T17" b="T18"/>
                          <a:pathLst>
                            <a:path w="94" h="22">
                              <a:moveTo>
                                <a:pt x="0" y="21"/>
                              </a:moveTo>
                              <a:lnTo>
                                <a:pt x="49" y="15"/>
                              </a:lnTo>
                              <a:lnTo>
                                <a:pt x="93" y="0"/>
                              </a:lnTo>
                              <a:lnTo>
                                <a:pt x="40" y="10"/>
                              </a:lnTo>
                              <a:lnTo>
                                <a:pt x="0" y="21"/>
                              </a:lnTo>
                            </a:path>
                          </a:pathLst>
                        </a:custGeom>
                        <a:solidFill>
                          <a:srgbClr val="8080A0"/>
                        </a:solidFill>
                        <a:ln w="12700" cap="rnd">
                          <a:solidFill>
                            <a:srgbClr val="000000"/>
                          </a:solidFill>
                          <a:round/>
                          <a:headEnd/>
                          <a:tailEnd/>
                        </a:ln>
                      </p:spPr>
                      <p:txBody>
                        <a:bodyPr wrap="none" lIns="90442" tIns="44428" rIns="90442" bIns="44428">
                          <a:spAutoFit/>
                        </a:bodyPr>
                        <a:lstStyle/>
                        <a:p>
                          <a:endParaRPr lang="es-MX"/>
                        </a:p>
                      </p:txBody>
                    </p:sp>
                  </p:grpSp>
                  <p:grpSp>
                    <p:nvGrpSpPr>
                      <p:cNvPr id="157746" name="Group 48">
                        <a:extLst>
                          <a:ext uri="{FF2B5EF4-FFF2-40B4-BE49-F238E27FC236}">
                            <a16:creationId xmlns:a16="http://schemas.microsoft.com/office/drawing/2014/main" id="{2CC5E503-41A2-3EF9-FBA5-10140551B5F5}"/>
                          </a:ext>
                        </a:extLst>
                      </p:cNvPr>
                      <p:cNvGrpSpPr>
                        <a:grpSpLocks/>
                      </p:cNvGrpSpPr>
                      <p:nvPr/>
                    </p:nvGrpSpPr>
                    <p:grpSpPr bwMode="auto">
                      <a:xfrm>
                        <a:off x="1108" y="1147"/>
                        <a:ext cx="62" cy="23"/>
                        <a:chOff x="1108" y="1147"/>
                        <a:chExt cx="62" cy="23"/>
                      </a:xfrm>
                    </p:grpSpPr>
                    <p:sp>
                      <p:nvSpPr>
                        <p:cNvPr id="157773" name="Freeform 75">
                          <a:extLst>
                            <a:ext uri="{FF2B5EF4-FFF2-40B4-BE49-F238E27FC236}">
                              <a16:creationId xmlns:a16="http://schemas.microsoft.com/office/drawing/2014/main" id="{976B2E3E-D69F-9573-0C69-A660CD5DBF1D}"/>
                            </a:ext>
                          </a:extLst>
                        </p:cNvPr>
                        <p:cNvSpPr>
                          <a:spLocks/>
                        </p:cNvSpPr>
                        <p:nvPr/>
                      </p:nvSpPr>
                      <p:spPr bwMode="auto">
                        <a:xfrm>
                          <a:off x="1108" y="1158"/>
                          <a:ext cx="26" cy="12"/>
                        </a:xfrm>
                        <a:custGeom>
                          <a:avLst/>
                          <a:gdLst>
                            <a:gd name="T0" fmla="*/ 0 w 26"/>
                            <a:gd name="T1" fmla="*/ 9 h 12"/>
                            <a:gd name="T2" fmla="*/ 1 w 26"/>
                            <a:gd name="T3" fmla="*/ 11 h 12"/>
                            <a:gd name="T4" fmla="*/ 25 w 26"/>
                            <a:gd name="T5" fmla="*/ 3 h 12"/>
                            <a:gd name="T6" fmla="*/ 24 w 26"/>
                            <a:gd name="T7" fmla="*/ 0 h 12"/>
                            <a:gd name="T8" fmla="*/ 0 w 26"/>
                            <a:gd name="T9" fmla="*/ 9 h 12"/>
                            <a:gd name="T10" fmla="*/ 0 60000 65536"/>
                            <a:gd name="T11" fmla="*/ 0 60000 65536"/>
                            <a:gd name="T12" fmla="*/ 0 60000 65536"/>
                            <a:gd name="T13" fmla="*/ 0 60000 65536"/>
                            <a:gd name="T14" fmla="*/ 0 60000 65536"/>
                            <a:gd name="T15" fmla="*/ 0 w 26"/>
                            <a:gd name="T16" fmla="*/ 0 h 12"/>
                            <a:gd name="T17" fmla="*/ 26 w 26"/>
                            <a:gd name="T18" fmla="*/ 12 h 12"/>
                          </a:gdLst>
                          <a:ahLst/>
                          <a:cxnLst>
                            <a:cxn ang="T10">
                              <a:pos x="T0" y="T1"/>
                            </a:cxn>
                            <a:cxn ang="T11">
                              <a:pos x="T2" y="T3"/>
                            </a:cxn>
                            <a:cxn ang="T12">
                              <a:pos x="T4" y="T5"/>
                            </a:cxn>
                            <a:cxn ang="T13">
                              <a:pos x="T6" y="T7"/>
                            </a:cxn>
                            <a:cxn ang="T14">
                              <a:pos x="T8" y="T9"/>
                            </a:cxn>
                          </a:cxnLst>
                          <a:rect l="T15" t="T16" r="T17" b="T18"/>
                          <a:pathLst>
                            <a:path w="26" h="12">
                              <a:moveTo>
                                <a:pt x="0" y="9"/>
                              </a:moveTo>
                              <a:lnTo>
                                <a:pt x="1" y="11"/>
                              </a:lnTo>
                              <a:lnTo>
                                <a:pt x="25" y="3"/>
                              </a:lnTo>
                              <a:lnTo>
                                <a:pt x="24" y="0"/>
                              </a:lnTo>
                              <a:lnTo>
                                <a:pt x="0" y="9"/>
                              </a:lnTo>
                            </a:path>
                          </a:pathLst>
                        </a:custGeom>
                        <a:solidFill>
                          <a:srgbClr val="606080"/>
                        </a:solidFill>
                        <a:ln w="12700" cap="rnd">
                          <a:solidFill>
                            <a:srgbClr val="000000"/>
                          </a:solidFill>
                          <a:round/>
                          <a:headEnd/>
                          <a:tailEnd/>
                        </a:ln>
                      </p:spPr>
                      <p:txBody>
                        <a:bodyPr wrap="none" lIns="90442" tIns="44428" rIns="90442" bIns="44428">
                          <a:spAutoFit/>
                        </a:bodyPr>
                        <a:lstStyle/>
                        <a:p>
                          <a:endParaRPr lang="es-MX"/>
                        </a:p>
                      </p:txBody>
                    </p:sp>
                    <p:sp>
                      <p:nvSpPr>
                        <p:cNvPr id="157774" name="Freeform 76">
                          <a:extLst>
                            <a:ext uri="{FF2B5EF4-FFF2-40B4-BE49-F238E27FC236}">
                              <a16:creationId xmlns:a16="http://schemas.microsoft.com/office/drawing/2014/main" id="{AE2FE13D-6311-71C9-642A-3B42B9210D78}"/>
                            </a:ext>
                          </a:extLst>
                        </p:cNvPr>
                        <p:cNvSpPr>
                          <a:spLocks/>
                        </p:cNvSpPr>
                        <p:nvPr/>
                      </p:nvSpPr>
                      <p:spPr bwMode="auto">
                        <a:xfrm>
                          <a:off x="1110" y="1153"/>
                          <a:ext cx="23" cy="12"/>
                        </a:xfrm>
                        <a:custGeom>
                          <a:avLst/>
                          <a:gdLst>
                            <a:gd name="T0" fmla="*/ 0 w 23"/>
                            <a:gd name="T1" fmla="*/ 11 h 12"/>
                            <a:gd name="T2" fmla="*/ 1 w 23"/>
                            <a:gd name="T3" fmla="*/ 10 h 12"/>
                            <a:gd name="T4" fmla="*/ 1 w 23"/>
                            <a:gd name="T5" fmla="*/ 7 h 12"/>
                            <a:gd name="T6" fmla="*/ 2 w 23"/>
                            <a:gd name="T7" fmla="*/ 6 h 12"/>
                            <a:gd name="T8" fmla="*/ 5 w 23"/>
                            <a:gd name="T9" fmla="*/ 4 h 12"/>
                            <a:gd name="T10" fmla="*/ 6 w 23"/>
                            <a:gd name="T11" fmla="*/ 2 h 12"/>
                            <a:gd name="T12" fmla="*/ 8 w 23"/>
                            <a:gd name="T13" fmla="*/ 1 h 12"/>
                            <a:gd name="T14" fmla="*/ 10 w 23"/>
                            <a:gd name="T15" fmla="*/ 1 h 12"/>
                            <a:gd name="T16" fmla="*/ 13 w 23"/>
                            <a:gd name="T17" fmla="*/ 0 h 12"/>
                            <a:gd name="T18" fmla="*/ 22 w 23"/>
                            <a:gd name="T19" fmla="*/ 1 h 12"/>
                            <a:gd name="T20" fmla="*/ 21 w 23"/>
                            <a:gd name="T21" fmla="*/ 2 h 12"/>
                            <a:gd name="T22" fmla="*/ 20 w 23"/>
                            <a:gd name="T23" fmla="*/ 4 h 12"/>
                            <a:gd name="T24" fmla="*/ 20 w 23"/>
                            <a:gd name="T25" fmla="*/ 5 h 12"/>
                            <a:gd name="T26" fmla="*/ 0 w 23"/>
                            <a:gd name="T27" fmla="*/ 11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
                            <a:gd name="T43" fmla="*/ 0 h 12"/>
                            <a:gd name="T44" fmla="*/ 23 w 23"/>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 h="12">
                              <a:moveTo>
                                <a:pt x="0" y="11"/>
                              </a:moveTo>
                              <a:lnTo>
                                <a:pt x="1" y="10"/>
                              </a:lnTo>
                              <a:lnTo>
                                <a:pt x="1" y="7"/>
                              </a:lnTo>
                              <a:lnTo>
                                <a:pt x="2" y="6"/>
                              </a:lnTo>
                              <a:lnTo>
                                <a:pt x="5" y="4"/>
                              </a:lnTo>
                              <a:lnTo>
                                <a:pt x="6" y="2"/>
                              </a:lnTo>
                              <a:lnTo>
                                <a:pt x="8" y="1"/>
                              </a:lnTo>
                              <a:lnTo>
                                <a:pt x="10" y="1"/>
                              </a:lnTo>
                              <a:lnTo>
                                <a:pt x="13" y="0"/>
                              </a:lnTo>
                              <a:lnTo>
                                <a:pt x="22" y="1"/>
                              </a:lnTo>
                              <a:lnTo>
                                <a:pt x="21" y="2"/>
                              </a:lnTo>
                              <a:lnTo>
                                <a:pt x="20" y="4"/>
                              </a:lnTo>
                              <a:lnTo>
                                <a:pt x="20" y="5"/>
                              </a:lnTo>
                              <a:lnTo>
                                <a:pt x="0" y="11"/>
                              </a:lnTo>
                            </a:path>
                          </a:pathLst>
                        </a:custGeom>
                        <a:solidFill>
                          <a:srgbClr val="E0E0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7775" name="Freeform 77">
                          <a:extLst>
                            <a:ext uri="{FF2B5EF4-FFF2-40B4-BE49-F238E27FC236}">
                              <a16:creationId xmlns:a16="http://schemas.microsoft.com/office/drawing/2014/main" id="{0D380883-2951-8A65-3827-63E03F643482}"/>
                            </a:ext>
                          </a:extLst>
                        </p:cNvPr>
                        <p:cNvSpPr>
                          <a:spLocks/>
                        </p:cNvSpPr>
                        <p:nvPr/>
                      </p:nvSpPr>
                      <p:spPr bwMode="auto">
                        <a:xfrm>
                          <a:off x="1125" y="1147"/>
                          <a:ext cx="45" cy="21"/>
                        </a:xfrm>
                        <a:custGeom>
                          <a:avLst/>
                          <a:gdLst>
                            <a:gd name="T0" fmla="*/ 0 w 45"/>
                            <a:gd name="T1" fmla="*/ 5 h 21"/>
                            <a:gd name="T2" fmla="*/ 6 w 45"/>
                            <a:gd name="T3" fmla="*/ 5 h 21"/>
                            <a:gd name="T4" fmla="*/ 8 w 45"/>
                            <a:gd name="T5" fmla="*/ 6 h 21"/>
                            <a:gd name="T6" fmla="*/ 10 w 45"/>
                            <a:gd name="T7" fmla="*/ 7 h 21"/>
                            <a:gd name="T8" fmla="*/ 14 w 45"/>
                            <a:gd name="T9" fmla="*/ 8 h 21"/>
                            <a:gd name="T10" fmla="*/ 16 w 45"/>
                            <a:gd name="T11" fmla="*/ 9 h 21"/>
                            <a:gd name="T12" fmla="*/ 18 w 45"/>
                            <a:gd name="T13" fmla="*/ 12 h 21"/>
                            <a:gd name="T14" fmla="*/ 20 w 45"/>
                            <a:gd name="T15" fmla="*/ 15 h 21"/>
                            <a:gd name="T16" fmla="*/ 23 w 45"/>
                            <a:gd name="T17" fmla="*/ 18 h 21"/>
                            <a:gd name="T18" fmla="*/ 24 w 45"/>
                            <a:gd name="T19" fmla="*/ 20 h 21"/>
                            <a:gd name="T20" fmla="*/ 44 w 45"/>
                            <a:gd name="T21" fmla="*/ 10 h 21"/>
                            <a:gd name="T22" fmla="*/ 43 w 45"/>
                            <a:gd name="T23" fmla="*/ 8 h 21"/>
                            <a:gd name="T24" fmla="*/ 42 w 45"/>
                            <a:gd name="T25" fmla="*/ 5 h 21"/>
                            <a:gd name="T26" fmla="*/ 39 w 45"/>
                            <a:gd name="T27" fmla="*/ 4 h 21"/>
                            <a:gd name="T28" fmla="*/ 37 w 45"/>
                            <a:gd name="T29" fmla="*/ 2 h 21"/>
                            <a:gd name="T30" fmla="*/ 35 w 45"/>
                            <a:gd name="T31" fmla="*/ 1 h 21"/>
                            <a:gd name="T32" fmla="*/ 33 w 45"/>
                            <a:gd name="T33" fmla="*/ 0 h 21"/>
                            <a:gd name="T34" fmla="*/ 25 w 45"/>
                            <a:gd name="T35" fmla="*/ 1 h 21"/>
                            <a:gd name="T36" fmla="*/ 16 w 45"/>
                            <a:gd name="T37" fmla="*/ 2 h 21"/>
                            <a:gd name="T38" fmla="*/ 0 w 45"/>
                            <a:gd name="T39" fmla="*/ 5 h 2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5"/>
                            <a:gd name="T61" fmla="*/ 0 h 21"/>
                            <a:gd name="T62" fmla="*/ 45 w 45"/>
                            <a:gd name="T63" fmla="*/ 21 h 2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5" h="21">
                              <a:moveTo>
                                <a:pt x="0" y="5"/>
                              </a:moveTo>
                              <a:lnTo>
                                <a:pt x="6" y="5"/>
                              </a:lnTo>
                              <a:lnTo>
                                <a:pt x="8" y="6"/>
                              </a:lnTo>
                              <a:lnTo>
                                <a:pt x="10" y="7"/>
                              </a:lnTo>
                              <a:lnTo>
                                <a:pt x="14" y="8"/>
                              </a:lnTo>
                              <a:lnTo>
                                <a:pt x="16" y="9"/>
                              </a:lnTo>
                              <a:lnTo>
                                <a:pt x="18" y="12"/>
                              </a:lnTo>
                              <a:lnTo>
                                <a:pt x="20" y="15"/>
                              </a:lnTo>
                              <a:lnTo>
                                <a:pt x="23" y="18"/>
                              </a:lnTo>
                              <a:lnTo>
                                <a:pt x="24" y="20"/>
                              </a:lnTo>
                              <a:lnTo>
                                <a:pt x="44" y="10"/>
                              </a:lnTo>
                              <a:lnTo>
                                <a:pt x="43" y="8"/>
                              </a:lnTo>
                              <a:lnTo>
                                <a:pt x="42" y="5"/>
                              </a:lnTo>
                              <a:lnTo>
                                <a:pt x="39" y="4"/>
                              </a:lnTo>
                              <a:lnTo>
                                <a:pt x="37" y="2"/>
                              </a:lnTo>
                              <a:lnTo>
                                <a:pt x="35" y="1"/>
                              </a:lnTo>
                              <a:lnTo>
                                <a:pt x="33" y="0"/>
                              </a:lnTo>
                              <a:lnTo>
                                <a:pt x="25" y="1"/>
                              </a:lnTo>
                              <a:lnTo>
                                <a:pt x="16" y="2"/>
                              </a:lnTo>
                              <a:lnTo>
                                <a:pt x="0" y="5"/>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grpSp>
                  <p:grpSp>
                    <p:nvGrpSpPr>
                      <p:cNvPr id="157747" name="Group 49">
                        <a:extLst>
                          <a:ext uri="{FF2B5EF4-FFF2-40B4-BE49-F238E27FC236}">
                            <a16:creationId xmlns:a16="http://schemas.microsoft.com/office/drawing/2014/main" id="{7A92C36B-31C6-81D5-812F-5C19CA3DF6FF}"/>
                          </a:ext>
                        </a:extLst>
                      </p:cNvPr>
                      <p:cNvGrpSpPr>
                        <a:grpSpLocks/>
                      </p:cNvGrpSpPr>
                      <p:nvPr/>
                    </p:nvGrpSpPr>
                    <p:grpSpPr bwMode="auto">
                      <a:xfrm>
                        <a:off x="1085" y="1146"/>
                        <a:ext cx="39" cy="21"/>
                        <a:chOff x="1085" y="1146"/>
                        <a:chExt cx="39" cy="21"/>
                      </a:xfrm>
                    </p:grpSpPr>
                    <p:grpSp>
                      <p:nvGrpSpPr>
                        <p:cNvPr id="157761" name="Group 63">
                          <a:extLst>
                            <a:ext uri="{FF2B5EF4-FFF2-40B4-BE49-F238E27FC236}">
                              <a16:creationId xmlns:a16="http://schemas.microsoft.com/office/drawing/2014/main" id="{8108A8DF-4DB1-69DB-09AB-F7CFC5DBACD7}"/>
                            </a:ext>
                          </a:extLst>
                        </p:cNvPr>
                        <p:cNvGrpSpPr>
                          <a:grpSpLocks/>
                        </p:cNvGrpSpPr>
                        <p:nvPr/>
                      </p:nvGrpSpPr>
                      <p:grpSpPr bwMode="auto">
                        <a:xfrm>
                          <a:off x="1113" y="1146"/>
                          <a:ext cx="11" cy="14"/>
                          <a:chOff x="1113" y="1146"/>
                          <a:chExt cx="11" cy="14"/>
                        </a:xfrm>
                      </p:grpSpPr>
                      <p:sp>
                        <p:nvSpPr>
                          <p:cNvPr id="157771" name="Freeform 73">
                            <a:extLst>
                              <a:ext uri="{FF2B5EF4-FFF2-40B4-BE49-F238E27FC236}">
                                <a16:creationId xmlns:a16="http://schemas.microsoft.com/office/drawing/2014/main" id="{8F886F86-6341-D90A-7FBD-2C6B45576EE0}"/>
                              </a:ext>
                            </a:extLst>
                          </p:cNvPr>
                          <p:cNvSpPr>
                            <a:spLocks/>
                          </p:cNvSpPr>
                          <p:nvPr/>
                        </p:nvSpPr>
                        <p:spPr bwMode="auto">
                          <a:xfrm>
                            <a:off x="1115" y="1150"/>
                            <a:ext cx="9" cy="10"/>
                          </a:xfrm>
                          <a:custGeom>
                            <a:avLst/>
                            <a:gdLst>
                              <a:gd name="T0" fmla="*/ 0 w 9"/>
                              <a:gd name="T1" fmla="*/ 0 h 10"/>
                              <a:gd name="T2" fmla="*/ 5 w 9"/>
                              <a:gd name="T3" fmla="*/ 9 h 10"/>
                              <a:gd name="T4" fmla="*/ 8 w 9"/>
                              <a:gd name="T5" fmla="*/ 9 h 10"/>
                              <a:gd name="T6" fmla="*/ 2 w 9"/>
                              <a:gd name="T7" fmla="*/ 0 h 10"/>
                              <a:gd name="T8" fmla="*/ 0 w 9"/>
                              <a:gd name="T9" fmla="*/ 0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0" y="0"/>
                                </a:moveTo>
                                <a:lnTo>
                                  <a:pt x="5" y="9"/>
                                </a:lnTo>
                                <a:lnTo>
                                  <a:pt x="8" y="9"/>
                                </a:lnTo>
                                <a:lnTo>
                                  <a:pt x="2"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7772" name="Oval 74">
                            <a:extLst>
                              <a:ext uri="{FF2B5EF4-FFF2-40B4-BE49-F238E27FC236}">
                                <a16:creationId xmlns:a16="http://schemas.microsoft.com/office/drawing/2014/main" id="{010DD99E-E559-22B8-B7AE-F03D8E1300AD}"/>
                              </a:ext>
                            </a:extLst>
                          </p:cNvPr>
                          <p:cNvSpPr>
                            <a:spLocks noChangeArrowheads="1"/>
                          </p:cNvSpPr>
                          <p:nvPr/>
                        </p:nvSpPr>
                        <p:spPr bwMode="auto">
                          <a:xfrm>
                            <a:off x="1113" y="1146"/>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7762" name="Group 64">
                          <a:extLst>
                            <a:ext uri="{FF2B5EF4-FFF2-40B4-BE49-F238E27FC236}">
                              <a16:creationId xmlns:a16="http://schemas.microsoft.com/office/drawing/2014/main" id="{038BC798-A16B-F93A-4710-3EE1C5894243}"/>
                            </a:ext>
                          </a:extLst>
                        </p:cNvPr>
                        <p:cNvGrpSpPr>
                          <a:grpSpLocks/>
                        </p:cNvGrpSpPr>
                        <p:nvPr/>
                      </p:nvGrpSpPr>
                      <p:grpSpPr bwMode="auto">
                        <a:xfrm>
                          <a:off x="1104" y="1148"/>
                          <a:ext cx="11" cy="14"/>
                          <a:chOff x="1104" y="1148"/>
                          <a:chExt cx="11" cy="14"/>
                        </a:xfrm>
                      </p:grpSpPr>
                      <p:sp>
                        <p:nvSpPr>
                          <p:cNvPr id="157769" name="Freeform 71">
                            <a:extLst>
                              <a:ext uri="{FF2B5EF4-FFF2-40B4-BE49-F238E27FC236}">
                                <a16:creationId xmlns:a16="http://schemas.microsoft.com/office/drawing/2014/main" id="{7059AB09-EA5A-1840-9E43-0CAB7005C856}"/>
                              </a:ext>
                            </a:extLst>
                          </p:cNvPr>
                          <p:cNvSpPr>
                            <a:spLocks/>
                          </p:cNvSpPr>
                          <p:nvPr/>
                        </p:nvSpPr>
                        <p:spPr bwMode="auto">
                          <a:xfrm>
                            <a:off x="1107" y="1152"/>
                            <a:ext cx="8" cy="10"/>
                          </a:xfrm>
                          <a:custGeom>
                            <a:avLst/>
                            <a:gdLst>
                              <a:gd name="T0" fmla="*/ 0 w 8"/>
                              <a:gd name="T1" fmla="*/ 0 h 10"/>
                              <a:gd name="T2" fmla="*/ 4 w 8"/>
                              <a:gd name="T3" fmla="*/ 9 h 10"/>
                              <a:gd name="T4" fmla="*/ 7 w 8"/>
                              <a:gd name="T5" fmla="*/ 9 h 10"/>
                              <a:gd name="T6" fmla="*/ 2 w 8"/>
                              <a:gd name="T7" fmla="*/ 0 h 10"/>
                              <a:gd name="T8" fmla="*/ 0 w 8"/>
                              <a:gd name="T9" fmla="*/ 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0" y="0"/>
                                </a:moveTo>
                                <a:lnTo>
                                  <a:pt x="4" y="9"/>
                                </a:lnTo>
                                <a:lnTo>
                                  <a:pt x="7" y="9"/>
                                </a:lnTo>
                                <a:lnTo>
                                  <a:pt x="2"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7770" name="Oval 72">
                            <a:extLst>
                              <a:ext uri="{FF2B5EF4-FFF2-40B4-BE49-F238E27FC236}">
                                <a16:creationId xmlns:a16="http://schemas.microsoft.com/office/drawing/2014/main" id="{32AEBBA7-E469-75B1-66C4-49636D7C9B4F}"/>
                              </a:ext>
                            </a:extLst>
                          </p:cNvPr>
                          <p:cNvSpPr>
                            <a:spLocks noChangeArrowheads="1"/>
                          </p:cNvSpPr>
                          <p:nvPr/>
                        </p:nvSpPr>
                        <p:spPr bwMode="auto">
                          <a:xfrm>
                            <a:off x="1104" y="1148"/>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7763" name="Group 65">
                          <a:extLst>
                            <a:ext uri="{FF2B5EF4-FFF2-40B4-BE49-F238E27FC236}">
                              <a16:creationId xmlns:a16="http://schemas.microsoft.com/office/drawing/2014/main" id="{AD3C2E17-5FC2-CA81-5F6E-969EFA0AFCD4}"/>
                            </a:ext>
                          </a:extLst>
                        </p:cNvPr>
                        <p:cNvGrpSpPr>
                          <a:grpSpLocks/>
                        </p:cNvGrpSpPr>
                        <p:nvPr/>
                      </p:nvGrpSpPr>
                      <p:grpSpPr bwMode="auto">
                        <a:xfrm>
                          <a:off x="1095" y="1152"/>
                          <a:ext cx="10" cy="9"/>
                          <a:chOff x="1095" y="1152"/>
                          <a:chExt cx="10" cy="9"/>
                        </a:xfrm>
                      </p:grpSpPr>
                      <p:sp>
                        <p:nvSpPr>
                          <p:cNvPr id="157767" name="Freeform 69">
                            <a:extLst>
                              <a:ext uri="{FF2B5EF4-FFF2-40B4-BE49-F238E27FC236}">
                                <a16:creationId xmlns:a16="http://schemas.microsoft.com/office/drawing/2014/main" id="{FD098990-B8F7-A115-964D-17EE99114305}"/>
                              </a:ext>
                            </a:extLst>
                          </p:cNvPr>
                          <p:cNvSpPr>
                            <a:spLocks/>
                          </p:cNvSpPr>
                          <p:nvPr/>
                        </p:nvSpPr>
                        <p:spPr bwMode="auto">
                          <a:xfrm>
                            <a:off x="1097" y="1155"/>
                            <a:ext cx="8" cy="1"/>
                          </a:xfrm>
                          <a:custGeom>
                            <a:avLst/>
                            <a:gdLst>
                              <a:gd name="T0" fmla="*/ 0 w 8"/>
                              <a:gd name="T1" fmla="*/ 0 h 1"/>
                              <a:gd name="T2" fmla="*/ 5 w 8"/>
                              <a:gd name="T3" fmla="*/ 0 h 1"/>
                              <a:gd name="T4" fmla="*/ 7 w 8"/>
                              <a:gd name="T5" fmla="*/ 0 h 1"/>
                              <a:gd name="T6" fmla="*/ 3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5" y="0"/>
                                </a:lnTo>
                                <a:lnTo>
                                  <a:pt x="7" y="0"/>
                                </a:lnTo>
                                <a:lnTo>
                                  <a:pt x="3"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7768" name="Oval 70">
                            <a:extLst>
                              <a:ext uri="{FF2B5EF4-FFF2-40B4-BE49-F238E27FC236}">
                                <a16:creationId xmlns:a16="http://schemas.microsoft.com/office/drawing/2014/main" id="{C4C7CAED-F0D7-97C2-CB70-E1F27089AE9D}"/>
                              </a:ext>
                            </a:extLst>
                          </p:cNvPr>
                          <p:cNvSpPr>
                            <a:spLocks noChangeArrowheads="1"/>
                          </p:cNvSpPr>
                          <p:nvPr/>
                        </p:nvSpPr>
                        <p:spPr bwMode="auto">
                          <a:xfrm>
                            <a:off x="1095" y="1152"/>
                            <a:ext cx="7"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7764" name="Group 66">
                          <a:extLst>
                            <a:ext uri="{FF2B5EF4-FFF2-40B4-BE49-F238E27FC236}">
                              <a16:creationId xmlns:a16="http://schemas.microsoft.com/office/drawing/2014/main" id="{76FCF157-0ABE-0FB8-0684-6686E00C7724}"/>
                            </a:ext>
                          </a:extLst>
                        </p:cNvPr>
                        <p:cNvGrpSpPr>
                          <a:grpSpLocks/>
                        </p:cNvGrpSpPr>
                        <p:nvPr/>
                      </p:nvGrpSpPr>
                      <p:grpSpPr bwMode="auto">
                        <a:xfrm>
                          <a:off x="1085" y="1153"/>
                          <a:ext cx="11" cy="14"/>
                          <a:chOff x="1085" y="1153"/>
                          <a:chExt cx="11" cy="14"/>
                        </a:xfrm>
                      </p:grpSpPr>
                      <p:sp>
                        <p:nvSpPr>
                          <p:cNvPr id="157765" name="Freeform 67">
                            <a:extLst>
                              <a:ext uri="{FF2B5EF4-FFF2-40B4-BE49-F238E27FC236}">
                                <a16:creationId xmlns:a16="http://schemas.microsoft.com/office/drawing/2014/main" id="{72A3C674-2AC0-522F-25FC-D35E11E8F803}"/>
                              </a:ext>
                            </a:extLst>
                          </p:cNvPr>
                          <p:cNvSpPr>
                            <a:spLocks/>
                          </p:cNvSpPr>
                          <p:nvPr/>
                        </p:nvSpPr>
                        <p:spPr bwMode="auto">
                          <a:xfrm>
                            <a:off x="1087" y="1157"/>
                            <a:ext cx="9" cy="10"/>
                          </a:xfrm>
                          <a:custGeom>
                            <a:avLst/>
                            <a:gdLst>
                              <a:gd name="T0" fmla="*/ 0 w 9"/>
                              <a:gd name="T1" fmla="*/ 0 h 10"/>
                              <a:gd name="T2" fmla="*/ 5 w 9"/>
                              <a:gd name="T3" fmla="*/ 9 h 10"/>
                              <a:gd name="T4" fmla="*/ 8 w 9"/>
                              <a:gd name="T5" fmla="*/ 9 h 10"/>
                              <a:gd name="T6" fmla="*/ 2 w 9"/>
                              <a:gd name="T7" fmla="*/ 0 h 10"/>
                              <a:gd name="T8" fmla="*/ 0 w 9"/>
                              <a:gd name="T9" fmla="*/ 0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0" y="0"/>
                                </a:moveTo>
                                <a:lnTo>
                                  <a:pt x="5" y="9"/>
                                </a:lnTo>
                                <a:lnTo>
                                  <a:pt x="8" y="9"/>
                                </a:lnTo>
                                <a:lnTo>
                                  <a:pt x="2"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7766" name="Oval 68">
                            <a:extLst>
                              <a:ext uri="{FF2B5EF4-FFF2-40B4-BE49-F238E27FC236}">
                                <a16:creationId xmlns:a16="http://schemas.microsoft.com/office/drawing/2014/main" id="{DDE6F73D-39D1-5640-8951-7A8077B6FEFD}"/>
                              </a:ext>
                            </a:extLst>
                          </p:cNvPr>
                          <p:cNvSpPr>
                            <a:spLocks noChangeArrowheads="1"/>
                          </p:cNvSpPr>
                          <p:nvPr/>
                        </p:nvSpPr>
                        <p:spPr bwMode="auto">
                          <a:xfrm>
                            <a:off x="1085" y="1153"/>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grpSp>
                    <p:nvGrpSpPr>
                      <p:cNvPr id="157748" name="Group 50">
                        <a:extLst>
                          <a:ext uri="{FF2B5EF4-FFF2-40B4-BE49-F238E27FC236}">
                            <a16:creationId xmlns:a16="http://schemas.microsoft.com/office/drawing/2014/main" id="{8E02EA9D-7821-BECA-C8CA-94BB7A71050D}"/>
                          </a:ext>
                        </a:extLst>
                      </p:cNvPr>
                      <p:cNvGrpSpPr>
                        <a:grpSpLocks/>
                      </p:cNvGrpSpPr>
                      <p:nvPr/>
                    </p:nvGrpSpPr>
                    <p:grpSpPr bwMode="auto">
                      <a:xfrm>
                        <a:off x="1046" y="1156"/>
                        <a:ext cx="40" cy="16"/>
                        <a:chOff x="1046" y="1156"/>
                        <a:chExt cx="40" cy="16"/>
                      </a:xfrm>
                    </p:grpSpPr>
                    <p:grpSp>
                      <p:nvGrpSpPr>
                        <p:cNvPr id="157749" name="Group 51">
                          <a:extLst>
                            <a:ext uri="{FF2B5EF4-FFF2-40B4-BE49-F238E27FC236}">
                              <a16:creationId xmlns:a16="http://schemas.microsoft.com/office/drawing/2014/main" id="{B28479A0-2B7C-44EC-2108-D81537DA50BC}"/>
                            </a:ext>
                          </a:extLst>
                        </p:cNvPr>
                        <p:cNvGrpSpPr>
                          <a:grpSpLocks/>
                        </p:cNvGrpSpPr>
                        <p:nvPr/>
                      </p:nvGrpSpPr>
                      <p:grpSpPr bwMode="auto">
                        <a:xfrm>
                          <a:off x="1076" y="1156"/>
                          <a:ext cx="10" cy="9"/>
                          <a:chOff x="1076" y="1156"/>
                          <a:chExt cx="10" cy="9"/>
                        </a:xfrm>
                      </p:grpSpPr>
                      <p:sp>
                        <p:nvSpPr>
                          <p:cNvPr id="157759" name="Freeform 61">
                            <a:extLst>
                              <a:ext uri="{FF2B5EF4-FFF2-40B4-BE49-F238E27FC236}">
                                <a16:creationId xmlns:a16="http://schemas.microsoft.com/office/drawing/2014/main" id="{0D10B769-0005-5F99-5B19-76461E000B23}"/>
                              </a:ext>
                            </a:extLst>
                          </p:cNvPr>
                          <p:cNvSpPr>
                            <a:spLocks/>
                          </p:cNvSpPr>
                          <p:nvPr/>
                        </p:nvSpPr>
                        <p:spPr bwMode="auto">
                          <a:xfrm>
                            <a:off x="1078" y="1160"/>
                            <a:ext cx="8" cy="1"/>
                          </a:xfrm>
                          <a:custGeom>
                            <a:avLst/>
                            <a:gdLst>
                              <a:gd name="T0" fmla="*/ 0 w 8"/>
                              <a:gd name="T1" fmla="*/ 0 h 1"/>
                              <a:gd name="T2" fmla="*/ 4 w 8"/>
                              <a:gd name="T3" fmla="*/ 0 h 1"/>
                              <a:gd name="T4" fmla="*/ 7 w 8"/>
                              <a:gd name="T5" fmla="*/ 0 h 1"/>
                              <a:gd name="T6" fmla="*/ 2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4" y="0"/>
                                </a:lnTo>
                                <a:lnTo>
                                  <a:pt x="7" y="0"/>
                                </a:lnTo>
                                <a:lnTo>
                                  <a:pt x="2"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7760" name="Oval 62">
                            <a:extLst>
                              <a:ext uri="{FF2B5EF4-FFF2-40B4-BE49-F238E27FC236}">
                                <a16:creationId xmlns:a16="http://schemas.microsoft.com/office/drawing/2014/main" id="{BDE7FAD1-6761-C103-A193-3E5DB7D7CFF8}"/>
                              </a:ext>
                            </a:extLst>
                          </p:cNvPr>
                          <p:cNvSpPr>
                            <a:spLocks noChangeArrowheads="1"/>
                          </p:cNvSpPr>
                          <p:nvPr/>
                        </p:nvSpPr>
                        <p:spPr bwMode="auto">
                          <a:xfrm>
                            <a:off x="1076" y="1156"/>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7750" name="Group 52">
                          <a:extLst>
                            <a:ext uri="{FF2B5EF4-FFF2-40B4-BE49-F238E27FC236}">
                              <a16:creationId xmlns:a16="http://schemas.microsoft.com/office/drawing/2014/main" id="{9F11FC03-9EA4-577D-C4C6-87A40E2C08EE}"/>
                            </a:ext>
                          </a:extLst>
                        </p:cNvPr>
                        <p:cNvGrpSpPr>
                          <a:grpSpLocks/>
                        </p:cNvGrpSpPr>
                        <p:nvPr/>
                      </p:nvGrpSpPr>
                      <p:grpSpPr bwMode="auto">
                        <a:xfrm>
                          <a:off x="1065" y="1158"/>
                          <a:ext cx="11" cy="13"/>
                          <a:chOff x="1065" y="1158"/>
                          <a:chExt cx="11" cy="13"/>
                        </a:xfrm>
                      </p:grpSpPr>
                      <p:sp>
                        <p:nvSpPr>
                          <p:cNvPr id="157757" name="Freeform 59">
                            <a:extLst>
                              <a:ext uri="{FF2B5EF4-FFF2-40B4-BE49-F238E27FC236}">
                                <a16:creationId xmlns:a16="http://schemas.microsoft.com/office/drawing/2014/main" id="{883A9493-C767-B1B3-4E43-73E94D1F039C}"/>
                              </a:ext>
                            </a:extLst>
                          </p:cNvPr>
                          <p:cNvSpPr>
                            <a:spLocks/>
                          </p:cNvSpPr>
                          <p:nvPr/>
                        </p:nvSpPr>
                        <p:spPr bwMode="auto">
                          <a:xfrm>
                            <a:off x="1068" y="1162"/>
                            <a:ext cx="8" cy="9"/>
                          </a:xfrm>
                          <a:custGeom>
                            <a:avLst/>
                            <a:gdLst>
                              <a:gd name="T0" fmla="*/ 0 w 8"/>
                              <a:gd name="T1" fmla="*/ 0 h 9"/>
                              <a:gd name="T2" fmla="*/ 5 w 8"/>
                              <a:gd name="T3" fmla="*/ 8 h 9"/>
                              <a:gd name="T4" fmla="*/ 7 w 8"/>
                              <a:gd name="T5" fmla="*/ 8 h 9"/>
                              <a:gd name="T6" fmla="*/ 3 w 8"/>
                              <a:gd name="T7" fmla="*/ 0 h 9"/>
                              <a:gd name="T8" fmla="*/ 0 w 8"/>
                              <a:gd name="T9" fmla="*/ 0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0"/>
                                </a:moveTo>
                                <a:lnTo>
                                  <a:pt x="5" y="8"/>
                                </a:lnTo>
                                <a:lnTo>
                                  <a:pt x="7" y="8"/>
                                </a:lnTo>
                                <a:lnTo>
                                  <a:pt x="3"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7758" name="Oval 60">
                            <a:extLst>
                              <a:ext uri="{FF2B5EF4-FFF2-40B4-BE49-F238E27FC236}">
                                <a16:creationId xmlns:a16="http://schemas.microsoft.com/office/drawing/2014/main" id="{D8759121-7E1D-A2EA-1642-EF0AF7589572}"/>
                              </a:ext>
                            </a:extLst>
                          </p:cNvPr>
                          <p:cNvSpPr>
                            <a:spLocks noChangeArrowheads="1"/>
                          </p:cNvSpPr>
                          <p:nvPr/>
                        </p:nvSpPr>
                        <p:spPr bwMode="auto">
                          <a:xfrm>
                            <a:off x="1065" y="1158"/>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7751" name="Group 53">
                          <a:extLst>
                            <a:ext uri="{FF2B5EF4-FFF2-40B4-BE49-F238E27FC236}">
                              <a16:creationId xmlns:a16="http://schemas.microsoft.com/office/drawing/2014/main" id="{857D42C3-59B5-EAE6-AC8D-B3AE798A2927}"/>
                            </a:ext>
                          </a:extLst>
                        </p:cNvPr>
                        <p:cNvGrpSpPr>
                          <a:grpSpLocks/>
                        </p:cNvGrpSpPr>
                        <p:nvPr/>
                      </p:nvGrpSpPr>
                      <p:grpSpPr bwMode="auto">
                        <a:xfrm>
                          <a:off x="1056" y="1161"/>
                          <a:ext cx="11" cy="9"/>
                          <a:chOff x="1056" y="1161"/>
                          <a:chExt cx="11" cy="9"/>
                        </a:xfrm>
                      </p:grpSpPr>
                      <p:sp>
                        <p:nvSpPr>
                          <p:cNvPr id="157755" name="Freeform 57">
                            <a:extLst>
                              <a:ext uri="{FF2B5EF4-FFF2-40B4-BE49-F238E27FC236}">
                                <a16:creationId xmlns:a16="http://schemas.microsoft.com/office/drawing/2014/main" id="{64BA6C53-733B-C512-5ED0-27E8C433DAB5}"/>
                              </a:ext>
                            </a:extLst>
                          </p:cNvPr>
                          <p:cNvSpPr>
                            <a:spLocks/>
                          </p:cNvSpPr>
                          <p:nvPr/>
                        </p:nvSpPr>
                        <p:spPr bwMode="auto">
                          <a:xfrm>
                            <a:off x="1058" y="1165"/>
                            <a:ext cx="9" cy="1"/>
                          </a:xfrm>
                          <a:custGeom>
                            <a:avLst/>
                            <a:gdLst>
                              <a:gd name="T0" fmla="*/ 0 w 9"/>
                              <a:gd name="T1" fmla="*/ 0 h 1"/>
                              <a:gd name="T2" fmla="*/ 5 w 9"/>
                              <a:gd name="T3" fmla="*/ 0 h 1"/>
                              <a:gd name="T4" fmla="*/ 8 w 9"/>
                              <a:gd name="T5" fmla="*/ 0 h 1"/>
                              <a:gd name="T6" fmla="*/ 3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3"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7756" name="Oval 58">
                            <a:extLst>
                              <a:ext uri="{FF2B5EF4-FFF2-40B4-BE49-F238E27FC236}">
                                <a16:creationId xmlns:a16="http://schemas.microsoft.com/office/drawing/2014/main" id="{4B92E403-28FF-AA48-7DFF-FFD43D92ABA6}"/>
                              </a:ext>
                            </a:extLst>
                          </p:cNvPr>
                          <p:cNvSpPr>
                            <a:spLocks noChangeArrowheads="1"/>
                          </p:cNvSpPr>
                          <p:nvPr/>
                        </p:nvSpPr>
                        <p:spPr bwMode="auto">
                          <a:xfrm>
                            <a:off x="1056" y="1161"/>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7752" name="Group 54">
                          <a:extLst>
                            <a:ext uri="{FF2B5EF4-FFF2-40B4-BE49-F238E27FC236}">
                              <a16:creationId xmlns:a16="http://schemas.microsoft.com/office/drawing/2014/main" id="{76B46A8D-53AA-4B73-9B9B-F6912532CA79}"/>
                            </a:ext>
                          </a:extLst>
                        </p:cNvPr>
                        <p:cNvGrpSpPr>
                          <a:grpSpLocks/>
                        </p:cNvGrpSpPr>
                        <p:nvPr/>
                      </p:nvGrpSpPr>
                      <p:grpSpPr bwMode="auto">
                        <a:xfrm>
                          <a:off x="1046" y="1163"/>
                          <a:ext cx="11" cy="9"/>
                          <a:chOff x="1046" y="1163"/>
                          <a:chExt cx="11" cy="9"/>
                        </a:xfrm>
                      </p:grpSpPr>
                      <p:sp>
                        <p:nvSpPr>
                          <p:cNvPr id="157753" name="Freeform 55">
                            <a:extLst>
                              <a:ext uri="{FF2B5EF4-FFF2-40B4-BE49-F238E27FC236}">
                                <a16:creationId xmlns:a16="http://schemas.microsoft.com/office/drawing/2014/main" id="{E42A2AC1-D1BB-10C3-7059-DC45FEE55184}"/>
                              </a:ext>
                            </a:extLst>
                          </p:cNvPr>
                          <p:cNvSpPr>
                            <a:spLocks/>
                          </p:cNvSpPr>
                          <p:nvPr/>
                        </p:nvSpPr>
                        <p:spPr bwMode="auto">
                          <a:xfrm>
                            <a:off x="1049" y="1166"/>
                            <a:ext cx="8" cy="1"/>
                          </a:xfrm>
                          <a:custGeom>
                            <a:avLst/>
                            <a:gdLst>
                              <a:gd name="T0" fmla="*/ 0 w 8"/>
                              <a:gd name="T1" fmla="*/ 0 h 1"/>
                              <a:gd name="T2" fmla="*/ 5 w 8"/>
                              <a:gd name="T3" fmla="*/ 0 h 1"/>
                              <a:gd name="T4" fmla="*/ 7 w 8"/>
                              <a:gd name="T5" fmla="*/ 0 h 1"/>
                              <a:gd name="T6" fmla="*/ 3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5" y="0"/>
                                </a:lnTo>
                                <a:lnTo>
                                  <a:pt x="7" y="0"/>
                                </a:lnTo>
                                <a:lnTo>
                                  <a:pt x="3"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7754" name="Oval 56">
                            <a:extLst>
                              <a:ext uri="{FF2B5EF4-FFF2-40B4-BE49-F238E27FC236}">
                                <a16:creationId xmlns:a16="http://schemas.microsoft.com/office/drawing/2014/main" id="{D9F3B610-9B27-AFA4-4D50-999E73D4E46B}"/>
                              </a:ext>
                            </a:extLst>
                          </p:cNvPr>
                          <p:cNvSpPr>
                            <a:spLocks noChangeArrowheads="1"/>
                          </p:cNvSpPr>
                          <p:nvPr/>
                        </p:nvSpPr>
                        <p:spPr bwMode="auto">
                          <a:xfrm>
                            <a:off x="1046" y="1163"/>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grpSp>
              </p:grpSp>
            </p:grpSp>
          </p:grpSp>
          <p:grpSp>
            <p:nvGrpSpPr>
              <p:cNvPr id="157725" name="Group 27">
                <a:extLst>
                  <a:ext uri="{FF2B5EF4-FFF2-40B4-BE49-F238E27FC236}">
                    <a16:creationId xmlns:a16="http://schemas.microsoft.com/office/drawing/2014/main" id="{08AB8EB0-13B6-CE5B-8A78-5EEDE1899381}"/>
                  </a:ext>
                </a:extLst>
              </p:cNvPr>
              <p:cNvGrpSpPr>
                <a:grpSpLocks/>
              </p:cNvGrpSpPr>
              <p:nvPr/>
            </p:nvGrpSpPr>
            <p:grpSpPr bwMode="auto">
              <a:xfrm>
                <a:off x="833" y="969"/>
                <a:ext cx="282" cy="305"/>
                <a:chOff x="833" y="969"/>
                <a:chExt cx="282" cy="305"/>
              </a:xfrm>
            </p:grpSpPr>
            <p:sp>
              <p:nvSpPr>
                <p:cNvPr id="157726" name="Oval 28">
                  <a:extLst>
                    <a:ext uri="{FF2B5EF4-FFF2-40B4-BE49-F238E27FC236}">
                      <a16:creationId xmlns:a16="http://schemas.microsoft.com/office/drawing/2014/main" id="{1DF8CBA1-E054-1749-D586-0354D19B0D83}"/>
                    </a:ext>
                  </a:extLst>
                </p:cNvPr>
                <p:cNvSpPr>
                  <a:spLocks noChangeArrowheads="1"/>
                </p:cNvSpPr>
                <p:nvPr/>
              </p:nvSpPr>
              <p:spPr bwMode="auto">
                <a:xfrm>
                  <a:off x="1100" y="1127"/>
                  <a:ext cx="15" cy="17"/>
                </a:xfrm>
                <a:prstGeom prst="ellipse">
                  <a:avLst/>
                </a:prstGeom>
                <a:solidFill>
                  <a:srgbClr val="FFC08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727" name="Oval 29">
                  <a:extLst>
                    <a:ext uri="{FF2B5EF4-FFF2-40B4-BE49-F238E27FC236}">
                      <a16:creationId xmlns:a16="http://schemas.microsoft.com/office/drawing/2014/main" id="{E54BB3E2-1F65-45C6-CB87-A50995B0BA78}"/>
                    </a:ext>
                  </a:extLst>
                </p:cNvPr>
                <p:cNvSpPr>
                  <a:spLocks noChangeArrowheads="1"/>
                </p:cNvSpPr>
                <p:nvPr/>
              </p:nvSpPr>
              <p:spPr bwMode="auto">
                <a:xfrm>
                  <a:off x="934" y="1255"/>
                  <a:ext cx="16" cy="19"/>
                </a:xfrm>
                <a:prstGeom prst="ellipse">
                  <a:avLst/>
                </a:prstGeom>
                <a:solidFill>
                  <a:srgbClr val="FFC08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728" name="Oval 30">
                  <a:extLst>
                    <a:ext uri="{FF2B5EF4-FFF2-40B4-BE49-F238E27FC236}">
                      <a16:creationId xmlns:a16="http://schemas.microsoft.com/office/drawing/2014/main" id="{6137F35A-4208-7E15-992E-D34794673D57}"/>
                    </a:ext>
                  </a:extLst>
                </p:cNvPr>
                <p:cNvSpPr>
                  <a:spLocks noChangeArrowheads="1"/>
                </p:cNvSpPr>
                <p:nvPr/>
              </p:nvSpPr>
              <p:spPr bwMode="auto">
                <a:xfrm>
                  <a:off x="857" y="969"/>
                  <a:ext cx="71" cy="82"/>
                </a:xfrm>
                <a:prstGeom prst="ellipse">
                  <a:avLst/>
                </a:prstGeom>
                <a:solidFill>
                  <a:srgbClr val="FFC08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729" name="Freeform 31">
                  <a:extLst>
                    <a:ext uri="{FF2B5EF4-FFF2-40B4-BE49-F238E27FC236}">
                      <a16:creationId xmlns:a16="http://schemas.microsoft.com/office/drawing/2014/main" id="{24E6BEB8-52FF-F3D2-7026-F13898873611}"/>
                    </a:ext>
                  </a:extLst>
                </p:cNvPr>
                <p:cNvSpPr>
                  <a:spLocks/>
                </p:cNvSpPr>
                <p:nvPr/>
              </p:nvSpPr>
              <p:spPr bwMode="auto">
                <a:xfrm>
                  <a:off x="833" y="1046"/>
                  <a:ext cx="276" cy="226"/>
                </a:xfrm>
                <a:custGeom>
                  <a:avLst/>
                  <a:gdLst>
                    <a:gd name="T0" fmla="*/ 5 w 276"/>
                    <a:gd name="T1" fmla="*/ 34 h 226"/>
                    <a:gd name="T2" fmla="*/ 13 w 276"/>
                    <a:gd name="T3" fmla="*/ 27 h 226"/>
                    <a:gd name="T4" fmla="*/ 41 w 276"/>
                    <a:gd name="T5" fmla="*/ 14 h 226"/>
                    <a:gd name="T6" fmla="*/ 70 w 276"/>
                    <a:gd name="T7" fmla="*/ 7 h 226"/>
                    <a:gd name="T8" fmla="*/ 105 w 276"/>
                    <a:gd name="T9" fmla="*/ 1 h 226"/>
                    <a:gd name="T10" fmla="*/ 137 w 276"/>
                    <a:gd name="T11" fmla="*/ 0 h 226"/>
                    <a:gd name="T12" fmla="*/ 141 w 276"/>
                    <a:gd name="T13" fmla="*/ 1 h 226"/>
                    <a:gd name="T14" fmla="*/ 146 w 276"/>
                    <a:gd name="T15" fmla="*/ 3 h 226"/>
                    <a:gd name="T16" fmla="*/ 170 w 276"/>
                    <a:gd name="T17" fmla="*/ 26 h 226"/>
                    <a:gd name="T18" fmla="*/ 203 w 276"/>
                    <a:gd name="T19" fmla="*/ 50 h 226"/>
                    <a:gd name="T20" fmla="*/ 275 w 276"/>
                    <a:gd name="T21" fmla="*/ 79 h 226"/>
                    <a:gd name="T22" fmla="*/ 271 w 276"/>
                    <a:gd name="T23" fmla="*/ 99 h 226"/>
                    <a:gd name="T24" fmla="*/ 215 w 276"/>
                    <a:gd name="T25" fmla="*/ 92 h 226"/>
                    <a:gd name="T26" fmla="*/ 178 w 276"/>
                    <a:gd name="T27" fmla="*/ 82 h 226"/>
                    <a:gd name="T28" fmla="*/ 152 w 276"/>
                    <a:gd name="T29" fmla="*/ 69 h 226"/>
                    <a:gd name="T30" fmla="*/ 161 w 276"/>
                    <a:gd name="T31" fmla="*/ 132 h 226"/>
                    <a:gd name="T32" fmla="*/ 67 w 276"/>
                    <a:gd name="T33" fmla="*/ 158 h 226"/>
                    <a:gd name="T34" fmla="*/ 113 w 276"/>
                    <a:gd name="T35" fmla="*/ 208 h 226"/>
                    <a:gd name="T36" fmla="*/ 102 w 276"/>
                    <a:gd name="T37" fmla="*/ 225 h 226"/>
                    <a:gd name="T38" fmla="*/ 28 w 276"/>
                    <a:gd name="T39" fmla="*/ 168 h 226"/>
                    <a:gd name="T40" fmla="*/ 25 w 276"/>
                    <a:gd name="T41" fmla="*/ 158 h 226"/>
                    <a:gd name="T42" fmla="*/ 10 w 276"/>
                    <a:gd name="T43" fmla="*/ 108 h 226"/>
                    <a:gd name="T44" fmla="*/ 0 w 276"/>
                    <a:gd name="T45" fmla="*/ 54 h 226"/>
                    <a:gd name="T46" fmla="*/ 1 w 276"/>
                    <a:gd name="T47" fmla="*/ 42 h 226"/>
                    <a:gd name="T48" fmla="*/ 5 w 276"/>
                    <a:gd name="T49" fmla="*/ 34 h 2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6"/>
                    <a:gd name="T76" fmla="*/ 0 h 226"/>
                    <a:gd name="T77" fmla="*/ 276 w 276"/>
                    <a:gd name="T78" fmla="*/ 226 h 22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6" h="226">
                      <a:moveTo>
                        <a:pt x="5" y="34"/>
                      </a:moveTo>
                      <a:lnTo>
                        <a:pt x="13" y="27"/>
                      </a:lnTo>
                      <a:lnTo>
                        <a:pt x="41" y="14"/>
                      </a:lnTo>
                      <a:lnTo>
                        <a:pt x="70" y="7"/>
                      </a:lnTo>
                      <a:lnTo>
                        <a:pt x="105" y="1"/>
                      </a:lnTo>
                      <a:lnTo>
                        <a:pt x="137" y="0"/>
                      </a:lnTo>
                      <a:lnTo>
                        <a:pt x="141" y="1"/>
                      </a:lnTo>
                      <a:lnTo>
                        <a:pt x="146" y="3"/>
                      </a:lnTo>
                      <a:lnTo>
                        <a:pt x="170" y="26"/>
                      </a:lnTo>
                      <a:lnTo>
                        <a:pt x="203" y="50"/>
                      </a:lnTo>
                      <a:lnTo>
                        <a:pt x="275" y="79"/>
                      </a:lnTo>
                      <a:lnTo>
                        <a:pt x="271" y="99"/>
                      </a:lnTo>
                      <a:lnTo>
                        <a:pt x="215" y="92"/>
                      </a:lnTo>
                      <a:lnTo>
                        <a:pt x="178" y="82"/>
                      </a:lnTo>
                      <a:lnTo>
                        <a:pt x="152" y="69"/>
                      </a:lnTo>
                      <a:lnTo>
                        <a:pt x="161" y="132"/>
                      </a:lnTo>
                      <a:lnTo>
                        <a:pt x="67" y="158"/>
                      </a:lnTo>
                      <a:lnTo>
                        <a:pt x="113" y="208"/>
                      </a:lnTo>
                      <a:lnTo>
                        <a:pt x="102" y="225"/>
                      </a:lnTo>
                      <a:lnTo>
                        <a:pt x="28" y="168"/>
                      </a:lnTo>
                      <a:lnTo>
                        <a:pt x="25" y="158"/>
                      </a:lnTo>
                      <a:lnTo>
                        <a:pt x="10" y="108"/>
                      </a:lnTo>
                      <a:lnTo>
                        <a:pt x="0" y="54"/>
                      </a:lnTo>
                      <a:lnTo>
                        <a:pt x="1" y="42"/>
                      </a:lnTo>
                      <a:lnTo>
                        <a:pt x="5" y="34"/>
                      </a:lnTo>
                    </a:path>
                  </a:pathLst>
                </a:custGeom>
                <a:solidFill>
                  <a:srgbClr val="808080"/>
                </a:solidFill>
                <a:ln w="12700" cap="rnd">
                  <a:solidFill>
                    <a:srgbClr val="000000"/>
                  </a:solidFill>
                  <a:round/>
                  <a:headEnd/>
                  <a:tailEnd/>
                </a:ln>
              </p:spPr>
              <p:txBody>
                <a:bodyPr wrap="none" lIns="90442" tIns="44428" rIns="90442" bIns="44428">
                  <a:spAutoFit/>
                </a:bodyPr>
                <a:lstStyle/>
                <a:p>
                  <a:endParaRPr lang="es-MX"/>
                </a:p>
              </p:txBody>
            </p:sp>
            <p:sp>
              <p:nvSpPr>
                <p:cNvPr id="157730" name="Freeform 32">
                  <a:extLst>
                    <a:ext uri="{FF2B5EF4-FFF2-40B4-BE49-F238E27FC236}">
                      <a16:creationId xmlns:a16="http://schemas.microsoft.com/office/drawing/2014/main" id="{4F5E2BE3-A10D-119B-8BC9-B0D2CA74603C}"/>
                    </a:ext>
                  </a:extLst>
                </p:cNvPr>
                <p:cNvSpPr>
                  <a:spLocks/>
                </p:cNvSpPr>
                <p:nvPr/>
              </p:nvSpPr>
              <p:spPr bwMode="auto">
                <a:xfrm>
                  <a:off x="865" y="1048"/>
                  <a:ext cx="96" cy="122"/>
                </a:xfrm>
                <a:custGeom>
                  <a:avLst/>
                  <a:gdLst>
                    <a:gd name="T0" fmla="*/ 9 w 96"/>
                    <a:gd name="T1" fmla="*/ 12 h 122"/>
                    <a:gd name="T2" fmla="*/ 0 w 96"/>
                    <a:gd name="T3" fmla="*/ 51 h 122"/>
                    <a:gd name="T4" fmla="*/ 15 w 96"/>
                    <a:gd name="T5" fmla="*/ 57 h 122"/>
                    <a:gd name="T6" fmla="*/ 10 w 96"/>
                    <a:gd name="T7" fmla="*/ 77 h 122"/>
                    <a:gd name="T8" fmla="*/ 68 w 96"/>
                    <a:gd name="T9" fmla="*/ 121 h 122"/>
                    <a:gd name="T10" fmla="*/ 95 w 96"/>
                    <a:gd name="T11" fmla="*/ 51 h 122"/>
                    <a:gd name="T12" fmla="*/ 80 w 96"/>
                    <a:gd name="T13" fmla="*/ 46 h 122"/>
                    <a:gd name="T14" fmla="*/ 91 w 96"/>
                    <a:gd name="T15" fmla="*/ 28 h 122"/>
                    <a:gd name="T16" fmla="*/ 70 w 96"/>
                    <a:gd name="T17" fmla="*/ 0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
                    <a:gd name="T28" fmla="*/ 0 h 122"/>
                    <a:gd name="T29" fmla="*/ 96 w 96"/>
                    <a:gd name="T30" fmla="*/ 122 h 1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 h="122">
                      <a:moveTo>
                        <a:pt x="9" y="12"/>
                      </a:moveTo>
                      <a:lnTo>
                        <a:pt x="0" y="51"/>
                      </a:lnTo>
                      <a:lnTo>
                        <a:pt x="15" y="57"/>
                      </a:lnTo>
                      <a:lnTo>
                        <a:pt x="10" y="77"/>
                      </a:lnTo>
                      <a:lnTo>
                        <a:pt x="68" y="121"/>
                      </a:lnTo>
                      <a:lnTo>
                        <a:pt x="95" y="51"/>
                      </a:lnTo>
                      <a:lnTo>
                        <a:pt x="80" y="46"/>
                      </a:lnTo>
                      <a:lnTo>
                        <a:pt x="91" y="28"/>
                      </a:lnTo>
                      <a:lnTo>
                        <a:pt x="7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90442" tIns="44428" rIns="90442" bIns="44428">
                  <a:spAutoFit/>
                </a:bodyPr>
                <a:lstStyle/>
                <a:p>
                  <a:endParaRPr lang="es-MX"/>
                </a:p>
              </p:txBody>
            </p:sp>
            <p:sp>
              <p:nvSpPr>
                <p:cNvPr id="157731" name="Freeform 33">
                  <a:extLst>
                    <a:ext uri="{FF2B5EF4-FFF2-40B4-BE49-F238E27FC236}">
                      <a16:creationId xmlns:a16="http://schemas.microsoft.com/office/drawing/2014/main" id="{1B91E191-DAEF-FE8F-6A15-495139A7C051}"/>
                    </a:ext>
                  </a:extLst>
                </p:cNvPr>
                <p:cNvSpPr>
                  <a:spLocks/>
                </p:cNvSpPr>
                <p:nvPr/>
              </p:nvSpPr>
              <p:spPr bwMode="auto">
                <a:xfrm>
                  <a:off x="885" y="1048"/>
                  <a:ext cx="49" cy="122"/>
                </a:xfrm>
                <a:custGeom>
                  <a:avLst/>
                  <a:gdLst>
                    <a:gd name="T0" fmla="*/ 0 w 49"/>
                    <a:gd name="T1" fmla="*/ 8 h 122"/>
                    <a:gd name="T2" fmla="*/ 48 w 49"/>
                    <a:gd name="T3" fmla="*/ 121 h 122"/>
                    <a:gd name="T4" fmla="*/ 39 w 49"/>
                    <a:gd name="T5" fmla="*/ 0 h 122"/>
                    <a:gd name="T6" fmla="*/ 0 w 49"/>
                    <a:gd name="T7" fmla="*/ 8 h 122"/>
                    <a:gd name="T8" fmla="*/ 0 60000 65536"/>
                    <a:gd name="T9" fmla="*/ 0 60000 65536"/>
                    <a:gd name="T10" fmla="*/ 0 60000 65536"/>
                    <a:gd name="T11" fmla="*/ 0 60000 65536"/>
                    <a:gd name="T12" fmla="*/ 0 w 49"/>
                    <a:gd name="T13" fmla="*/ 0 h 122"/>
                    <a:gd name="T14" fmla="*/ 49 w 49"/>
                    <a:gd name="T15" fmla="*/ 122 h 122"/>
                  </a:gdLst>
                  <a:ahLst/>
                  <a:cxnLst>
                    <a:cxn ang="T8">
                      <a:pos x="T0" y="T1"/>
                    </a:cxn>
                    <a:cxn ang="T9">
                      <a:pos x="T2" y="T3"/>
                    </a:cxn>
                    <a:cxn ang="T10">
                      <a:pos x="T4" y="T5"/>
                    </a:cxn>
                    <a:cxn ang="T11">
                      <a:pos x="T6" y="T7"/>
                    </a:cxn>
                  </a:cxnLst>
                  <a:rect l="T12" t="T13" r="T14" b="T15"/>
                  <a:pathLst>
                    <a:path w="49" h="122">
                      <a:moveTo>
                        <a:pt x="0" y="8"/>
                      </a:moveTo>
                      <a:lnTo>
                        <a:pt x="48" y="121"/>
                      </a:lnTo>
                      <a:lnTo>
                        <a:pt x="39" y="0"/>
                      </a:lnTo>
                      <a:lnTo>
                        <a:pt x="0" y="8"/>
                      </a:lnTo>
                    </a:path>
                  </a:pathLst>
                </a:custGeom>
                <a:solidFill>
                  <a:srgbClr val="FFFFFF"/>
                </a:solidFill>
                <a:ln w="12700" cap="rnd">
                  <a:solidFill>
                    <a:srgbClr val="000000"/>
                  </a:solidFill>
                  <a:round/>
                  <a:headEnd/>
                  <a:tailEnd/>
                </a:ln>
              </p:spPr>
              <p:txBody>
                <a:bodyPr wrap="none" lIns="90442" tIns="44428" rIns="90442" bIns="44428">
                  <a:spAutoFit/>
                </a:bodyPr>
                <a:lstStyle/>
                <a:p>
                  <a:endParaRPr lang="es-MX"/>
                </a:p>
              </p:txBody>
            </p:sp>
            <p:sp>
              <p:nvSpPr>
                <p:cNvPr id="157732" name="Freeform 34">
                  <a:extLst>
                    <a:ext uri="{FF2B5EF4-FFF2-40B4-BE49-F238E27FC236}">
                      <a16:creationId xmlns:a16="http://schemas.microsoft.com/office/drawing/2014/main" id="{5E7A4A8D-943D-E2A3-B49C-31CCAB4549F7}"/>
                    </a:ext>
                  </a:extLst>
                </p:cNvPr>
                <p:cNvSpPr>
                  <a:spLocks/>
                </p:cNvSpPr>
                <p:nvPr/>
              </p:nvSpPr>
              <p:spPr bwMode="auto">
                <a:xfrm>
                  <a:off x="900" y="1057"/>
                  <a:ext cx="26" cy="33"/>
                </a:xfrm>
                <a:custGeom>
                  <a:avLst/>
                  <a:gdLst>
                    <a:gd name="T0" fmla="*/ 0 w 26"/>
                    <a:gd name="T1" fmla="*/ 32 h 33"/>
                    <a:gd name="T2" fmla="*/ 5 w 26"/>
                    <a:gd name="T3" fmla="*/ 0 h 33"/>
                    <a:gd name="T4" fmla="*/ 25 w 26"/>
                    <a:gd name="T5" fmla="*/ 23 h 33"/>
                    <a:gd name="T6" fmla="*/ 0 60000 65536"/>
                    <a:gd name="T7" fmla="*/ 0 60000 65536"/>
                    <a:gd name="T8" fmla="*/ 0 60000 65536"/>
                    <a:gd name="T9" fmla="*/ 0 w 26"/>
                    <a:gd name="T10" fmla="*/ 0 h 33"/>
                    <a:gd name="T11" fmla="*/ 26 w 26"/>
                    <a:gd name="T12" fmla="*/ 33 h 33"/>
                  </a:gdLst>
                  <a:ahLst/>
                  <a:cxnLst>
                    <a:cxn ang="T6">
                      <a:pos x="T0" y="T1"/>
                    </a:cxn>
                    <a:cxn ang="T7">
                      <a:pos x="T2" y="T3"/>
                    </a:cxn>
                    <a:cxn ang="T8">
                      <a:pos x="T4" y="T5"/>
                    </a:cxn>
                  </a:cxnLst>
                  <a:rect l="T9" t="T10" r="T11" b="T12"/>
                  <a:pathLst>
                    <a:path w="26" h="33">
                      <a:moveTo>
                        <a:pt x="0" y="32"/>
                      </a:moveTo>
                      <a:lnTo>
                        <a:pt x="5" y="0"/>
                      </a:lnTo>
                      <a:lnTo>
                        <a:pt x="25" y="23"/>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90442" tIns="44428" rIns="90442" bIns="44428">
                  <a:spAutoFit/>
                </a:bodyPr>
                <a:lstStyle/>
                <a:p>
                  <a:endParaRPr lang="es-MX"/>
                </a:p>
              </p:txBody>
            </p:sp>
            <p:sp>
              <p:nvSpPr>
                <p:cNvPr id="157733" name="Freeform 35">
                  <a:extLst>
                    <a:ext uri="{FF2B5EF4-FFF2-40B4-BE49-F238E27FC236}">
                      <a16:creationId xmlns:a16="http://schemas.microsoft.com/office/drawing/2014/main" id="{978DDC08-AB47-65CA-3A2D-9B5B259ED6D0}"/>
                    </a:ext>
                  </a:extLst>
                </p:cNvPr>
                <p:cNvSpPr>
                  <a:spLocks/>
                </p:cNvSpPr>
                <p:nvPr/>
              </p:nvSpPr>
              <p:spPr bwMode="auto">
                <a:xfrm>
                  <a:off x="875" y="1038"/>
                  <a:ext cx="54" cy="43"/>
                </a:xfrm>
                <a:custGeom>
                  <a:avLst/>
                  <a:gdLst>
                    <a:gd name="T0" fmla="*/ 22 w 54"/>
                    <a:gd name="T1" fmla="*/ 16 h 43"/>
                    <a:gd name="T2" fmla="*/ 32 w 54"/>
                    <a:gd name="T3" fmla="*/ 14 h 43"/>
                    <a:gd name="T4" fmla="*/ 50 w 54"/>
                    <a:gd name="T5" fmla="*/ 0 h 43"/>
                    <a:gd name="T6" fmla="*/ 53 w 54"/>
                    <a:gd name="T7" fmla="*/ 29 h 43"/>
                    <a:gd name="T8" fmla="*/ 33 w 54"/>
                    <a:gd name="T9" fmla="*/ 21 h 43"/>
                    <a:gd name="T10" fmla="*/ 25 w 54"/>
                    <a:gd name="T11" fmla="*/ 24 h 43"/>
                    <a:gd name="T12" fmla="*/ 7 w 54"/>
                    <a:gd name="T13" fmla="*/ 42 h 43"/>
                    <a:gd name="T14" fmla="*/ 0 w 54"/>
                    <a:gd name="T15" fmla="*/ 14 h 43"/>
                    <a:gd name="T16" fmla="*/ 22 w 54"/>
                    <a:gd name="T17" fmla="*/ 16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
                    <a:gd name="T28" fmla="*/ 0 h 43"/>
                    <a:gd name="T29" fmla="*/ 54 w 54"/>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 h="43">
                      <a:moveTo>
                        <a:pt x="22" y="16"/>
                      </a:moveTo>
                      <a:lnTo>
                        <a:pt x="32" y="14"/>
                      </a:lnTo>
                      <a:lnTo>
                        <a:pt x="50" y="0"/>
                      </a:lnTo>
                      <a:lnTo>
                        <a:pt x="53" y="29"/>
                      </a:lnTo>
                      <a:lnTo>
                        <a:pt x="33" y="21"/>
                      </a:lnTo>
                      <a:lnTo>
                        <a:pt x="25" y="24"/>
                      </a:lnTo>
                      <a:lnTo>
                        <a:pt x="7" y="42"/>
                      </a:lnTo>
                      <a:lnTo>
                        <a:pt x="0" y="14"/>
                      </a:lnTo>
                      <a:lnTo>
                        <a:pt x="22" y="16"/>
                      </a:lnTo>
                    </a:path>
                  </a:pathLst>
                </a:custGeom>
                <a:solidFill>
                  <a:srgbClr val="0000FF"/>
                </a:solidFill>
                <a:ln w="12700" cap="rnd">
                  <a:solidFill>
                    <a:srgbClr val="000000"/>
                  </a:solidFill>
                  <a:round/>
                  <a:headEnd/>
                  <a:tailEnd/>
                </a:ln>
              </p:spPr>
              <p:txBody>
                <a:bodyPr wrap="none" lIns="90442" tIns="44428" rIns="90442" bIns="44428">
                  <a:spAutoFit/>
                </a:bodyPr>
                <a:lstStyle/>
                <a:p>
                  <a:endParaRPr lang="es-MX"/>
                </a:p>
              </p:txBody>
            </p:sp>
            <p:sp>
              <p:nvSpPr>
                <p:cNvPr id="157734" name="Oval 36">
                  <a:extLst>
                    <a:ext uri="{FF2B5EF4-FFF2-40B4-BE49-F238E27FC236}">
                      <a16:creationId xmlns:a16="http://schemas.microsoft.com/office/drawing/2014/main" id="{DA282ADA-4FD6-99E1-4F12-ACAD57EE04C0}"/>
                    </a:ext>
                  </a:extLst>
                </p:cNvPr>
                <p:cNvSpPr>
                  <a:spLocks noChangeArrowheads="1"/>
                </p:cNvSpPr>
                <p:nvPr/>
              </p:nvSpPr>
              <p:spPr bwMode="auto">
                <a:xfrm>
                  <a:off x="909" y="1074"/>
                  <a:ext cx="4" cy="5"/>
                </a:xfrm>
                <a:prstGeom prst="ellipse">
                  <a:avLst/>
                </a:prstGeom>
                <a:solidFill>
                  <a:srgbClr val="00000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735" name="Oval 37">
                  <a:extLst>
                    <a:ext uri="{FF2B5EF4-FFF2-40B4-BE49-F238E27FC236}">
                      <a16:creationId xmlns:a16="http://schemas.microsoft.com/office/drawing/2014/main" id="{24CB1040-A82E-D398-ADBD-9A1094598189}"/>
                    </a:ext>
                  </a:extLst>
                </p:cNvPr>
                <p:cNvSpPr>
                  <a:spLocks noChangeArrowheads="1"/>
                </p:cNvSpPr>
                <p:nvPr/>
              </p:nvSpPr>
              <p:spPr bwMode="auto">
                <a:xfrm>
                  <a:off x="915" y="1098"/>
                  <a:ext cx="4" cy="5"/>
                </a:xfrm>
                <a:prstGeom prst="ellipse">
                  <a:avLst/>
                </a:prstGeom>
                <a:solidFill>
                  <a:srgbClr val="00000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736" name="Oval 38">
                  <a:extLst>
                    <a:ext uri="{FF2B5EF4-FFF2-40B4-BE49-F238E27FC236}">
                      <a16:creationId xmlns:a16="http://schemas.microsoft.com/office/drawing/2014/main" id="{217A1CE1-7CAC-9F97-10E3-0F519974855C}"/>
                    </a:ext>
                  </a:extLst>
                </p:cNvPr>
                <p:cNvSpPr>
                  <a:spLocks noChangeArrowheads="1"/>
                </p:cNvSpPr>
                <p:nvPr/>
              </p:nvSpPr>
              <p:spPr bwMode="auto">
                <a:xfrm>
                  <a:off x="919" y="1120"/>
                  <a:ext cx="4" cy="4"/>
                </a:xfrm>
                <a:prstGeom prst="ellipse">
                  <a:avLst/>
                </a:prstGeom>
                <a:solidFill>
                  <a:srgbClr val="00000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7737" name="Freeform 39">
                  <a:extLst>
                    <a:ext uri="{FF2B5EF4-FFF2-40B4-BE49-F238E27FC236}">
                      <a16:creationId xmlns:a16="http://schemas.microsoft.com/office/drawing/2014/main" id="{6FD63715-B644-DC2C-D8BB-AAA42C3CBBBD}"/>
                    </a:ext>
                  </a:extLst>
                </p:cNvPr>
                <p:cNvSpPr>
                  <a:spLocks/>
                </p:cNvSpPr>
                <p:nvPr/>
              </p:nvSpPr>
              <p:spPr bwMode="auto">
                <a:xfrm>
                  <a:off x="883" y="1158"/>
                  <a:ext cx="19" cy="47"/>
                </a:xfrm>
                <a:custGeom>
                  <a:avLst/>
                  <a:gdLst>
                    <a:gd name="T0" fmla="*/ 0 w 19"/>
                    <a:gd name="T1" fmla="*/ 0 h 47"/>
                    <a:gd name="T2" fmla="*/ 7 w 19"/>
                    <a:gd name="T3" fmla="*/ 26 h 47"/>
                    <a:gd name="T4" fmla="*/ 18 w 19"/>
                    <a:gd name="T5" fmla="*/ 46 h 47"/>
                    <a:gd name="T6" fmla="*/ 0 60000 65536"/>
                    <a:gd name="T7" fmla="*/ 0 60000 65536"/>
                    <a:gd name="T8" fmla="*/ 0 60000 65536"/>
                    <a:gd name="T9" fmla="*/ 0 w 19"/>
                    <a:gd name="T10" fmla="*/ 0 h 47"/>
                    <a:gd name="T11" fmla="*/ 19 w 19"/>
                    <a:gd name="T12" fmla="*/ 47 h 47"/>
                  </a:gdLst>
                  <a:ahLst/>
                  <a:cxnLst>
                    <a:cxn ang="T6">
                      <a:pos x="T0" y="T1"/>
                    </a:cxn>
                    <a:cxn ang="T7">
                      <a:pos x="T2" y="T3"/>
                    </a:cxn>
                    <a:cxn ang="T8">
                      <a:pos x="T4" y="T5"/>
                    </a:cxn>
                  </a:cxnLst>
                  <a:rect l="T9" t="T10" r="T11" b="T12"/>
                  <a:pathLst>
                    <a:path w="19" h="47">
                      <a:moveTo>
                        <a:pt x="0" y="0"/>
                      </a:moveTo>
                      <a:lnTo>
                        <a:pt x="7" y="26"/>
                      </a:lnTo>
                      <a:lnTo>
                        <a:pt x="18" y="46"/>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90442" tIns="44428" rIns="90442" bIns="44428">
                  <a:spAutoFit/>
                </a:bodyPr>
                <a:lstStyle/>
                <a:p>
                  <a:endParaRPr lang="es-MX"/>
                </a:p>
              </p:txBody>
            </p:sp>
          </p:grpSp>
        </p:grpSp>
        <p:pic>
          <p:nvPicPr>
            <p:cNvPr id="157711" name="Picture 9">
              <a:extLst>
                <a:ext uri="{FF2B5EF4-FFF2-40B4-BE49-F238E27FC236}">
                  <a16:creationId xmlns:a16="http://schemas.microsoft.com/office/drawing/2014/main" id="{C62135AA-8EC3-C736-8C9F-9AD6180D95C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 y="709"/>
              <a:ext cx="192"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7712" name="Picture 10">
              <a:extLst>
                <a:ext uri="{FF2B5EF4-FFF2-40B4-BE49-F238E27FC236}">
                  <a16:creationId xmlns:a16="http://schemas.microsoft.com/office/drawing/2014/main" id="{B42B082B-41F2-EF15-CFF1-1854269D605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1" y="1117"/>
              <a:ext cx="246"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7713" name="Picture 11">
              <a:extLst>
                <a:ext uri="{FF2B5EF4-FFF2-40B4-BE49-F238E27FC236}">
                  <a16:creationId xmlns:a16="http://schemas.microsoft.com/office/drawing/2014/main" id="{62C130D7-9C32-784A-E045-661D505A1A5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9" y="1207"/>
              <a:ext cx="42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7714" name="Picture 12">
              <a:extLst>
                <a:ext uri="{FF2B5EF4-FFF2-40B4-BE49-F238E27FC236}">
                  <a16:creationId xmlns:a16="http://schemas.microsoft.com/office/drawing/2014/main" id="{E8D6EE1C-E033-9F03-5A28-F042FE5B44A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3" y="1252"/>
              <a:ext cx="207"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7715" name="Line 121">
              <a:extLst>
                <a:ext uri="{FF2B5EF4-FFF2-40B4-BE49-F238E27FC236}">
                  <a16:creationId xmlns:a16="http://schemas.microsoft.com/office/drawing/2014/main" id="{0D3CD7D3-CE7B-3707-4CC1-8D5BE5307439}"/>
                </a:ext>
              </a:extLst>
            </p:cNvPr>
            <p:cNvSpPr>
              <a:spLocks noChangeShapeType="1"/>
            </p:cNvSpPr>
            <p:nvPr/>
          </p:nvSpPr>
          <p:spPr bwMode="auto">
            <a:xfrm>
              <a:off x="2151" y="1046"/>
              <a:ext cx="0" cy="176"/>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sp>
          <p:nvSpPr>
            <p:cNvPr id="157716" name="Line 123">
              <a:extLst>
                <a:ext uri="{FF2B5EF4-FFF2-40B4-BE49-F238E27FC236}">
                  <a16:creationId xmlns:a16="http://schemas.microsoft.com/office/drawing/2014/main" id="{DECF37DF-B127-0FA4-0482-7E1973AE7D75}"/>
                </a:ext>
              </a:extLst>
            </p:cNvPr>
            <p:cNvSpPr>
              <a:spLocks noChangeShapeType="1"/>
            </p:cNvSpPr>
            <p:nvPr/>
          </p:nvSpPr>
          <p:spPr bwMode="auto">
            <a:xfrm>
              <a:off x="2203" y="1560"/>
              <a:ext cx="1357" cy="1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lIns="90442" tIns="44428" rIns="90442" bIns="44428">
              <a:spAutoFit/>
            </a:bodyPr>
            <a:lstStyle/>
            <a:p>
              <a:endParaRPr lang="es-MX"/>
            </a:p>
          </p:txBody>
        </p:sp>
        <p:sp>
          <p:nvSpPr>
            <p:cNvPr id="157717" name="Line 127">
              <a:extLst>
                <a:ext uri="{FF2B5EF4-FFF2-40B4-BE49-F238E27FC236}">
                  <a16:creationId xmlns:a16="http://schemas.microsoft.com/office/drawing/2014/main" id="{043F8ECB-BEE2-A8C0-E5F5-2EA0850B5A93}"/>
                </a:ext>
              </a:extLst>
            </p:cNvPr>
            <p:cNvSpPr>
              <a:spLocks noChangeShapeType="1"/>
            </p:cNvSpPr>
            <p:nvPr/>
          </p:nvSpPr>
          <p:spPr bwMode="auto">
            <a:xfrm flipV="1">
              <a:off x="2187" y="1400"/>
              <a:ext cx="0" cy="17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grpSp>
          <p:nvGrpSpPr>
            <p:cNvPr id="157718" name="Group 20">
              <a:extLst>
                <a:ext uri="{FF2B5EF4-FFF2-40B4-BE49-F238E27FC236}">
                  <a16:creationId xmlns:a16="http://schemas.microsoft.com/office/drawing/2014/main" id="{9505B896-9088-3C93-C13D-6BDAB102E224}"/>
                </a:ext>
              </a:extLst>
            </p:cNvPr>
            <p:cNvGrpSpPr>
              <a:grpSpLocks/>
            </p:cNvGrpSpPr>
            <p:nvPr/>
          </p:nvGrpSpPr>
          <p:grpSpPr bwMode="auto">
            <a:xfrm>
              <a:off x="3152" y="1389"/>
              <a:ext cx="5" cy="176"/>
              <a:chOff x="2789" y="1389"/>
              <a:chExt cx="5" cy="176"/>
            </a:xfrm>
          </p:grpSpPr>
          <p:sp>
            <p:nvSpPr>
              <p:cNvPr id="157722" name="Line 124">
                <a:extLst>
                  <a:ext uri="{FF2B5EF4-FFF2-40B4-BE49-F238E27FC236}">
                    <a16:creationId xmlns:a16="http://schemas.microsoft.com/office/drawing/2014/main" id="{F1ACCD80-3546-0133-605B-8B0A83B54018}"/>
                  </a:ext>
                </a:extLst>
              </p:cNvPr>
              <p:cNvSpPr>
                <a:spLocks noChangeShapeType="1"/>
              </p:cNvSpPr>
              <p:nvPr/>
            </p:nvSpPr>
            <p:spPr bwMode="auto">
              <a:xfrm flipV="1">
                <a:off x="2789" y="1389"/>
                <a:ext cx="0" cy="101"/>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sp>
            <p:nvSpPr>
              <p:cNvPr id="157723" name="Line 128">
                <a:extLst>
                  <a:ext uri="{FF2B5EF4-FFF2-40B4-BE49-F238E27FC236}">
                    <a16:creationId xmlns:a16="http://schemas.microsoft.com/office/drawing/2014/main" id="{E3802D1E-168B-7EDD-8C3D-B69EAA467F6A}"/>
                  </a:ext>
                </a:extLst>
              </p:cNvPr>
              <p:cNvSpPr>
                <a:spLocks noChangeShapeType="1"/>
              </p:cNvSpPr>
              <p:nvPr/>
            </p:nvSpPr>
            <p:spPr bwMode="auto">
              <a:xfrm flipV="1">
                <a:off x="2794" y="1464"/>
                <a:ext cx="0" cy="101"/>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grpSp>
        <p:grpSp>
          <p:nvGrpSpPr>
            <p:cNvPr id="157719" name="Group 21">
              <a:extLst>
                <a:ext uri="{FF2B5EF4-FFF2-40B4-BE49-F238E27FC236}">
                  <a16:creationId xmlns:a16="http://schemas.microsoft.com/office/drawing/2014/main" id="{60ABE6F3-F6DE-A300-A2ED-110B83812E53}"/>
                </a:ext>
              </a:extLst>
            </p:cNvPr>
            <p:cNvGrpSpPr>
              <a:grpSpLocks/>
            </p:cNvGrpSpPr>
            <p:nvPr/>
          </p:nvGrpSpPr>
          <p:grpSpPr bwMode="auto">
            <a:xfrm>
              <a:off x="3560" y="1389"/>
              <a:ext cx="0" cy="176"/>
              <a:chOff x="3259" y="1400"/>
              <a:chExt cx="0" cy="176"/>
            </a:xfrm>
          </p:grpSpPr>
          <p:sp>
            <p:nvSpPr>
              <p:cNvPr id="157720" name="Line 126">
                <a:extLst>
                  <a:ext uri="{FF2B5EF4-FFF2-40B4-BE49-F238E27FC236}">
                    <a16:creationId xmlns:a16="http://schemas.microsoft.com/office/drawing/2014/main" id="{159CDDED-778D-3FC0-6E49-C41EABF1DE52}"/>
                  </a:ext>
                </a:extLst>
              </p:cNvPr>
              <p:cNvSpPr>
                <a:spLocks noChangeShapeType="1"/>
              </p:cNvSpPr>
              <p:nvPr/>
            </p:nvSpPr>
            <p:spPr bwMode="auto">
              <a:xfrm flipV="1">
                <a:off x="3259" y="1400"/>
                <a:ext cx="0" cy="101"/>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sp>
            <p:nvSpPr>
              <p:cNvPr id="157721" name="Line 129">
                <a:extLst>
                  <a:ext uri="{FF2B5EF4-FFF2-40B4-BE49-F238E27FC236}">
                    <a16:creationId xmlns:a16="http://schemas.microsoft.com/office/drawing/2014/main" id="{99C35E70-ADFF-EDEC-1057-9D7C290B4412}"/>
                  </a:ext>
                </a:extLst>
              </p:cNvPr>
              <p:cNvSpPr>
                <a:spLocks noChangeShapeType="1"/>
              </p:cNvSpPr>
              <p:nvPr/>
            </p:nvSpPr>
            <p:spPr bwMode="auto">
              <a:xfrm flipV="1">
                <a:off x="3259" y="1480"/>
                <a:ext cx="0" cy="96"/>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lIns="90442" tIns="44428" rIns="90442" bIns="44428">
                <a:spAutoFit/>
              </a:bodyPr>
              <a:lstStyle/>
              <a:p>
                <a:endParaRPr lang="es-MX"/>
              </a:p>
            </p:txBody>
          </p:sp>
        </p:grpSp>
      </p:grpSp>
      <p:sp>
        <p:nvSpPr>
          <p:cNvPr id="157709" name="CuadroTexto 457">
            <a:extLst>
              <a:ext uri="{FF2B5EF4-FFF2-40B4-BE49-F238E27FC236}">
                <a16:creationId xmlns:a16="http://schemas.microsoft.com/office/drawing/2014/main" id="{737181D8-F33F-8469-D95E-5DC7A3D44EDB}"/>
              </a:ext>
            </a:extLst>
          </p:cNvPr>
          <p:cNvSpPr txBox="1">
            <a:spLocks noChangeArrowheads="1"/>
          </p:cNvSpPr>
          <p:nvPr/>
        </p:nvSpPr>
        <p:spPr bwMode="auto">
          <a:xfrm>
            <a:off x="2935288" y="3300413"/>
            <a:ext cx="278923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buFont typeface="Arial" panose="020B0604020202020204" pitchFamily="34" charset="0"/>
              <a:buChar char="•"/>
            </a:pPr>
            <a:r>
              <a:rPr lang="es-419" altLang="en-US" sz="4000">
                <a:solidFill>
                  <a:schemeClr val="bg1"/>
                </a:solidFill>
              </a:rPr>
              <a:t>Pedido</a:t>
            </a:r>
          </a:p>
          <a:p>
            <a:pPr>
              <a:buFont typeface="Arial" panose="020B0604020202020204" pitchFamily="34" charset="0"/>
              <a:buChar char="•"/>
            </a:pPr>
            <a:r>
              <a:rPr lang="es-419" altLang="en-US" sz="4000">
                <a:solidFill>
                  <a:schemeClr val="bg1"/>
                </a:solidFill>
              </a:rPr>
              <a:t>Inventarios</a:t>
            </a:r>
          </a:p>
          <a:p>
            <a:pPr>
              <a:buFont typeface="Arial" panose="020B0604020202020204" pitchFamily="34" charset="0"/>
              <a:buChar char="•"/>
            </a:pPr>
            <a:r>
              <a:rPr lang="es-419" altLang="en-US" sz="4000">
                <a:solidFill>
                  <a:schemeClr val="bg1"/>
                </a:solidFill>
              </a:rPr>
              <a:t>Embarque</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8722" name="Date Placeholder 3">
            <a:extLst>
              <a:ext uri="{FF2B5EF4-FFF2-40B4-BE49-F238E27FC236}">
                <a16:creationId xmlns:a16="http://schemas.microsoft.com/office/drawing/2014/main" id="{2170C4E8-12E6-16C5-B79E-AC74F29BD007}"/>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322D372C-F4C9-44FB-AB90-96EF4CEF150B}" type="datetime1">
              <a:rPr lang="en-US" altLang="en-US" smtClean="0">
                <a:solidFill>
                  <a:srgbClr val="FFFFFF"/>
                </a:solidFill>
              </a:rPr>
              <a:pPr/>
              <a:t>9/18/2024</a:t>
            </a:fld>
            <a:endParaRPr lang="en-US" altLang="en-US">
              <a:solidFill>
                <a:srgbClr val="FFFFFF"/>
              </a:solidFill>
            </a:endParaRPr>
          </a:p>
        </p:txBody>
      </p:sp>
      <p:sp>
        <p:nvSpPr>
          <p:cNvPr id="101379" name="Footer Placeholder 1">
            <a:extLst>
              <a:ext uri="{FF2B5EF4-FFF2-40B4-BE49-F238E27FC236}">
                <a16:creationId xmlns:a16="http://schemas.microsoft.com/office/drawing/2014/main" id="{C92DE9B6-EFE9-1D49-2CC4-49E6F8DAFC8D}"/>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A3D7AD81-1400-E5A2-20B2-EDBB7930347E}"/>
              </a:ext>
            </a:extLst>
          </p:cNvPr>
          <p:cNvSpPr>
            <a:spLocks noGrp="1"/>
          </p:cNvSpPr>
          <p:nvPr>
            <p:ph type="sldNum" sz="quarter" idx="12"/>
          </p:nvPr>
        </p:nvSpPr>
        <p:spPr/>
        <p:txBody>
          <a:bodyPr/>
          <a:lstStyle/>
          <a:p>
            <a:pPr>
              <a:defRPr/>
            </a:pPr>
            <a:fld id="{70FDD11F-9B79-442D-BC23-E0769201B542}" type="slidenum">
              <a:rPr lang="en-US" altLang="es-MX"/>
              <a:pPr>
                <a:defRPr/>
              </a:pPr>
              <a:t>135</a:t>
            </a:fld>
            <a:endParaRPr lang="en-US" altLang="es-MX"/>
          </a:p>
        </p:txBody>
      </p:sp>
      <p:sp>
        <p:nvSpPr>
          <p:cNvPr id="101378" name="Title 1">
            <a:extLst>
              <a:ext uri="{FF2B5EF4-FFF2-40B4-BE49-F238E27FC236}">
                <a16:creationId xmlns:a16="http://schemas.microsoft.com/office/drawing/2014/main" id="{603DABB8-16E8-FAAE-3047-842ADA5572C7}"/>
              </a:ext>
            </a:extLst>
          </p:cNvPr>
          <p:cNvSpPr>
            <a:spLocks noGrp="1"/>
          </p:cNvSpPr>
          <p:nvPr>
            <p:ph type="title" idx="4294967295"/>
          </p:nvPr>
        </p:nvSpPr>
        <p:spPr>
          <a:xfrm>
            <a:off x="0" y="163513"/>
            <a:ext cx="9144000" cy="542925"/>
          </a:xfrm>
        </p:spPr>
        <p:txBody>
          <a:bodyPr/>
          <a:lstStyle/>
          <a:p>
            <a:pPr algn="ctr" eaLnBrk="1" fontAlgn="auto" hangingPunct="1">
              <a:spcAft>
                <a:spcPts val="0"/>
              </a:spcAft>
              <a:defRPr/>
            </a:pPr>
            <a:r>
              <a:rPr lang="es-ES_tradnl" altLang="es-MX" sz="3200" dirty="0">
                <a:solidFill>
                  <a:schemeClr val="bg1"/>
                </a:solidFill>
                <a:latin typeface="Arial" panose="020B0604020202020204" pitchFamily="34" charset="0"/>
                <a:cs typeface="Arial" panose="020B0604020202020204" pitchFamily="34" charset="0"/>
              </a:rPr>
              <a:t>Diseño de Programas</a:t>
            </a:r>
          </a:p>
        </p:txBody>
      </p:sp>
      <p:sp>
        <p:nvSpPr>
          <p:cNvPr id="158726" name="Text Box 6">
            <a:extLst>
              <a:ext uri="{FF2B5EF4-FFF2-40B4-BE49-F238E27FC236}">
                <a16:creationId xmlns:a16="http://schemas.microsoft.com/office/drawing/2014/main" id="{DCE94B50-864C-79B0-8094-81DC0FEBE6F9}"/>
              </a:ext>
            </a:extLst>
          </p:cNvPr>
          <p:cNvSpPr txBox="1">
            <a:spLocks noChangeArrowheads="1"/>
          </p:cNvSpPr>
          <p:nvPr/>
        </p:nvSpPr>
        <p:spPr bwMode="auto">
          <a:xfrm>
            <a:off x="125413" y="947738"/>
            <a:ext cx="2516187"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nSpc>
                <a:spcPct val="90000"/>
              </a:lnSpc>
              <a:spcBef>
                <a:spcPts val="1200"/>
              </a:spcBef>
              <a:spcAft>
                <a:spcPts val="200"/>
              </a:spcAft>
              <a:buClr>
                <a:srgbClr val="B5AE53"/>
              </a:buClr>
              <a:buSzPct val="100000"/>
              <a:buFont typeface="Calibri" panose="020F0502020204030204" pitchFamily="34" charset="0"/>
              <a:buChar char=" "/>
              <a:defRPr sz="2000">
                <a:solidFill>
                  <a:srgbClr val="FFFFFF"/>
                </a:solidFill>
                <a:latin typeface="Calibri" panose="020F0502020204030204" pitchFamily="34" charset="0"/>
              </a:defRPr>
            </a:lvl1pPr>
            <a:lvl2pPr marL="382588" indent="-182563">
              <a:lnSpc>
                <a:spcPct val="90000"/>
              </a:lnSpc>
              <a:spcBef>
                <a:spcPts val="200"/>
              </a:spcBef>
              <a:spcAft>
                <a:spcPts val="400"/>
              </a:spcAft>
              <a:buClr>
                <a:srgbClr val="B5AE53"/>
              </a:buClr>
              <a:buFont typeface="Calibri" panose="020F0502020204030204" pitchFamily="34" charset="0"/>
              <a:buChar char="◦"/>
              <a:defRPr>
                <a:solidFill>
                  <a:srgbClr val="FFFFFF"/>
                </a:solidFill>
                <a:latin typeface="Calibri" panose="020F0502020204030204" pitchFamily="34" charset="0"/>
              </a:defRPr>
            </a:lvl2pPr>
            <a:lvl3pPr marL="566738"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3pPr>
            <a:lvl4pPr marL="749300"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4pPr>
            <a:lvl5pPr marL="931863"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9pPr>
          </a:lstStyle>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Requerimiento</a:t>
            </a:r>
          </a:p>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De Negocio</a:t>
            </a:r>
          </a:p>
        </p:txBody>
      </p:sp>
      <p:sp>
        <p:nvSpPr>
          <p:cNvPr id="135" name="Text Box 344">
            <a:extLst>
              <a:ext uri="{FF2B5EF4-FFF2-40B4-BE49-F238E27FC236}">
                <a16:creationId xmlns:a16="http://schemas.microsoft.com/office/drawing/2014/main" id="{4976BB24-0C97-92BE-38B1-2DB6D19FFE35}"/>
              </a:ext>
            </a:extLst>
          </p:cNvPr>
          <p:cNvSpPr txBox="1">
            <a:spLocks noChangeArrowheads="1"/>
          </p:cNvSpPr>
          <p:nvPr/>
        </p:nvSpPr>
        <p:spPr bwMode="auto">
          <a:xfrm>
            <a:off x="2547938" y="2255838"/>
            <a:ext cx="4048125" cy="2554287"/>
          </a:xfrm>
          <a:prstGeom prst="rect">
            <a:avLst/>
          </a:prstGeom>
          <a:solidFill>
            <a:schemeClr val="accent1">
              <a:lumMod val="40000"/>
              <a:lumOff val="60000"/>
            </a:schemeClr>
          </a:solidFill>
          <a:ln w="12700">
            <a:noFill/>
            <a:miter lim="800000"/>
            <a:headEnd type="none" w="sm" len="sm"/>
            <a:tailEnd type="none" w="sm" len="sm"/>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altLang="zh-CN" sz="3200" dirty="0">
              <a:latin typeface="Times New Roman" charset="0"/>
            </a:endParaRPr>
          </a:p>
          <a:p>
            <a:pPr algn="ctr" fontAlgn="auto">
              <a:spcBef>
                <a:spcPts val="0"/>
              </a:spcBef>
              <a:spcAft>
                <a:spcPts val="0"/>
              </a:spcAft>
              <a:defRPr/>
            </a:pPr>
            <a:r>
              <a:rPr lang="es-419" altLang="zh-CN" sz="3200" dirty="0"/>
              <a:t>Brecha para crear la solución en Lenguajes de Programación</a:t>
            </a:r>
          </a:p>
          <a:p>
            <a:pPr fontAlgn="auto">
              <a:spcBef>
                <a:spcPts val="0"/>
              </a:spcBef>
              <a:spcAft>
                <a:spcPts val="0"/>
              </a:spcAft>
              <a:defRPr/>
            </a:pPr>
            <a:endParaRPr lang="zh-CN" sz="3200" dirty="0"/>
          </a:p>
        </p:txBody>
      </p:sp>
      <p:sp>
        <p:nvSpPr>
          <p:cNvPr id="158728" name="Text Box 6">
            <a:extLst>
              <a:ext uri="{FF2B5EF4-FFF2-40B4-BE49-F238E27FC236}">
                <a16:creationId xmlns:a16="http://schemas.microsoft.com/office/drawing/2014/main" id="{D1D7DB24-192A-1E10-1EA6-CAE80E5E6474}"/>
              </a:ext>
            </a:extLst>
          </p:cNvPr>
          <p:cNvSpPr txBox="1">
            <a:spLocks noChangeArrowheads="1"/>
          </p:cNvSpPr>
          <p:nvPr/>
        </p:nvSpPr>
        <p:spPr bwMode="auto">
          <a:xfrm>
            <a:off x="6457950" y="4999038"/>
            <a:ext cx="2516188"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nSpc>
                <a:spcPct val="90000"/>
              </a:lnSpc>
              <a:spcBef>
                <a:spcPts val="1200"/>
              </a:spcBef>
              <a:spcAft>
                <a:spcPts val="200"/>
              </a:spcAft>
              <a:buClr>
                <a:srgbClr val="B5AE53"/>
              </a:buClr>
              <a:buSzPct val="100000"/>
              <a:buFont typeface="Calibri" panose="020F0502020204030204" pitchFamily="34" charset="0"/>
              <a:buChar char=" "/>
              <a:defRPr sz="2000">
                <a:solidFill>
                  <a:srgbClr val="FFFFFF"/>
                </a:solidFill>
                <a:latin typeface="Calibri" panose="020F0502020204030204" pitchFamily="34" charset="0"/>
              </a:defRPr>
            </a:lvl1pPr>
            <a:lvl2pPr marL="382588" indent="-182563">
              <a:lnSpc>
                <a:spcPct val="90000"/>
              </a:lnSpc>
              <a:spcBef>
                <a:spcPts val="200"/>
              </a:spcBef>
              <a:spcAft>
                <a:spcPts val="400"/>
              </a:spcAft>
              <a:buClr>
                <a:srgbClr val="B5AE53"/>
              </a:buClr>
              <a:buFont typeface="Calibri" panose="020F0502020204030204" pitchFamily="34" charset="0"/>
              <a:buChar char="◦"/>
              <a:defRPr>
                <a:solidFill>
                  <a:srgbClr val="FFFFFF"/>
                </a:solidFill>
                <a:latin typeface="Calibri" panose="020F0502020204030204" pitchFamily="34" charset="0"/>
              </a:defRPr>
            </a:lvl2pPr>
            <a:lvl3pPr marL="566738"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3pPr>
            <a:lvl4pPr marL="749300"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4pPr>
            <a:lvl5pPr marL="931863"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9pPr>
          </a:lstStyle>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Ambiente Solución</a:t>
            </a:r>
          </a:p>
        </p:txBody>
      </p:sp>
      <p:sp>
        <p:nvSpPr>
          <p:cNvPr id="158729" name="Text Box 6">
            <a:extLst>
              <a:ext uri="{FF2B5EF4-FFF2-40B4-BE49-F238E27FC236}">
                <a16:creationId xmlns:a16="http://schemas.microsoft.com/office/drawing/2014/main" id="{98BC1A0C-05B5-49E7-8369-08543509CCD0}"/>
              </a:ext>
            </a:extLst>
          </p:cNvPr>
          <p:cNvSpPr txBox="1">
            <a:spLocks noChangeArrowheads="1"/>
          </p:cNvSpPr>
          <p:nvPr/>
        </p:nvSpPr>
        <p:spPr bwMode="auto">
          <a:xfrm>
            <a:off x="149225" y="5075238"/>
            <a:ext cx="251618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nSpc>
                <a:spcPct val="90000"/>
              </a:lnSpc>
              <a:spcBef>
                <a:spcPts val="1200"/>
              </a:spcBef>
              <a:spcAft>
                <a:spcPts val="200"/>
              </a:spcAft>
              <a:buClr>
                <a:srgbClr val="B5AE53"/>
              </a:buClr>
              <a:buSzPct val="100000"/>
              <a:buFont typeface="Calibri" panose="020F0502020204030204" pitchFamily="34" charset="0"/>
              <a:buChar char=" "/>
              <a:defRPr sz="2000">
                <a:solidFill>
                  <a:srgbClr val="FFFFFF"/>
                </a:solidFill>
                <a:latin typeface="Calibri" panose="020F0502020204030204" pitchFamily="34" charset="0"/>
              </a:defRPr>
            </a:lvl1pPr>
            <a:lvl2pPr marL="382588" indent="-182563">
              <a:lnSpc>
                <a:spcPct val="90000"/>
              </a:lnSpc>
              <a:spcBef>
                <a:spcPts val="200"/>
              </a:spcBef>
              <a:spcAft>
                <a:spcPts val="400"/>
              </a:spcAft>
              <a:buClr>
                <a:srgbClr val="B5AE53"/>
              </a:buClr>
              <a:buFont typeface="Calibri" panose="020F0502020204030204" pitchFamily="34" charset="0"/>
              <a:buChar char="◦"/>
              <a:defRPr>
                <a:solidFill>
                  <a:srgbClr val="FFFFFF"/>
                </a:solidFill>
                <a:latin typeface="Calibri" panose="020F0502020204030204" pitchFamily="34" charset="0"/>
              </a:defRPr>
            </a:lvl2pPr>
            <a:lvl3pPr marL="566738"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3pPr>
            <a:lvl4pPr marL="749300"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4pPr>
            <a:lvl5pPr marL="931863"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9pPr>
          </a:lstStyle>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Diseño del</a:t>
            </a:r>
          </a:p>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Sistema</a:t>
            </a:r>
          </a:p>
        </p:txBody>
      </p:sp>
      <p:grpSp>
        <p:nvGrpSpPr>
          <p:cNvPr id="158730" name="Group 137">
            <a:extLst>
              <a:ext uri="{FF2B5EF4-FFF2-40B4-BE49-F238E27FC236}">
                <a16:creationId xmlns:a16="http://schemas.microsoft.com/office/drawing/2014/main" id="{D5D7BA33-A79C-0BF4-740D-F5F2BE298E05}"/>
              </a:ext>
            </a:extLst>
          </p:cNvPr>
          <p:cNvGrpSpPr>
            <a:grpSpLocks/>
          </p:cNvGrpSpPr>
          <p:nvPr/>
        </p:nvGrpSpPr>
        <p:grpSpPr bwMode="auto">
          <a:xfrm>
            <a:off x="3448050" y="5249863"/>
            <a:ext cx="1676400" cy="808037"/>
            <a:chOff x="3673" y="2251"/>
            <a:chExt cx="1466" cy="1067"/>
          </a:xfrm>
        </p:grpSpPr>
        <p:sp>
          <p:nvSpPr>
            <p:cNvPr id="158851" name="Freeform 138">
              <a:extLst>
                <a:ext uri="{FF2B5EF4-FFF2-40B4-BE49-F238E27FC236}">
                  <a16:creationId xmlns:a16="http://schemas.microsoft.com/office/drawing/2014/main" id="{C6DF6032-8BB1-057F-4FC9-6FEFA2BCA68A}"/>
                </a:ext>
              </a:extLst>
            </p:cNvPr>
            <p:cNvSpPr>
              <a:spLocks/>
            </p:cNvSpPr>
            <p:nvPr/>
          </p:nvSpPr>
          <p:spPr bwMode="auto">
            <a:xfrm>
              <a:off x="3917" y="3006"/>
              <a:ext cx="369" cy="312"/>
            </a:xfrm>
            <a:custGeom>
              <a:avLst/>
              <a:gdLst>
                <a:gd name="T0" fmla="*/ 0 w 369"/>
                <a:gd name="T1" fmla="*/ 0 h 312"/>
                <a:gd name="T2" fmla="*/ 368 w 369"/>
                <a:gd name="T3" fmla="*/ 0 h 312"/>
                <a:gd name="T4" fmla="*/ 368 w 369"/>
                <a:gd name="T5" fmla="*/ 311 h 312"/>
                <a:gd name="T6" fmla="*/ 355 w 369"/>
                <a:gd name="T7" fmla="*/ 311 h 312"/>
                <a:gd name="T8" fmla="*/ 355 w 369"/>
                <a:gd name="T9" fmla="*/ 299 h 312"/>
                <a:gd name="T10" fmla="*/ 259 w 369"/>
                <a:gd name="T11" fmla="*/ 299 h 312"/>
                <a:gd name="T12" fmla="*/ 259 w 369"/>
                <a:gd name="T13" fmla="*/ 311 h 312"/>
                <a:gd name="T14" fmla="*/ 231 w 369"/>
                <a:gd name="T15" fmla="*/ 311 h 312"/>
                <a:gd name="T16" fmla="*/ 231 w 369"/>
                <a:gd name="T17" fmla="*/ 299 h 312"/>
                <a:gd name="T18" fmla="*/ 136 w 369"/>
                <a:gd name="T19" fmla="*/ 299 h 312"/>
                <a:gd name="T20" fmla="*/ 136 w 369"/>
                <a:gd name="T21" fmla="*/ 311 h 312"/>
                <a:gd name="T22" fmla="*/ 108 w 369"/>
                <a:gd name="T23" fmla="*/ 311 h 312"/>
                <a:gd name="T24" fmla="*/ 108 w 369"/>
                <a:gd name="T25" fmla="*/ 299 h 312"/>
                <a:gd name="T26" fmla="*/ 14 w 369"/>
                <a:gd name="T27" fmla="*/ 299 h 312"/>
                <a:gd name="T28" fmla="*/ 14 w 369"/>
                <a:gd name="T29" fmla="*/ 311 h 312"/>
                <a:gd name="T30" fmla="*/ 0 w 369"/>
                <a:gd name="T31" fmla="*/ 311 h 312"/>
                <a:gd name="T32" fmla="*/ 0 w 369"/>
                <a:gd name="T33" fmla="*/ 0 h 3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9"/>
                <a:gd name="T52" fmla="*/ 0 h 312"/>
                <a:gd name="T53" fmla="*/ 369 w 369"/>
                <a:gd name="T54" fmla="*/ 312 h 3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9" h="312">
                  <a:moveTo>
                    <a:pt x="0" y="0"/>
                  </a:moveTo>
                  <a:lnTo>
                    <a:pt x="368" y="0"/>
                  </a:lnTo>
                  <a:lnTo>
                    <a:pt x="368" y="311"/>
                  </a:lnTo>
                  <a:lnTo>
                    <a:pt x="355" y="311"/>
                  </a:lnTo>
                  <a:lnTo>
                    <a:pt x="355" y="299"/>
                  </a:lnTo>
                  <a:lnTo>
                    <a:pt x="259" y="299"/>
                  </a:lnTo>
                  <a:lnTo>
                    <a:pt x="259" y="311"/>
                  </a:lnTo>
                  <a:lnTo>
                    <a:pt x="231" y="311"/>
                  </a:lnTo>
                  <a:lnTo>
                    <a:pt x="231" y="299"/>
                  </a:lnTo>
                  <a:lnTo>
                    <a:pt x="136" y="299"/>
                  </a:lnTo>
                  <a:lnTo>
                    <a:pt x="136" y="311"/>
                  </a:lnTo>
                  <a:lnTo>
                    <a:pt x="108" y="311"/>
                  </a:lnTo>
                  <a:lnTo>
                    <a:pt x="108" y="299"/>
                  </a:lnTo>
                  <a:lnTo>
                    <a:pt x="14" y="299"/>
                  </a:lnTo>
                  <a:lnTo>
                    <a:pt x="14" y="311"/>
                  </a:lnTo>
                  <a:lnTo>
                    <a:pt x="0" y="311"/>
                  </a:lnTo>
                  <a:lnTo>
                    <a:pt x="0" y="0"/>
                  </a:lnTo>
                </a:path>
              </a:pathLst>
            </a:custGeom>
            <a:solidFill>
              <a:srgbClr val="CECECE"/>
            </a:solidFill>
            <a:ln w="12700" cap="rnd">
              <a:solidFill>
                <a:schemeClr val="tx1"/>
              </a:solidFill>
              <a:round/>
              <a:headEnd/>
              <a:tailEnd/>
            </a:ln>
          </p:spPr>
          <p:txBody>
            <a:bodyPr wrap="none" lIns="90476" tIns="44445" rIns="90476" bIns="44445">
              <a:spAutoFit/>
            </a:bodyPr>
            <a:lstStyle/>
            <a:p>
              <a:endParaRPr lang="es-MX"/>
            </a:p>
          </p:txBody>
        </p:sp>
        <p:sp>
          <p:nvSpPr>
            <p:cNvPr id="158852" name="Line 133">
              <a:extLst>
                <a:ext uri="{FF2B5EF4-FFF2-40B4-BE49-F238E27FC236}">
                  <a16:creationId xmlns:a16="http://schemas.microsoft.com/office/drawing/2014/main" id="{54FBA6E1-397F-443B-B659-4DDBD48FE058}"/>
                </a:ext>
              </a:extLst>
            </p:cNvPr>
            <p:cNvSpPr>
              <a:spLocks noChangeShapeType="1"/>
            </p:cNvSpPr>
            <p:nvPr/>
          </p:nvSpPr>
          <p:spPr bwMode="auto">
            <a:xfrm>
              <a:off x="3924" y="3024"/>
              <a:ext cx="35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53" name="Line 134">
              <a:extLst>
                <a:ext uri="{FF2B5EF4-FFF2-40B4-BE49-F238E27FC236}">
                  <a16:creationId xmlns:a16="http://schemas.microsoft.com/office/drawing/2014/main" id="{283FCB29-5AC4-5483-7E9D-FD237D6B9B78}"/>
                </a:ext>
              </a:extLst>
            </p:cNvPr>
            <p:cNvSpPr>
              <a:spLocks noChangeShapeType="1"/>
            </p:cNvSpPr>
            <p:nvPr/>
          </p:nvSpPr>
          <p:spPr bwMode="auto">
            <a:xfrm>
              <a:off x="4168" y="3053"/>
              <a:ext cx="11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54" name="Line 135">
              <a:extLst>
                <a:ext uri="{FF2B5EF4-FFF2-40B4-BE49-F238E27FC236}">
                  <a16:creationId xmlns:a16="http://schemas.microsoft.com/office/drawing/2014/main" id="{4A404BD6-25A1-5EB3-982B-614E7ECCDA31}"/>
                </a:ext>
              </a:extLst>
            </p:cNvPr>
            <p:cNvSpPr>
              <a:spLocks noChangeShapeType="1"/>
            </p:cNvSpPr>
            <p:nvPr/>
          </p:nvSpPr>
          <p:spPr bwMode="auto">
            <a:xfrm>
              <a:off x="3924" y="3185"/>
              <a:ext cx="1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55" name="Line 136">
              <a:extLst>
                <a:ext uri="{FF2B5EF4-FFF2-40B4-BE49-F238E27FC236}">
                  <a16:creationId xmlns:a16="http://schemas.microsoft.com/office/drawing/2014/main" id="{0B5DE7A2-9CD4-4819-A83B-8D804E0C9491}"/>
                </a:ext>
              </a:extLst>
            </p:cNvPr>
            <p:cNvSpPr>
              <a:spLocks noChangeShapeType="1"/>
            </p:cNvSpPr>
            <p:nvPr/>
          </p:nvSpPr>
          <p:spPr bwMode="auto">
            <a:xfrm>
              <a:off x="3924" y="3253"/>
              <a:ext cx="35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56" name="Line 137">
              <a:extLst>
                <a:ext uri="{FF2B5EF4-FFF2-40B4-BE49-F238E27FC236}">
                  <a16:creationId xmlns:a16="http://schemas.microsoft.com/office/drawing/2014/main" id="{84CA2FDF-078C-9279-BC9A-0563690CA694}"/>
                </a:ext>
              </a:extLst>
            </p:cNvPr>
            <p:cNvSpPr>
              <a:spLocks noChangeShapeType="1"/>
            </p:cNvSpPr>
            <p:nvPr/>
          </p:nvSpPr>
          <p:spPr bwMode="auto">
            <a:xfrm>
              <a:off x="3924" y="3293"/>
              <a:ext cx="35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57" name="Line 138">
              <a:extLst>
                <a:ext uri="{FF2B5EF4-FFF2-40B4-BE49-F238E27FC236}">
                  <a16:creationId xmlns:a16="http://schemas.microsoft.com/office/drawing/2014/main" id="{D9237ED1-A818-E7C4-7973-F81E77176C05}"/>
                </a:ext>
              </a:extLst>
            </p:cNvPr>
            <p:cNvSpPr>
              <a:spLocks noChangeShapeType="1"/>
            </p:cNvSpPr>
            <p:nvPr/>
          </p:nvSpPr>
          <p:spPr bwMode="auto">
            <a:xfrm>
              <a:off x="3938" y="3031"/>
              <a:ext cx="0"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58" name="Line 139">
              <a:extLst>
                <a:ext uri="{FF2B5EF4-FFF2-40B4-BE49-F238E27FC236}">
                  <a16:creationId xmlns:a16="http://schemas.microsoft.com/office/drawing/2014/main" id="{0D63F8D9-FDC0-E4DE-0398-05AC83E534EB}"/>
                </a:ext>
              </a:extLst>
            </p:cNvPr>
            <p:cNvSpPr>
              <a:spLocks noChangeShapeType="1"/>
            </p:cNvSpPr>
            <p:nvPr/>
          </p:nvSpPr>
          <p:spPr bwMode="auto">
            <a:xfrm>
              <a:off x="3974" y="3031"/>
              <a:ext cx="0"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59" name="Rectangle 146">
              <a:extLst>
                <a:ext uri="{FF2B5EF4-FFF2-40B4-BE49-F238E27FC236}">
                  <a16:creationId xmlns:a16="http://schemas.microsoft.com/office/drawing/2014/main" id="{E88B2FD8-6DD8-0965-D179-FF466CDA24D8}"/>
                </a:ext>
              </a:extLst>
            </p:cNvPr>
            <p:cNvSpPr>
              <a:spLocks noChangeArrowheads="1"/>
            </p:cNvSpPr>
            <p:nvPr/>
          </p:nvSpPr>
          <p:spPr bwMode="auto">
            <a:xfrm>
              <a:off x="4079" y="3158"/>
              <a:ext cx="44" cy="29"/>
            </a:xfrm>
            <a:prstGeom prst="rect">
              <a:avLst/>
            </a:prstGeom>
            <a:solidFill>
              <a:srgbClr val="CECECE"/>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860" name="Line 141">
              <a:extLst>
                <a:ext uri="{FF2B5EF4-FFF2-40B4-BE49-F238E27FC236}">
                  <a16:creationId xmlns:a16="http://schemas.microsoft.com/office/drawing/2014/main" id="{08F5E1FB-C5D9-373E-ED21-2705F3085821}"/>
                </a:ext>
              </a:extLst>
            </p:cNvPr>
            <p:cNvSpPr>
              <a:spLocks noChangeShapeType="1"/>
            </p:cNvSpPr>
            <p:nvPr/>
          </p:nvSpPr>
          <p:spPr bwMode="auto">
            <a:xfrm flipV="1">
              <a:off x="4934" y="2735"/>
              <a:ext cx="0" cy="13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61" name="AutoShape 142">
              <a:extLst>
                <a:ext uri="{FF2B5EF4-FFF2-40B4-BE49-F238E27FC236}">
                  <a16:creationId xmlns:a16="http://schemas.microsoft.com/office/drawing/2014/main" id="{A0DAB77C-14A1-8AD0-02BC-A442067A9C1B}"/>
                </a:ext>
              </a:extLst>
            </p:cNvPr>
            <p:cNvSpPr>
              <a:spLocks noChangeArrowheads="1"/>
            </p:cNvSpPr>
            <p:nvPr/>
          </p:nvSpPr>
          <p:spPr bwMode="auto">
            <a:xfrm>
              <a:off x="3719" y="2251"/>
              <a:ext cx="303" cy="252"/>
            </a:xfrm>
            <a:prstGeom prst="roundRect">
              <a:avLst>
                <a:gd name="adj" fmla="val 12458"/>
              </a:avLst>
            </a:prstGeom>
            <a:solidFill>
              <a:srgbClr val="FFFFFF"/>
            </a:solidFill>
            <a:ln w="12700">
              <a:solidFill>
                <a:schemeClr val="tx1"/>
              </a:solidFill>
              <a:round/>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862" name="AutoShape 143">
              <a:extLst>
                <a:ext uri="{FF2B5EF4-FFF2-40B4-BE49-F238E27FC236}">
                  <a16:creationId xmlns:a16="http://schemas.microsoft.com/office/drawing/2014/main" id="{005A7FC3-B6AC-1F11-8581-B8125131F1AC}"/>
                </a:ext>
              </a:extLst>
            </p:cNvPr>
            <p:cNvSpPr>
              <a:spLocks noChangeArrowheads="1"/>
            </p:cNvSpPr>
            <p:nvPr/>
          </p:nvSpPr>
          <p:spPr bwMode="auto">
            <a:xfrm>
              <a:off x="3753" y="2282"/>
              <a:ext cx="233" cy="190"/>
            </a:xfrm>
            <a:prstGeom prst="roundRect">
              <a:avLst>
                <a:gd name="adj" fmla="val 12458"/>
              </a:avLst>
            </a:prstGeom>
            <a:solidFill>
              <a:srgbClr val="FDE3BA"/>
            </a:solidFill>
            <a:ln w="12700">
              <a:solidFill>
                <a:schemeClr val="tx1"/>
              </a:solidFill>
              <a:round/>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863" name="Line 144">
              <a:extLst>
                <a:ext uri="{FF2B5EF4-FFF2-40B4-BE49-F238E27FC236}">
                  <a16:creationId xmlns:a16="http://schemas.microsoft.com/office/drawing/2014/main" id="{38B88B18-3DDF-F035-AEC6-9239D56CE7A1}"/>
                </a:ext>
              </a:extLst>
            </p:cNvPr>
            <p:cNvSpPr>
              <a:spLocks noChangeShapeType="1"/>
            </p:cNvSpPr>
            <p:nvPr/>
          </p:nvSpPr>
          <p:spPr bwMode="auto">
            <a:xfrm>
              <a:off x="3788" y="2516"/>
              <a:ext cx="0" cy="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64" name="Line 145">
              <a:extLst>
                <a:ext uri="{FF2B5EF4-FFF2-40B4-BE49-F238E27FC236}">
                  <a16:creationId xmlns:a16="http://schemas.microsoft.com/office/drawing/2014/main" id="{8A014F04-78C2-4B23-8237-6A4369C8F5EB}"/>
                </a:ext>
              </a:extLst>
            </p:cNvPr>
            <p:cNvSpPr>
              <a:spLocks noChangeShapeType="1"/>
            </p:cNvSpPr>
            <p:nvPr/>
          </p:nvSpPr>
          <p:spPr bwMode="auto">
            <a:xfrm>
              <a:off x="3955" y="2516"/>
              <a:ext cx="0" cy="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65" name="Rectangle 152">
              <a:extLst>
                <a:ext uri="{FF2B5EF4-FFF2-40B4-BE49-F238E27FC236}">
                  <a16:creationId xmlns:a16="http://schemas.microsoft.com/office/drawing/2014/main" id="{B3D85B37-42D8-DAA7-4DC7-6B8BD7F2D263}"/>
                </a:ext>
              </a:extLst>
            </p:cNvPr>
            <p:cNvSpPr>
              <a:spLocks noChangeArrowheads="1"/>
            </p:cNvSpPr>
            <p:nvPr/>
          </p:nvSpPr>
          <p:spPr bwMode="auto">
            <a:xfrm>
              <a:off x="3701" y="2541"/>
              <a:ext cx="339" cy="86"/>
            </a:xfrm>
            <a:prstGeom prst="rect">
              <a:avLst/>
            </a:prstGeom>
            <a:solidFill>
              <a:srgbClr val="FFFF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866" name="Line 147">
              <a:extLst>
                <a:ext uri="{FF2B5EF4-FFF2-40B4-BE49-F238E27FC236}">
                  <a16:creationId xmlns:a16="http://schemas.microsoft.com/office/drawing/2014/main" id="{EAFE0168-04F0-8811-1374-9ED776B36201}"/>
                </a:ext>
              </a:extLst>
            </p:cNvPr>
            <p:cNvSpPr>
              <a:spLocks noChangeShapeType="1"/>
            </p:cNvSpPr>
            <p:nvPr/>
          </p:nvSpPr>
          <p:spPr bwMode="auto">
            <a:xfrm>
              <a:off x="3718"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67" name="Line 148">
              <a:extLst>
                <a:ext uri="{FF2B5EF4-FFF2-40B4-BE49-F238E27FC236}">
                  <a16:creationId xmlns:a16="http://schemas.microsoft.com/office/drawing/2014/main" id="{606F1221-DACB-350D-8A90-5AA3B9CE09DD}"/>
                </a:ext>
              </a:extLst>
            </p:cNvPr>
            <p:cNvSpPr>
              <a:spLocks noChangeShapeType="1"/>
            </p:cNvSpPr>
            <p:nvPr/>
          </p:nvSpPr>
          <p:spPr bwMode="auto">
            <a:xfrm>
              <a:off x="3726"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68" name="Line 149">
              <a:extLst>
                <a:ext uri="{FF2B5EF4-FFF2-40B4-BE49-F238E27FC236}">
                  <a16:creationId xmlns:a16="http://schemas.microsoft.com/office/drawing/2014/main" id="{EB976E26-0098-4F75-8376-D76F6E51EF3C}"/>
                </a:ext>
              </a:extLst>
            </p:cNvPr>
            <p:cNvSpPr>
              <a:spLocks noChangeShapeType="1"/>
            </p:cNvSpPr>
            <p:nvPr/>
          </p:nvSpPr>
          <p:spPr bwMode="auto">
            <a:xfrm>
              <a:off x="3734"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69" name="Line 150">
              <a:extLst>
                <a:ext uri="{FF2B5EF4-FFF2-40B4-BE49-F238E27FC236}">
                  <a16:creationId xmlns:a16="http://schemas.microsoft.com/office/drawing/2014/main" id="{E966A206-EE85-D991-BC41-88FE860D524F}"/>
                </a:ext>
              </a:extLst>
            </p:cNvPr>
            <p:cNvSpPr>
              <a:spLocks noChangeShapeType="1"/>
            </p:cNvSpPr>
            <p:nvPr/>
          </p:nvSpPr>
          <p:spPr bwMode="auto">
            <a:xfrm>
              <a:off x="3744"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70" name="Line 151">
              <a:extLst>
                <a:ext uri="{FF2B5EF4-FFF2-40B4-BE49-F238E27FC236}">
                  <a16:creationId xmlns:a16="http://schemas.microsoft.com/office/drawing/2014/main" id="{45D9AE40-925F-9DDA-B8FF-BA0E3EF388EB}"/>
                </a:ext>
              </a:extLst>
            </p:cNvPr>
            <p:cNvSpPr>
              <a:spLocks noChangeShapeType="1"/>
            </p:cNvSpPr>
            <p:nvPr/>
          </p:nvSpPr>
          <p:spPr bwMode="auto">
            <a:xfrm>
              <a:off x="3753"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71" name="Line 152">
              <a:extLst>
                <a:ext uri="{FF2B5EF4-FFF2-40B4-BE49-F238E27FC236}">
                  <a16:creationId xmlns:a16="http://schemas.microsoft.com/office/drawing/2014/main" id="{BF5541E0-B009-5199-B8A2-776451BC4619}"/>
                </a:ext>
              </a:extLst>
            </p:cNvPr>
            <p:cNvSpPr>
              <a:spLocks noChangeShapeType="1"/>
            </p:cNvSpPr>
            <p:nvPr/>
          </p:nvSpPr>
          <p:spPr bwMode="auto">
            <a:xfrm>
              <a:off x="3760"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72" name="Line 153">
              <a:extLst>
                <a:ext uri="{FF2B5EF4-FFF2-40B4-BE49-F238E27FC236}">
                  <a16:creationId xmlns:a16="http://schemas.microsoft.com/office/drawing/2014/main" id="{C3250333-BBEA-4E13-2705-5BA52B4DF4D8}"/>
                </a:ext>
              </a:extLst>
            </p:cNvPr>
            <p:cNvSpPr>
              <a:spLocks noChangeShapeType="1"/>
            </p:cNvSpPr>
            <p:nvPr/>
          </p:nvSpPr>
          <p:spPr bwMode="auto">
            <a:xfrm>
              <a:off x="3770"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73" name="Line 154">
              <a:extLst>
                <a:ext uri="{FF2B5EF4-FFF2-40B4-BE49-F238E27FC236}">
                  <a16:creationId xmlns:a16="http://schemas.microsoft.com/office/drawing/2014/main" id="{6E687A4B-D59C-A337-A234-BC4E5F4CB8E0}"/>
                </a:ext>
              </a:extLst>
            </p:cNvPr>
            <p:cNvSpPr>
              <a:spLocks noChangeShapeType="1"/>
            </p:cNvSpPr>
            <p:nvPr/>
          </p:nvSpPr>
          <p:spPr bwMode="auto">
            <a:xfrm>
              <a:off x="3780"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74" name="Line 155">
              <a:extLst>
                <a:ext uri="{FF2B5EF4-FFF2-40B4-BE49-F238E27FC236}">
                  <a16:creationId xmlns:a16="http://schemas.microsoft.com/office/drawing/2014/main" id="{B05EB037-D6BF-5FA2-8F18-259A4E7D38F4}"/>
                </a:ext>
              </a:extLst>
            </p:cNvPr>
            <p:cNvSpPr>
              <a:spLocks noChangeShapeType="1"/>
            </p:cNvSpPr>
            <p:nvPr/>
          </p:nvSpPr>
          <p:spPr bwMode="auto">
            <a:xfrm>
              <a:off x="3788"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75" name="Line 156">
              <a:extLst>
                <a:ext uri="{FF2B5EF4-FFF2-40B4-BE49-F238E27FC236}">
                  <a16:creationId xmlns:a16="http://schemas.microsoft.com/office/drawing/2014/main" id="{D10D4963-A888-D9B1-D8CF-439D77D2C01F}"/>
                </a:ext>
              </a:extLst>
            </p:cNvPr>
            <p:cNvSpPr>
              <a:spLocks noChangeShapeType="1"/>
            </p:cNvSpPr>
            <p:nvPr/>
          </p:nvSpPr>
          <p:spPr bwMode="auto">
            <a:xfrm>
              <a:off x="3797"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76" name="Line 157">
              <a:extLst>
                <a:ext uri="{FF2B5EF4-FFF2-40B4-BE49-F238E27FC236}">
                  <a16:creationId xmlns:a16="http://schemas.microsoft.com/office/drawing/2014/main" id="{DE3D0C79-DA2E-1EE4-8763-DC22F6A25D82}"/>
                </a:ext>
              </a:extLst>
            </p:cNvPr>
            <p:cNvSpPr>
              <a:spLocks noChangeShapeType="1"/>
            </p:cNvSpPr>
            <p:nvPr/>
          </p:nvSpPr>
          <p:spPr bwMode="auto">
            <a:xfrm>
              <a:off x="3806"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77" name="Line 158">
              <a:extLst>
                <a:ext uri="{FF2B5EF4-FFF2-40B4-BE49-F238E27FC236}">
                  <a16:creationId xmlns:a16="http://schemas.microsoft.com/office/drawing/2014/main" id="{1366A89E-E4C0-640B-DB02-C12940C02EEA}"/>
                </a:ext>
              </a:extLst>
            </p:cNvPr>
            <p:cNvSpPr>
              <a:spLocks noChangeShapeType="1"/>
            </p:cNvSpPr>
            <p:nvPr/>
          </p:nvSpPr>
          <p:spPr bwMode="auto">
            <a:xfrm>
              <a:off x="3814"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78" name="Line 159">
              <a:extLst>
                <a:ext uri="{FF2B5EF4-FFF2-40B4-BE49-F238E27FC236}">
                  <a16:creationId xmlns:a16="http://schemas.microsoft.com/office/drawing/2014/main" id="{945DD0FF-236F-8FB8-2922-DA20F6A2AC9B}"/>
                </a:ext>
              </a:extLst>
            </p:cNvPr>
            <p:cNvSpPr>
              <a:spLocks noChangeShapeType="1"/>
            </p:cNvSpPr>
            <p:nvPr/>
          </p:nvSpPr>
          <p:spPr bwMode="auto">
            <a:xfrm>
              <a:off x="3824"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79" name="Line 160">
              <a:extLst>
                <a:ext uri="{FF2B5EF4-FFF2-40B4-BE49-F238E27FC236}">
                  <a16:creationId xmlns:a16="http://schemas.microsoft.com/office/drawing/2014/main" id="{2FDF243B-6E51-3B67-0E0B-58F728B3C6DD}"/>
                </a:ext>
              </a:extLst>
            </p:cNvPr>
            <p:cNvSpPr>
              <a:spLocks noChangeShapeType="1"/>
            </p:cNvSpPr>
            <p:nvPr/>
          </p:nvSpPr>
          <p:spPr bwMode="auto">
            <a:xfrm>
              <a:off x="3832"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80" name="Line 161">
              <a:extLst>
                <a:ext uri="{FF2B5EF4-FFF2-40B4-BE49-F238E27FC236}">
                  <a16:creationId xmlns:a16="http://schemas.microsoft.com/office/drawing/2014/main" id="{1DB4E328-001C-23E8-5C5A-D1168091507D}"/>
                </a:ext>
              </a:extLst>
            </p:cNvPr>
            <p:cNvSpPr>
              <a:spLocks noChangeShapeType="1"/>
            </p:cNvSpPr>
            <p:nvPr/>
          </p:nvSpPr>
          <p:spPr bwMode="auto">
            <a:xfrm>
              <a:off x="3841"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81" name="Line 162">
              <a:extLst>
                <a:ext uri="{FF2B5EF4-FFF2-40B4-BE49-F238E27FC236}">
                  <a16:creationId xmlns:a16="http://schemas.microsoft.com/office/drawing/2014/main" id="{6A4B5BA6-3161-586A-B0F1-624524CAD4D4}"/>
                </a:ext>
              </a:extLst>
            </p:cNvPr>
            <p:cNvSpPr>
              <a:spLocks noChangeShapeType="1"/>
            </p:cNvSpPr>
            <p:nvPr/>
          </p:nvSpPr>
          <p:spPr bwMode="auto">
            <a:xfrm>
              <a:off x="3851"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82" name="Line 163">
              <a:extLst>
                <a:ext uri="{FF2B5EF4-FFF2-40B4-BE49-F238E27FC236}">
                  <a16:creationId xmlns:a16="http://schemas.microsoft.com/office/drawing/2014/main" id="{6BBEBC6C-4DDB-BB6D-06FA-3F43B81C7DB4}"/>
                </a:ext>
              </a:extLst>
            </p:cNvPr>
            <p:cNvSpPr>
              <a:spLocks noChangeShapeType="1"/>
            </p:cNvSpPr>
            <p:nvPr/>
          </p:nvSpPr>
          <p:spPr bwMode="auto">
            <a:xfrm>
              <a:off x="3858"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83" name="Line 164">
              <a:extLst>
                <a:ext uri="{FF2B5EF4-FFF2-40B4-BE49-F238E27FC236}">
                  <a16:creationId xmlns:a16="http://schemas.microsoft.com/office/drawing/2014/main" id="{5E031C54-3144-C349-79E6-446242DC5420}"/>
                </a:ext>
              </a:extLst>
            </p:cNvPr>
            <p:cNvSpPr>
              <a:spLocks noChangeShapeType="1"/>
            </p:cNvSpPr>
            <p:nvPr/>
          </p:nvSpPr>
          <p:spPr bwMode="auto">
            <a:xfrm>
              <a:off x="3868"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84" name="Line 165">
              <a:extLst>
                <a:ext uri="{FF2B5EF4-FFF2-40B4-BE49-F238E27FC236}">
                  <a16:creationId xmlns:a16="http://schemas.microsoft.com/office/drawing/2014/main" id="{6A1F8123-3E26-F6EE-427B-9E236E83B3D8}"/>
                </a:ext>
              </a:extLst>
            </p:cNvPr>
            <p:cNvSpPr>
              <a:spLocks noChangeShapeType="1"/>
            </p:cNvSpPr>
            <p:nvPr/>
          </p:nvSpPr>
          <p:spPr bwMode="auto">
            <a:xfrm>
              <a:off x="3877"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85" name="Rectangle 172">
              <a:extLst>
                <a:ext uri="{FF2B5EF4-FFF2-40B4-BE49-F238E27FC236}">
                  <a16:creationId xmlns:a16="http://schemas.microsoft.com/office/drawing/2014/main" id="{6006F810-EB9A-61A1-0D50-DDE56B40B478}"/>
                </a:ext>
              </a:extLst>
            </p:cNvPr>
            <p:cNvSpPr>
              <a:spLocks noChangeArrowheads="1"/>
            </p:cNvSpPr>
            <p:nvPr/>
          </p:nvSpPr>
          <p:spPr bwMode="auto">
            <a:xfrm>
              <a:off x="3956" y="2565"/>
              <a:ext cx="30" cy="9"/>
            </a:xfrm>
            <a:prstGeom prst="rect">
              <a:avLst/>
            </a:prstGeom>
            <a:solidFill>
              <a:srgbClr val="FFFF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886" name="Rectangle 173">
              <a:extLst>
                <a:ext uri="{FF2B5EF4-FFF2-40B4-BE49-F238E27FC236}">
                  <a16:creationId xmlns:a16="http://schemas.microsoft.com/office/drawing/2014/main" id="{7FA166B4-0757-5BD9-5A7D-FD238AA5BB95}"/>
                </a:ext>
              </a:extLst>
            </p:cNvPr>
            <p:cNvSpPr>
              <a:spLocks noChangeArrowheads="1"/>
            </p:cNvSpPr>
            <p:nvPr/>
          </p:nvSpPr>
          <p:spPr bwMode="auto">
            <a:xfrm>
              <a:off x="3920" y="2568"/>
              <a:ext cx="102" cy="5"/>
            </a:xfrm>
            <a:prstGeom prst="rect">
              <a:avLst/>
            </a:prstGeom>
            <a:solidFill>
              <a:srgbClr val="FFFF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887" name="Rectangle 174">
              <a:extLst>
                <a:ext uri="{FF2B5EF4-FFF2-40B4-BE49-F238E27FC236}">
                  <a16:creationId xmlns:a16="http://schemas.microsoft.com/office/drawing/2014/main" id="{757A61FE-E8A9-2032-9148-69517FD7E53F}"/>
                </a:ext>
              </a:extLst>
            </p:cNvPr>
            <p:cNvSpPr>
              <a:spLocks noChangeArrowheads="1"/>
            </p:cNvSpPr>
            <p:nvPr/>
          </p:nvSpPr>
          <p:spPr bwMode="auto">
            <a:xfrm>
              <a:off x="3956" y="2596"/>
              <a:ext cx="30" cy="8"/>
            </a:xfrm>
            <a:prstGeom prst="rect">
              <a:avLst/>
            </a:prstGeom>
            <a:solidFill>
              <a:srgbClr val="FFFF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888" name="Rectangle 175">
              <a:extLst>
                <a:ext uri="{FF2B5EF4-FFF2-40B4-BE49-F238E27FC236}">
                  <a16:creationId xmlns:a16="http://schemas.microsoft.com/office/drawing/2014/main" id="{566375E3-BF86-A1E2-D55F-364F82AAA484}"/>
                </a:ext>
              </a:extLst>
            </p:cNvPr>
            <p:cNvSpPr>
              <a:spLocks noChangeArrowheads="1"/>
            </p:cNvSpPr>
            <p:nvPr/>
          </p:nvSpPr>
          <p:spPr bwMode="auto">
            <a:xfrm>
              <a:off x="3920" y="2598"/>
              <a:ext cx="102" cy="5"/>
            </a:xfrm>
            <a:prstGeom prst="rect">
              <a:avLst/>
            </a:prstGeom>
            <a:solidFill>
              <a:srgbClr val="FFFF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889" name="Rectangle 176">
              <a:extLst>
                <a:ext uri="{FF2B5EF4-FFF2-40B4-BE49-F238E27FC236}">
                  <a16:creationId xmlns:a16="http://schemas.microsoft.com/office/drawing/2014/main" id="{723C7305-91F0-169B-EC00-8B710F0202AF}"/>
                </a:ext>
              </a:extLst>
            </p:cNvPr>
            <p:cNvSpPr>
              <a:spLocks noChangeArrowheads="1"/>
            </p:cNvSpPr>
            <p:nvPr/>
          </p:nvSpPr>
          <p:spPr bwMode="auto">
            <a:xfrm>
              <a:off x="3849" y="2491"/>
              <a:ext cx="45" cy="3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890" name="Rectangle 177">
              <a:extLst>
                <a:ext uri="{FF2B5EF4-FFF2-40B4-BE49-F238E27FC236}">
                  <a16:creationId xmlns:a16="http://schemas.microsoft.com/office/drawing/2014/main" id="{1CE6C6EC-CD69-175E-06B1-F59E69C32698}"/>
                </a:ext>
              </a:extLst>
            </p:cNvPr>
            <p:cNvSpPr>
              <a:spLocks noChangeArrowheads="1"/>
            </p:cNvSpPr>
            <p:nvPr/>
          </p:nvSpPr>
          <p:spPr bwMode="auto">
            <a:xfrm>
              <a:off x="3804" y="2297"/>
              <a:ext cx="133" cy="125"/>
            </a:xfrm>
            <a:prstGeom prst="rect">
              <a:avLst/>
            </a:prstGeom>
            <a:solidFill>
              <a:schemeClr val="folHlink"/>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891" name="Rectangle 178">
              <a:extLst>
                <a:ext uri="{FF2B5EF4-FFF2-40B4-BE49-F238E27FC236}">
                  <a16:creationId xmlns:a16="http://schemas.microsoft.com/office/drawing/2014/main" id="{1B94B2C5-C8B5-94F0-F0C3-805BE03406FA}"/>
                </a:ext>
              </a:extLst>
            </p:cNvPr>
            <p:cNvSpPr>
              <a:spLocks noChangeArrowheads="1"/>
            </p:cNvSpPr>
            <p:nvPr/>
          </p:nvSpPr>
          <p:spPr bwMode="auto">
            <a:xfrm>
              <a:off x="3802" y="2357"/>
              <a:ext cx="45" cy="3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892" name="Rectangle 179">
              <a:extLst>
                <a:ext uri="{FF2B5EF4-FFF2-40B4-BE49-F238E27FC236}">
                  <a16:creationId xmlns:a16="http://schemas.microsoft.com/office/drawing/2014/main" id="{877A094D-11FA-3F74-8D0F-B391FCD02E22}"/>
                </a:ext>
              </a:extLst>
            </p:cNvPr>
            <p:cNvSpPr>
              <a:spLocks noChangeArrowheads="1"/>
            </p:cNvSpPr>
            <p:nvPr/>
          </p:nvSpPr>
          <p:spPr bwMode="auto">
            <a:xfrm>
              <a:off x="3849" y="2362"/>
              <a:ext cx="134" cy="84"/>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893" name="Rectangle 180">
              <a:extLst>
                <a:ext uri="{FF2B5EF4-FFF2-40B4-BE49-F238E27FC236}">
                  <a16:creationId xmlns:a16="http://schemas.microsoft.com/office/drawing/2014/main" id="{A5B65FC6-F4CF-FB2F-A7C1-29EEB27CB903}"/>
                </a:ext>
              </a:extLst>
            </p:cNvPr>
            <p:cNvSpPr>
              <a:spLocks noChangeArrowheads="1"/>
            </p:cNvSpPr>
            <p:nvPr/>
          </p:nvSpPr>
          <p:spPr bwMode="auto">
            <a:xfrm>
              <a:off x="3894" y="2402"/>
              <a:ext cx="46" cy="3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894" name="AutoShape 175">
              <a:extLst>
                <a:ext uri="{FF2B5EF4-FFF2-40B4-BE49-F238E27FC236}">
                  <a16:creationId xmlns:a16="http://schemas.microsoft.com/office/drawing/2014/main" id="{F01A381B-167F-4731-7287-2D1877D2BDCC}"/>
                </a:ext>
              </a:extLst>
            </p:cNvPr>
            <p:cNvSpPr>
              <a:spLocks noChangeArrowheads="1"/>
            </p:cNvSpPr>
            <p:nvPr/>
          </p:nvSpPr>
          <p:spPr bwMode="auto">
            <a:xfrm>
              <a:off x="4247" y="2251"/>
              <a:ext cx="304" cy="252"/>
            </a:xfrm>
            <a:prstGeom prst="roundRect">
              <a:avLst>
                <a:gd name="adj" fmla="val 12458"/>
              </a:avLst>
            </a:prstGeom>
            <a:solidFill>
              <a:srgbClr val="0000FF"/>
            </a:solidFill>
            <a:ln w="12700">
              <a:solidFill>
                <a:schemeClr val="tx1"/>
              </a:solidFill>
              <a:round/>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895" name="AutoShape 176">
              <a:extLst>
                <a:ext uri="{FF2B5EF4-FFF2-40B4-BE49-F238E27FC236}">
                  <a16:creationId xmlns:a16="http://schemas.microsoft.com/office/drawing/2014/main" id="{F368B4F9-D36F-DF37-2183-658C205614AC}"/>
                </a:ext>
              </a:extLst>
            </p:cNvPr>
            <p:cNvSpPr>
              <a:spLocks noChangeArrowheads="1"/>
            </p:cNvSpPr>
            <p:nvPr/>
          </p:nvSpPr>
          <p:spPr bwMode="auto">
            <a:xfrm>
              <a:off x="4282" y="2282"/>
              <a:ext cx="233" cy="190"/>
            </a:xfrm>
            <a:prstGeom prst="roundRect">
              <a:avLst>
                <a:gd name="adj" fmla="val 12458"/>
              </a:avLst>
            </a:prstGeom>
            <a:solidFill>
              <a:srgbClr val="0000FF"/>
            </a:solidFill>
            <a:ln w="12700">
              <a:solidFill>
                <a:schemeClr val="tx1"/>
              </a:solidFill>
              <a:round/>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896" name="Line 177">
              <a:extLst>
                <a:ext uri="{FF2B5EF4-FFF2-40B4-BE49-F238E27FC236}">
                  <a16:creationId xmlns:a16="http://schemas.microsoft.com/office/drawing/2014/main" id="{8FF39BA4-3C46-1BEA-7539-716125D8FE22}"/>
                </a:ext>
              </a:extLst>
            </p:cNvPr>
            <p:cNvSpPr>
              <a:spLocks noChangeShapeType="1"/>
            </p:cNvSpPr>
            <p:nvPr/>
          </p:nvSpPr>
          <p:spPr bwMode="auto">
            <a:xfrm>
              <a:off x="4317" y="2516"/>
              <a:ext cx="0" cy="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97" name="Line 178">
              <a:extLst>
                <a:ext uri="{FF2B5EF4-FFF2-40B4-BE49-F238E27FC236}">
                  <a16:creationId xmlns:a16="http://schemas.microsoft.com/office/drawing/2014/main" id="{AECA29F0-6A40-FDD7-0C9E-9C28D5486018}"/>
                </a:ext>
              </a:extLst>
            </p:cNvPr>
            <p:cNvSpPr>
              <a:spLocks noChangeShapeType="1"/>
            </p:cNvSpPr>
            <p:nvPr/>
          </p:nvSpPr>
          <p:spPr bwMode="auto">
            <a:xfrm>
              <a:off x="4483" y="2516"/>
              <a:ext cx="0" cy="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898" name="Rectangle 185">
              <a:extLst>
                <a:ext uri="{FF2B5EF4-FFF2-40B4-BE49-F238E27FC236}">
                  <a16:creationId xmlns:a16="http://schemas.microsoft.com/office/drawing/2014/main" id="{0A5DB73E-5213-76E3-A9A2-D6463399576F}"/>
                </a:ext>
              </a:extLst>
            </p:cNvPr>
            <p:cNvSpPr>
              <a:spLocks noChangeArrowheads="1"/>
            </p:cNvSpPr>
            <p:nvPr/>
          </p:nvSpPr>
          <p:spPr bwMode="auto">
            <a:xfrm>
              <a:off x="4229" y="2541"/>
              <a:ext cx="339" cy="86"/>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899" name="Line 180">
              <a:extLst>
                <a:ext uri="{FF2B5EF4-FFF2-40B4-BE49-F238E27FC236}">
                  <a16:creationId xmlns:a16="http://schemas.microsoft.com/office/drawing/2014/main" id="{381A1986-106D-F127-7532-2409B8C2F926}"/>
                </a:ext>
              </a:extLst>
            </p:cNvPr>
            <p:cNvSpPr>
              <a:spLocks noChangeShapeType="1"/>
            </p:cNvSpPr>
            <p:nvPr/>
          </p:nvSpPr>
          <p:spPr bwMode="auto">
            <a:xfrm>
              <a:off x="4246"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00" name="Line 181">
              <a:extLst>
                <a:ext uri="{FF2B5EF4-FFF2-40B4-BE49-F238E27FC236}">
                  <a16:creationId xmlns:a16="http://schemas.microsoft.com/office/drawing/2014/main" id="{5C6CE2A2-1A26-AB63-2FA7-48ED9881B96D}"/>
                </a:ext>
              </a:extLst>
            </p:cNvPr>
            <p:cNvSpPr>
              <a:spLocks noChangeShapeType="1"/>
            </p:cNvSpPr>
            <p:nvPr/>
          </p:nvSpPr>
          <p:spPr bwMode="auto">
            <a:xfrm>
              <a:off x="4254"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01" name="Line 182">
              <a:extLst>
                <a:ext uri="{FF2B5EF4-FFF2-40B4-BE49-F238E27FC236}">
                  <a16:creationId xmlns:a16="http://schemas.microsoft.com/office/drawing/2014/main" id="{5ABC6B5B-4F1B-259A-1EC5-5985D405F6C9}"/>
                </a:ext>
              </a:extLst>
            </p:cNvPr>
            <p:cNvSpPr>
              <a:spLocks noChangeShapeType="1"/>
            </p:cNvSpPr>
            <p:nvPr/>
          </p:nvSpPr>
          <p:spPr bwMode="auto">
            <a:xfrm>
              <a:off x="4264"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02" name="Line 183">
              <a:extLst>
                <a:ext uri="{FF2B5EF4-FFF2-40B4-BE49-F238E27FC236}">
                  <a16:creationId xmlns:a16="http://schemas.microsoft.com/office/drawing/2014/main" id="{1D3D4C18-B863-4528-6659-51838E9444B0}"/>
                </a:ext>
              </a:extLst>
            </p:cNvPr>
            <p:cNvSpPr>
              <a:spLocks noChangeShapeType="1"/>
            </p:cNvSpPr>
            <p:nvPr/>
          </p:nvSpPr>
          <p:spPr bwMode="auto">
            <a:xfrm>
              <a:off x="4273"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03" name="Line 184">
              <a:extLst>
                <a:ext uri="{FF2B5EF4-FFF2-40B4-BE49-F238E27FC236}">
                  <a16:creationId xmlns:a16="http://schemas.microsoft.com/office/drawing/2014/main" id="{9EE1A52E-ADE7-F0C6-8616-1CA1ED9A786E}"/>
                </a:ext>
              </a:extLst>
            </p:cNvPr>
            <p:cNvSpPr>
              <a:spLocks noChangeShapeType="1"/>
            </p:cNvSpPr>
            <p:nvPr/>
          </p:nvSpPr>
          <p:spPr bwMode="auto">
            <a:xfrm>
              <a:off x="4281"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04" name="Line 185">
              <a:extLst>
                <a:ext uri="{FF2B5EF4-FFF2-40B4-BE49-F238E27FC236}">
                  <a16:creationId xmlns:a16="http://schemas.microsoft.com/office/drawing/2014/main" id="{6A2FA873-1CA8-DB20-AD3F-97ABB929DD86}"/>
                </a:ext>
              </a:extLst>
            </p:cNvPr>
            <p:cNvSpPr>
              <a:spLocks noChangeShapeType="1"/>
            </p:cNvSpPr>
            <p:nvPr/>
          </p:nvSpPr>
          <p:spPr bwMode="auto">
            <a:xfrm>
              <a:off x="4291"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05" name="Line 186">
              <a:extLst>
                <a:ext uri="{FF2B5EF4-FFF2-40B4-BE49-F238E27FC236}">
                  <a16:creationId xmlns:a16="http://schemas.microsoft.com/office/drawing/2014/main" id="{14E4349D-BFDC-650D-16B2-782B18262E9A}"/>
                </a:ext>
              </a:extLst>
            </p:cNvPr>
            <p:cNvSpPr>
              <a:spLocks noChangeShapeType="1"/>
            </p:cNvSpPr>
            <p:nvPr/>
          </p:nvSpPr>
          <p:spPr bwMode="auto">
            <a:xfrm>
              <a:off x="4299"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06" name="Line 187">
              <a:extLst>
                <a:ext uri="{FF2B5EF4-FFF2-40B4-BE49-F238E27FC236}">
                  <a16:creationId xmlns:a16="http://schemas.microsoft.com/office/drawing/2014/main" id="{8964CDA3-8F64-DCC2-055E-69D39D50E354}"/>
                </a:ext>
              </a:extLst>
            </p:cNvPr>
            <p:cNvSpPr>
              <a:spLocks noChangeShapeType="1"/>
            </p:cNvSpPr>
            <p:nvPr/>
          </p:nvSpPr>
          <p:spPr bwMode="auto">
            <a:xfrm>
              <a:off x="4307"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07" name="Line 188">
              <a:extLst>
                <a:ext uri="{FF2B5EF4-FFF2-40B4-BE49-F238E27FC236}">
                  <a16:creationId xmlns:a16="http://schemas.microsoft.com/office/drawing/2014/main" id="{5877AE67-EB2B-8B90-C4DA-8D4FAE3AE63E}"/>
                </a:ext>
              </a:extLst>
            </p:cNvPr>
            <p:cNvSpPr>
              <a:spLocks noChangeShapeType="1"/>
            </p:cNvSpPr>
            <p:nvPr/>
          </p:nvSpPr>
          <p:spPr bwMode="auto">
            <a:xfrm>
              <a:off x="4317"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08" name="Line 189">
              <a:extLst>
                <a:ext uri="{FF2B5EF4-FFF2-40B4-BE49-F238E27FC236}">
                  <a16:creationId xmlns:a16="http://schemas.microsoft.com/office/drawing/2014/main" id="{BE355909-49EF-D584-3AEE-38966591B0F3}"/>
                </a:ext>
              </a:extLst>
            </p:cNvPr>
            <p:cNvSpPr>
              <a:spLocks noChangeShapeType="1"/>
            </p:cNvSpPr>
            <p:nvPr/>
          </p:nvSpPr>
          <p:spPr bwMode="auto">
            <a:xfrm>
              <a:off x="4326"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09" name="Line 190">
              <a:extLst>
                <a:ext uri="{FF2B5EF4-FFF2-40B4-BE49-F238E27FC236}">
                  <a16:creationId xmlns:a16="http://schemas.microsoft.com/office/drawing/2014/main" id="{0AE517D1-AF31-AEDD-DFA2-A728027D1C09}"/>
                </a:ext>
              </a:extLst>
            </p:cNvPr>
            <p:cNvSpPr>
              <a:spLocks noChangeShapeType="1"/>
            </p:cNvSpPr>
            <p:nvPr/>
          </p:nvSpPr>
          <p:spPr bwMode="auto">
            <a:xfrm>
              <a:off x="4334"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10" name="Line 191">
              <a:extLst>
                <a:ext uri="{FF2B5EF4-FFF2-40B4-BE49-F238E27FC236}">
                  <a16:creationId xmlns:a16="http://schemas.microsoft.com/office/drawing/2014/main" id="{69CD8947-22E2-5F38-7351-946C9620A31F}"/>
                </a:ext>
              </a:extLst>
            </p:cNvPr>
            <p:cNvSpPr>
              <a:spLocks noChangeShapeType="1"/>
            </p:cNvSpPr>
            <p:nvPr/>
          </p:nvSpPr>
          <p:spPr bwMode="auto">
            <a:xfrm>
              <a:off x="4345"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11" name="Line 192">
              <a:extLst>
                <a:ext uri="{FF2B5EF4-FFF2-40B4-BE49-F238E27FC236}">
                  <a16:creationId xmlns:a16="http://schemas.microsoft.com/office/drawing/2014/main" id="{330DFF05-35C8-223D-0D3A-04FD28CD7BFF}"/>
                </a:ext>
              </a:extLst>
            </p:cNvPr>
            <p:cNvSpPr>
              <a:spLocks noChangeShapeType="1"/>
            </p:cNvSpPr>
            <p:nvPr/>
          </p:nvSpPr>
          <p:spPr bwMode="auto">
            <a:xfrm>
              <a:off x="4352"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12" name="Line 193">
              <a:extLst>
                <a:ext uri="{FF2B5EF4-FFF2-40B4-BE49-F238E27FC236}">
                  <a16:creationId xmlns:a16="http://schemas.microsoft.com/office/drawing/2014/main" id="{9A25C04E-4EC9-7E7E-2681-D7A516A14713}"/>
                </a:ext>
              </a:extLst>
            </p:cNvPr>
            <p:cNvSpPr>
              <a:spLocks noChangeShapeType="1"/>
            </p:cNvSpPr>
            <p:nvPr/>
          </p:nvSpPr>
          <p:spPr bwMode="auto">
            <a:xfrm>
              <a:off x="4361"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13" name="Line 194">
              <a:extLst>
                <a:ext uri="{FF2B5EF4-FFF2-40B4-BE49-F238E27FC236}">
                  <a16:creationId xmlns:a16="http://schemas.microsoft.com/office/drawing/2014/main" id="{CF87BA3C-AD8F-E286-6BA4-C9CD9F4FBA4C}"/>
                </a:ext>
              </a:extLst>
            </p:cNvPr>
            <p:cNvSpPr>
              <a:spLocks noChangeShapeType="1"/>
            </p:cNvSpPr>
            <p:nvPr/>
          </p:nvSpPr>
          <p:spPr bwMode="auto">
            <a:xfrm>
              <a:off x="4371"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14" name="Line 195">
              <a:extLst>
                <a:ext uri="{FF2B5EF4-FFF2-40B4-BE49-F238E27FC236}">
                  <a16:creationId xmlns:a16="http://schemas.microsoft.com/office/drawing/2014/main" id="{A6B6FBF3-98DA-5607-59FF-30AC9A1A8970}"/>
                </a:ext>
              </a:extLst>
            </p:cNvPr>
            <p:cNvSpPr>
              <a:spLocks noChangeShapeType="1"/>
            </p:cNvSpPr>
            <p:nvPr/>
          </p:nvSpPr>
          <p:spPr bwMode="auto">
            <a:xfrm>
              <a:off x="4379"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15" name="Line 196">
              <a:extLst>
                <a:ext uri="{FF2B5EF4-FFF2-40B4-BE49-F238E27FC236}">
                  <a16:creationId xmlns:a16="http://schemas.microsoft.com/office/drawing/2014/main" id="{86DE37DC-7C98-AD9F-5F4E-BF81D837A120}"/>
                </a:ext>
              </a:extLst>
            </p:cNvPr>
            <p:cNvSpPr>
              <a:spLocks noChangeShapeType="1"/>
            </p:cNvSpPr>
            <p:nvPr/>
          </p:nvSpPr>
          <p:spPr bwMode="auto">
            <a:xfrm>
              <a:off x="4387"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16" name="Line 197">
              <a:extLst>
                <a:ext uri="{FF2B5EF4-FFF2-40B4-BE49-F238E27FC236}">
                  <a16:creationId xmlns:a16="http://schemas.microsoft.com/office/drawing/2014/main" id="{8B703DFB-74A0-B59F-9F4E-5817BC280D15}"/>
                </a:ext>
              </a:extLst>
            </p:cNvPr>
            <p:cNvSpPr>
              <a:spLocks noChangeShapeType="1"/>
            </p:cNvSpPr>
            <p:nvPr/>
          </p:nvSpPr>
          <p:spPr bwMode="auto">
            <a:xfrm>
              <a:off x="4397"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17" name="Line 198">
              <a:extLst>
                <a:ext uri="{FF2B5EF4-FFF2-40B4-BE49-F238E27FC236}">
                  <a16:creationId xmlns:a16="http://schemas.microsoft.com/office/drawing/2014/main" id="{CEE2EECE-E67C-9687-1135-B5A46D598D99}"/>
                </a:ext>
              </a:extLst>
            </p:cNvPr>
            <p:cNvSpPr>
              <a:spLocks noChangeShapeType="1"/>
            </p:cNvSpPr>
            <p:nvPr/>
          </p:nvSpPr>
          <p:spPr bwMode="auto">
            <a:xfrm>
              <a:off x="4405"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18" name="Rectangle 205">
              <a:extLst>
                <a:ext uri="{FF2B5EF4-FFF2-40B4-BE49-F238E27FC236}">
                  <a16:creationId xmlns:a16="http://schemas.microsoft.com/office/drawing/2014/main" id="{C008ED64-13ED-E10C-EF08-C7FC013A4868}"/>
                </a:ext>
              </a:extLst>
            </p:cNvPr>
            <p:cNvSpPr>
              <a:spLocks noChangeArrowheads="1"/>
            </p:cNvSpPr>
            <p:nvPr/>
          </p:nvSpPr>
          <p:spPr bwMode="auto">
            <a:xfrm>
              <a:off x="4484" y="2565"/>
              <a:ext cx="31" cy="9"/>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919" name="Rectangle 206">
              <a:extLst>
                <a:ext uri="{FF2B5EF4-FFF2-40B4-BE49-F238E27FC236}">
                  <a16:creationId xmlns:a16="http://schemas.microsoft.com/office/drawing/2014/main" id="{4DDDAEBD-889E-2445-CB5A-19C6E93EDFCF}"/>
                </a:ext>
              </a:extLst>
            </p:cNvPr>
            <p:cNvSpPr>
              <a:spLocks noChangeArrowheads="1"/>
            </p:cNvSpPr>
            <p:nvPr/>
          </p:nvSpPr>
          <p:spPr bwMode="auto">
            <a:xfrm>
              <a:off x="4449" y="2568"/>
              <a:ext cx="102" cy="5"/>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920" name="Rectangle 207">
              <a:extLst>
                <a:ext uri="{FF2B5EF4-FFF2-40B4-BE49-F238E27FC236}">
                  <a16:creationId xmlns:a16="http://schemas.microsoft.com/office/drawing/2014/main" id="{BFB7517D-4AE7-BC79-4AE1-6214EE123A24}"/>
                </a:ext>
              </a:extLst>
            </p:cNvPr>
            <p:cNvSpPr>
              <a:spLocks noChangeArrowheads="1"/>
            </p:cNvSpPr>
            <p:nvPr/>
          </p:nvSpPr>
          <p:spPr bwMode="auto">
            <a:xfrm>
              <a:off x="4484" y="2596"/>
              <a:ext cx="31" cy="8"/>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921" name="Rectangle 208">
              <a:extLst>
                <a:ext uri="{FF2B5EF4-FFF2-40B4-BE49-F238E27FC236}">
                  <a16:creationId xmlns:a16="http://schemas.microsoft.com/office/drawing/2014/main" id="{3C40D0BF-4274-B1DF-51A6-C6881C6BE39E}"/>
                </a:ext>
              </a:extLst>
            </p:cNvPr>
            <p:cNvSpPr>
              <a:spLocks noChangeArrowheads="1"/>
            </p:cNvSpPr>
            <p:nvPr/>
          </p:nvSpPr>
          <p:spPr bwMode="auto">
            <a:xfrm>
              <a:off x="4449" y="2598"/>
              <a:ext cx="102" cy="5"/>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922" name="Rectangle 209">
              <a:extLst>
                <a:ext uri="{FF2B5EF4-FFF2-40B4-BE49-F238E27FC236}">
                  <a16:creationId xmlns:a16="http://schemas.microsoft.com/office/drawing/2014/main" id="{4E7E134D-FA49-EE4B-0D09-A6BACEA3BC82}"/>
                </a:ext>
              </a:extLst>
            </p:cNvPr>
            <p:cNvSpPr>
              <a:spLocks noChangeArrowheads="1"/>
            </p:cNvSpPr>
            <p:nvPr/>
          </p:nvSpPr>
          <p:spPr bwMode="auto">
            <a:xfrm>
              <a:off x="4377" y="2491"/>
              <a:ext cx="46" cy="3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923" name="Rectangle 210">
              <a:extLst>
                <a:ext uri="{FF2B5EF4-FFF2-40B4-BE49-F238E27FC236}">
                  <a16:creationId xmlns:a16="http://schemas.microsoft.com/office/drawing/2014/main" id="{038FCA9F-5DA0-CEDC-155D-671DC9616D05}"/>
                </a:ext>
              </a:extLst>
            </p:cNvPr>
            <p:cNvSpPr>
              <a:spLocks noChangeArrowheads="1"/>
            </p:cNvSpPr>
            <p:nvPr/>
          </p:nvSpPr>
          <p:spPr bwMode="auto">
            <a:xfrm>
              <a:off x="4286" y="2297"/>
              <a:ext cx="133" cy="125"/>
            </a:xfrm>
            <a:prstGeom prst="rect">
              <a:avLst/>
            </a:prstGeom>
            <a:solidFill>
              <a:srgbClr val="00FF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924" name="Rectangle 211">
              <a:extLst>
                <a:ext uri="{FF2B5EF4-FFF2-40B4-BE49-F238E27FC236}">
                  <a16:creationId xmlns:a16="http://schemas.microsoft.com/office/drawing/2014/main" id="{5003879F-2601-8FCA-DE79-022793FB14DD}"/>
                </a:ext>
              </a:extLst>
            </p:cNvPr>
            <p:cNvSpPr>
              <a:spLocks noChangeArrowheads="1"/>
            </p:cNvSpPr>
            <p:nvPr/>
          </p:nvSpPr>
          <p:spPr bwMode="auto">
            <a:xfrm>
              <a:off x="4332" y="2357"/>
              <a:ext cx="45" cy="3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925" name="Rectangle 212">
              <a:extLst>
                <a:ext uri="{FF2B5EF4-FFF2-40B4-BE49-F238E27FC236}">
                  <a16:creationId xmlns:a16="http://schemas.microsoft.com/office/drawing/2014/main" id="{DEFA5B02-6E66-00F0-38C1-21A1CEC72F69}"/>
                </a:ext>
              </a:extLst>
            </p:cNvPr>
            <p:cNvSpPr>
              <a:spLocks noChangeArrowheads="1"/>
            </p:cNvSpPr>
            <p:nvPr/>
          </p:nvSpPr>
          <p:spPr bwMode="auto">
            <a:xfrm>
              <a:off x="4378" y="2362"/>
              <a:ext cx="133" cy="84"/>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926" name="Rectangle 213">
              <a:extLst>
                <a:ext uri="{FF2B5EF4-FFF2-40B4-BE49-F238E27FC236}">
                  <a16:creationId xmlns:a16="http://schemas.microsoft.com/office/drawing/2014/main" id="{54BEC56A-12A8-D165-A8D0-C531B240F9DC}"/>
                </a:ext>
              </a:extLst>
            </p:cNvPr>
            <p:cNvSpPr>
              <a:spLocks noChangeArrowheads="1"/>
            </p:cNvSpPr>
            <p:nvPr/>
          </p:nvSpPr>
          <p:spPr bwMode="auto">
            <a:xfrm>
              <a:off x="4423" y="2402"/>
              <a:ext cx="45" cy="3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927" name="Line 208">
              <a:extLst>
                <a:ext uri="{FF2B5EF4-FFF2-40B4-BE49-F238E27FC236}">
                  <a16:creationId xmlns:a16="http://schemas.microsoft.com/office/drawing/2014/main" id="{FCE2F716-E9D3-17C7-4AE9-4175552D61E9}"/>
                </a:ext>
              </a:extLst>
            </p:cNvPr>
            <p:cNvSpPr>
              <a:spLocks noChangeShapeType="1"/>
            </p:cNvSpPr>
            <p:nvPr/>
          </p:nvSpPr>
          <p:spPr bwMode="auto">
            <a:xfrm>
              <a:off x="4040" y="3013"/>
              <a:ext cx="0" cy="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28" name="Line 209">
              <a:extLst>
                <a:ext uri="{FF2B5EF4-FFF2-40B4-BE49-F238E27FC236}">
                  <a16:creationId xmlns:a16="http://schemas.microsoft.com/office/drawing/2014/main" id="{E3FA5F0D-96A4-A75F-CBB4-3E92F8A84A26}"/>
                </a:ext>
              </a:extLst>
            </p:cNvPr>
            <p:cNvSpPr>
              <a:spLocks noChangeShapeType="1"/>
            </p:cNvSpPr>
            <p:nvPr/>
          </p:nvSpPr>
          <p:spPr bwMode="auto">
            <a:xfrm>
              <a:off x="4161" y="3013"/>
              <a:ext cx="0" cy="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29" name="Line 210">
              <a:extLst>
                <a:ext uri="{FF2B5EF4-FFF2-40B4-BE49-F238E27FC236}">
                  <a16:creationId xmlns:a16="http://schemas.microsoft.com/office/drawing/2014/main" id="{C339B267-BDD1-6AB5-055A-EA8BC7815A57}"/>
                </a:ext>
              </a:extLst>
            </p:cNvPr>
            <p:cNvSpPr>
              <a:spLocks noChangeShapeType="1"/>
            </p:cNvSpPr>
            <p:nvPr/>
          </p:nvSpPr>
          <p:spPr bwMode="auto">
            <a:xfrm>
              <a:off x="4101" y="2880"/>
              <a:ext cx="0" cy="1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30" name="AutoShape 211">
              <a:extLst>
                <a:ext uri="{FF2B5EF4-FFF2-40B4-BE49-F238E27FC236}">
                  <a16:creationId xmlns:a16="http://schemas.microsoft.com/office/drawing/2014/main" id="{917A81CA-B893-55CE-F93E-B407ED8FF075}"/>
                </a:ext>
              </a:extLst>
            </p:cNvPr>
            <p:cNvSpPr>
              <a:spLocks noChangeArrowheads="1"/>
            </p:cNvSpPr>
            <p:nvPr/>
          </p:nvSpPr>
          <p:spPr bwMode="auto">
            <a:xfrm>
              <a:off x="4788" y="2257"/>
              <a:ext cx="304" cy="253"/>
            </a:xfrm>
            <a:prstGeom prst="roundRect">
              <a:avLst>
                <a:gd name="adj" fmla="val 12458"/>
              </a:avLst>
            </a:prstGeom>
            <a:solidFill>
              <a:srgbClr val="00FF00"/>
            </a:solidFill>
            <a:ln w="12700">
              <a:solidFill>
                <a:schemeClr val="tx1"/>
              </a:solidFill>
              <a:round/>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931" name="AutoShape 212">
              <a:extLst>
                <a:ext uri="{FF2B5EF4-FFF2-40B4-BE49-F238E27FC236}">
                  <a16:creationId xmlns:a16="http://schemas.microsoft.com/office/drawing/2014/main" id="{78408FB0-008B-6DDC-4474-59EE057C0680}"/>
                </a:ext>
              </a:extLst>
            </p:cNvPr>
            <p:cNvSpPr>
              <a:spLocks noChangeArrowheads="1"/>
            </p:cNvSpPr>
            <p:nvPr/>
          </p:nvSpPr>
          <p:spPr bwMode="auto">
            <a:xfrm>
              <a:off x="4824" y="2288"/>
              <a:ext cx="231" cy="191"/>
            </a:xfrm>
            <a:prstGeom prst="roundRect">
              <a:avLst>
                <a:gd name="adj" fmla="val 12458"/>
              </a:avLst>
            </a:prstGeom>
            <a:solidFill>
              <a:srgbClr val="0000FF"/>
            </a:solidFill>
            <a:ln w="12700">
              <a:solidFill>
                <a:schemeClr val="tx1"/>
              </a:solidFill>
              <a:round/>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932" name="Line 213">
              <a:extLst>
                <a:ext uri="{FF2B5EF4-FFF2-40B4-BE49-F238E27FC236}">
                  <a16:creationId xmlns:a16="http://schemas.microsoft.com/office/drawing/2014/main" id="{5AC6D567-2732-2E14-9129-00AA189ABA54}"/>
                </a:ext>
              </a:extLst>
            </p:cNvPr>
            <p:cNvSpPr>
              <a:spLocks noChangeShapeType="1"/>
            </p:cNvSpPr>
            <p:nvPr/>
          </p:nvSpPr>
          <p:spPr bwMode="auto">
            <a:xfrm>
              <a:off x="4857" y="2521"/>
              <a:ext cx="0" cy="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33" name="Line 214">
              <a:extLst>
                <a:ext uri="{FF2B5EF4-FFF2-40B4-BE49-F238E27FC236}">
                  <a16:creationId xmlns:a16="http://schemas.microsoft.com/office/drawing/2014/main" id="{61A69B11-FEFE-D2CB-48A3-BBFCBCE401EF}"/>
                </a:ext>
              </a:extLst>
            </p:cNvPr>
            <p:cNvSpPr>
              <a:spLocks noChangeShapeType="1"/>
            </p:cNvSpPr>
            <p:nvPr/>
          </p:nvSpPr>
          <p:spPr bwMode="auto">
            <a:xfrm>
              <a:off x="5024" y="2521"/>
              <a:ext cx="0" cy="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34" name="Rectangle 221">
              <a:extLst>
                <a:ext uri="{FF2B5EF4-FFF2-40B4-BE49-F238E27FC236}">
                  <a16:creationId xmlns:a16="http://schemas.microsoft.com/office/drawing/2014/main" id="{3DFF109B-B409-18B7-46C5-503A0B69B146}"/>
                </a:ext>
              </a:extLst>
            </p:cNvPr>
            <p:cNvSpPr>
              <a:spLocks noChangeArrowheads="1"/>
            </p:cNvSpPr>
            <p:nvPr/>
          </p:nvSpPr>
          <p:spPr bwMode="auto">
            <a:xfrm>
              <a:off x="4771" y="2546"/>
              <a:ext cx="338" cy="86"/>
            </a:xfrm>
            <a:prstGeom prst="rect">
              <a:avLst/>
            </a:prstGeom>
            <a:solidFill>
              <a:srgbClr val="00FF00"/>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935" name="Line 216">
              <a:extLst>
                <a:ext uri="{FF2B5EF4-FFF2-40B4-BE49-F238E27FC236}">
                  <a16:creationId xmlns:a16="http://schemas.microsoft.com/office/drawing/2014/main" id="{45DD135C-3399-943E-AB8C-CAF615A2C558}"/>
                </a:ext>
              </a:extLst>
            </p:cNvPr>
            <p:cNvSpPr>
              <a:spLocks noChangeShapeType="1"/>
            </p:cNvSpPr>
            <p:nvPr/>
          </p:nvSpPr>
          <p:spPr bwMode="auto">
            <a:xfrm>
              <a:off x="4786"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36" name="Line 217">
              <a:extLst>
                <a:ext uri="{FF2B5EF4-FFF2-40B4-BE49-F238E27FC236}">
                  <a16:creationId xmlns:a16="http://schemas.microsoft.com/office/drawing/2014/main" id="{1CBA47DE-5163-DD0F-633E-74B4E36C3F2E}"/>
                </a:ext>
              </a:extLst>
            </p:cNvPr>
            <p:cNvSpPr>
              <a:spLocks noChangeShapeType="1"/>
            </p:cNvSpPr>
            <p:nvPr/>
          </p:nvSpPr>
          <p:spPr bwMode="auto">
            <a:xfrm>
              <a:off x="4796"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37" name="Line 218">
              <a:extLst>
                <a:ext uri="{FF2B5EF4-FFF2-40B4-BE49-F238E27FC236}">
                  <a16:creationId xmlns:a16="http://schemas.microsoft.com/office/drawing/2014/main" id="{211CCEA3-3B6B-B2C6-66ED-635634C4EB82}"/>
                </a:ext>
              </a:extLst>
            </p:cNvPr>
            <p:cNvSpPr>
              <a:spLocks noChangeShapeType="1"/>
            </p:cNvSpPr>
            <p:nvPr/>
          </p:nvSpPr>
          <p:spPr bwMode="auto">
            <a:xfrm>
              <a:off x="4804"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38" name="Line 219">
              <a:extLst>
                <a:ext uri="{FF2B5EF4-FFF2-40B4-BE49-F238E27FC236}">
                  <a16:creationId xmlns:a16="http://schemas.microsoft.com/office/drawing/2014/main" id="{8EB3EF11-143E-CA5D-61CE-807486088501}"/>
                </a:ext>
              </a:extLst>
            </p:cNvPr>
            <p:cNvSpPr>
              <a:spLocks noChangeShapeType="1"/>
            </p:cNvSpPr>
            <p:nvPr/>
          </p:nvSpPr>
          <p:spPr bwMode="auto">
            <a:xfrm>
              <a:off x="4813"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39" name="Line 220">
              <a:extLst>
                <a:ext uri="{FF2B5EF4-FFF2-40B4-BE49-F238E27FC236}">
                  <a16:creationId xmlns:a16="http://schemas.microsoft.com/office/drawing/2014/main" id="{D18C04D8-FEFA-3807-9FF1-44E12A02DFB3}"/>
                </a:ext>
              </a:extLst>
            </p:cNvPr>
            <p:cNvSpPr>
              <a:spLocks noChangeShapeType="1"/>
            </p:cNvSpPr>
            <p:nvPr/>
          </p:nvSpPr>
          <p:spPr bwMode="auto">
            <a:xfrm>
              <a:off x="4823"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40" name="Line 221">
              <a:extLst>
                <a:ext uri="{FF2B5EF4-FFF2-40B4-BE49-F238E27FC236}">
                  <a16:creationId xmlns:a16="http://schemas.microsoft.com/office/drawing/2014/main" id="{04EFB668-5A24-C9A8-320D-B1BAB27B9FA7}"/>
                </a:ext>
              </a:extLst>
            </p:cNvPr>
            <p:cNvSpPr>
              <a:spLocks noChangeShapeType="1"/>
            </p:cNvSpPr>
            <p:nvPr/>
          </p:nvSpPr>
          <p:spPr bwMode="auto">
            <a:xfrm>
              <a:off x="4831"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41" name="Line 222">
              <a:extLst>
                <a:ext uri="{FF2B5EF4-FFF2-40B4-BE49-F238E27FC236}">
                  <a16:creationId xmlns:a16="http://schemas.microsoft.com/office/drawing/2014/main" id="{78BA61E7-5C80-85C7-E43A-BA8EB5C4D9C4}"/>
                </a:ext>
              </a:extLst>
            </p:cNvPr>
            <p:cNvSpPr>
              <a:spLocks noChangeShapeType="1"/>
            </p:cNvSpPr>
            <p:nvPr/>
          </p:nvSpPr>
          <p:spPr bwMode="auto">
            <a:xfrm>
              <a:off x="4840"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42" name="Line 223">
              <a:extLst>
                <a:ext uri="{FF2B5EF4-FFF2-40B4-BE49-F238E27FC236}">
                  <a16:creationId xmlns:a16="http://schemas.microsoft.com/office/drawing/2014/main" id="{047DF07A-4594-0530-608E-F65DB6526CFC}"/>
                </a:ext>
              </a:extLst>
            </p:cNvPr>
            <p:cNvSpPr>
              <a:spLocks noChangeShapeType="1"/>
            </p:cNvSpPr>
            <p:nvPr/>
          </p:nvSpPr>
          <p:spPr bwMode="auto">
            <a:xfrm>
              <a:off x="4849"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43" name="Line 224">
              <a:extLst>
                <a:ext uri="{FF2B5EF4-FFF2-40B4-BE49-F238E27FC236}">
                  <a16:creationId xmlns:a16="http://schemas.microsoft.com/office/drawing/2014/main" id="{CE271A9C-CE33-AB24-1942-E499A657D35A}"/>
                </a:ext>
              </a:extLst>
            </p:cNvPr>
            <p:cNvSpPr>
              <a:spLocks noChangeShapeType="1"/>
            </p:cNvSpPr>
            <p:nvPr/>
          </p:nvSpPr>
          <p:spPr bwMode="auto">
            <a:xfrm>
              <a:off x="4857"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44" name="Line 225">
              <a:extLst>
                <a:ext uri="{FF2B5EF4-FFF2-40B4-BE49-F238E27FC236}">
                  <a16:creationId xmlns:a16="http://schemas.microsoft.com/office/drawing/2014/main" id="{21ACF3EA-8088-B4C7-645F-6B87FCBB2A2F}"/>
                </a:ext>
              </a:extLst>
            </p:cNvPr>
            <p:cNvSpPr>
              <a:spLocks noChangeShapeType="1"/>
            </p:cNvSpPr>
            <p:nvPr/>
          </p:nvSpPr>
          <p:spPr bwMode="auto">
            <a:xfrm>
              <a:off x="4866"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45" name="Line 226">
              <a:extLst>
                <a:ext uri="{FF2B5EF4-FFF2-40B4-BE49-F238E27FC236}">
                  <a16:creationId xmlns:a16="http://schemas.microsoft.com/office/drawing/2014/main" id="{FDBE2FF9-9ECA-D9A5-C0D9-A1C15DC98FA8}"/>
                </a:ext>
              </a:extLst>
            </p:cNvPr>
            <p:cNvSpPr>
              <a:spLocks noChangeShapeType="1"/>
            </p:cNvSpPr>
            <p:nvPr/>
          </p:nvSpPr>
          <p:spPr bwMode="auto">
            <a:xfrm>
              <a:off x="4876"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46" name="Line 227">
              <a:extLst>
                <a:ext uri="{FF2B5EF4-FFF2-40B4-BE49-F238E27FC236}">
                  <a16:creationId xmlns:a16="http://schemas.microsoft.com/office/drawing/2014/main" id="{4B2E97A2-47D5-B763-233A-335AC086909E}"/>
                </a:ext>
              </a:extLst>
            </p:cNvPr>
            <p:cNvSpPr>
              <a:spLocks noChangeShapeType="1"/>
            </p:cNvSpPr>
            <p:nvPr/>
          </p:nvSpPr>
          <p:spPr bwMode="auto">
            <a:xfrm>
              <a:off x="4884"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47" name="Line 228">
              <a:extLst>
                <a:ext uri="{FF2B5EF4-FFF2-40B4-BE49-F238E27FC236}">
                  <a16:creationId xmlns:a16="http://schemas.microsoft.com/office/drawing/2014/main" id="{01FEA394-CAEE-09C3-DA08-F56B6CE3902C}"/>
                </a:ext>
              </a:extLst>
            </p:cNvPr>
            <p:cNvSpPr>
              <a:spLocks noChangeShapeType="1"/>
            </p:cNvSpPr>
            <p:nvPr/>
          </p:nvSpPr>
          <p:spPr bwMode="auto">
            <a:xfrm>
              <a:off x="4893"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48" name="Line 229">
              <a:extLst>
                <a:ext uri="{FF2B5EF4-FFF2-40B4-BE49-F238E27FC236}">
                  <a16:creationId xmlns:a16="http://schemas.microsoft.com/office/drawing/2014/main" id="{9AAFCC06-9522-58FD-7415-AC479133B48A}"/>
                </a:ext>
              </a:extLst>
            </p:cNvPr>
            <p:cNvSpPr>
              <a:spLocks noChangeShapeType="1"/>
            </p:cNvSpPr>
            <p:nvPr/>
          </p:nvSpPr>
          <p:spPr bwMode="auto">
            <a:xfrm>
              <a:off x="4902"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49" name="Line 230">
              <a:extLst>
                <a:ext uri="{FF2B5EF4-FFF2-40B4-BE49-F238E27FC236}">
                  <a16:creationId xmlns:a16="http://schemas.microsoft.com/office/drawing/2014/main" id="{F16651AC-F147-8EBC-5B21-F314FC444488}"/>
                </a:ext>
              </a:extLst>
            </p:cNvPr>
            <p:cNvSpPr>
              <a:spLocks noChangeShapeType="1"/>
            </p:cNvSpPr>
            <p:nvPr/>
          </p:nvSpPr>
          <p:spPr bwMode="auto">
            <a:xfrm>
              <a:off x="4911"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50" name="Line 231">
              <a:extLst>
                <a:ext uri="{FF2B5EF4-FFF2-40B4-BE49-F238E27FC236}">
                  <a16:creationId xmlns:a16="http://schemas.microsoft.com/office/drawing/2014/main" id="{5B51DACE-5530-C998-6AB9-7CA7DAD2403D}"/>
                </a:ext>
              </a:extLst>
            </p:cNvPr>
            <p:cNvSpPr>
              <a:spLocks noChangeShapeType="1"/>
            </p:cNvSpPr>
            <p:nvPr/>
          </p:nvSpPr>
          <p:spPr bwMode="auto">
            <a:xfrm>
              <a:off x="4920"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51" name="Line 232">
              <a:extLst>
                <a:ext uri="{FF2B5EF4-FFF2-40B4-BE49-F238E27FC236}">
                  <a16:creationId xmlns:a16="http://schemas.microsoft.com/office/drawing/2014/main" id="{0B87D911-C9E0-4AF3-A7F8-E4F2C476116E}"/>
                </a:ext>
              </a:extLst>
            </p:cNvPr>
            <p:cNvSpPr>
              <a:spLocks noChangeShapeType="1"/>
            </p:cNvSpPr>
            <p:nvPr/>
          </p:nvSpPr>
          <p:spPr bwMode="auto">
            <a:xfrm>
              <a:off x="4928"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52" name="Line 233">
              <a:extLst>
                <a:ext uri="{FF2B5EF4-FFF2-40B4-BE49-F238E27FC236}">
                  <a16:creationId xmlns:a16="http://schemas.microsoft.com/office/drawing/2014/main" id="{9FC657CD-6C68-8106-D249-815F396F5510}"/>
                </a:ext>
              </a:extLst>
            </p:cNvPr>
            <p:cNvSpPr>
              <a:spLocks noChangeShapeType="1"/>
            </p:cNvSpPr>
            <p:nvPr/>
          </p:nvSpPr>
          <p:spPr bwMode="auto">
            <a:xfrm>
              <a:off x="4937"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53" name="Line 234">
              <a:extLst>
                <a:ext uri="{FF2B5EF4-FFF2-40B4-BE49-F238E27FC236}">
                  <a16:creationId xmlns:a16="http://schemas.microsoft.com/office/drawing/2014/main" id="{B65197A9-B510-273C-A155-2779EA96A557}"/>
                </a:ext>
              </a:extLst>
            </p:cNvPr>
            <p:cNvSpPr>
              <a:spLocks noChangeShapeType="1"/>
            </p:cNvSpPr>
            <p:nvPr/>
          </p:nvSpPr>
          <p:spPr bwMode="auto">
            <a:xfrm>
              <a:off x="4946"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54" name="Rectangle 241">
              <a:extLst>
                <a:ext uri="{FF2B5EF4-FFF2-40B4-BE49-F238E27FC236}">
                  <a16:creationId xmlns:a16="http://schemas.microsoft.com/office/drawing/2014/main" id="{F6521560-5D33-1E80-ADC3-CA194A7D3BBF}"/>
                </a:ext>
              </a:extLst>
            </p:cNvPr>
            <p:cNvSpPr>
              <a:spLocks noChangeArrowheads="1"/>
            </p:cNvSpPr>
            <p:nvPr/>
          </p:nvSpPr>
          <p:spPr bwMode="auto">
            <a:xfrm>
              <a:off x="5025" y="2571"/>
              <a:ext cx="30" cy="9"/>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955" name="Rectangle 242">
              <a:extLst>
                <a:ext uri="{FF2B5EF4-FFF2-40B4-BE49-F238E27FC236}">
                  <a16:creationId xmlns:a16="http://schemas.microsoft.com/office/drawing/2014/main" id="{DB74BD1A-7255-594B-EA1E-A374A103FADC}"/>
                </a:ext>
              </a:extLst>
            </p:cNvPr>
            <p:cNvSpPr>
              <a:spLocks noChangeArrowheads="1"/>
            </p:cNvSpPr>
            <p:nvPr/>
          </p:nvSpPr>
          <p:spPr bwMode="auto">
            <a:xfrm>
              <a:off x="4989" y="2573"/>
              <a:ext cx="103" cy="5"/>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956" name="Rectangle 243">
              <a:extLst>
                <a:ext uri="{FF2B5EF4-FFF2-40B4-BE49-F238E27FC236}">
                  <a16:creationId xmlns:a16="http://schemas.microsoft.com/office/drawing/2014/main" id="{8BEB452D-EF84-6840-AC41-04D4E5169DDD}"/>
                </a:ext>
              </a:extLst>
            </p:cNvPr>
            <p:cNvSpPr>
              <a:spLocks noChangeArrowheads="1"/>
            </p:cNvSpPr>
            <p:nvPr/>
          </p:nvSpPr>
          <p:spPr bwMode="auto">
            <a:xfrm>
              <a:off x="5025" y="2601"/>
              <a:ext cx="30" cy="9"/>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957" name="Rectangle 244">
              <a:extLst>
                <a:ext uri="{FF2B5EF4-FFF2-40B4-BE49-F238E27FC236}">
                  <a16:creationId xmlns:a16="http://schemas.microsoft.com/office/drawing/2014/main" id="{056C2C7B-AB86-371E-46EF-B2CCD0F2E080}"/>
                </a:ext>
              </a:extLst>
            </p:cNvPr>
            <p:cNvSpPr>
              <a:spLocks noChangeArrowheads="1"/>
            </p:cNvSpPr>
            <p:nvPr/>
          </p:nvSpPr>
          <p:spPr bwMode="auto">
            <a:xfrm>
              <a:off x="4989" y="2604"/>
              <a:ext cx="103" cy="5"/>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958" name="Freeform 245">
              <a:extLst>
                <a:ext uri="{FF2B5EF4-FFF2-40B4-BE49-F238E27FC236}">
                  <a16:creationId xmlns:a16="http://schemas.microsoft.com/office/drawing/2014/main" id="{4C4F50B6-DD42-0B26-B40F-E02E1E3AD1D8}"/>
                </a:ext>
              </a:extLst>
            </p:cNvPr>
            <p:cNvSpPr>
              <a:spLocks/>
            </p:cNvSpPr>
            <p:nvPr/>
          </p:nvSpPr>
          <p:spPr bwMode="auto">
            <a:xfrm>
              <a:off x="4743" y="2653"/>
              <a:ext cx="396" cy="77"/>
            </a:xfrm>
            <a:custGeom>
              <a:avLst/>
              <a:gdLst>
                <a:gd name="T0" fmla="*/ 26 w 396"/>
                <a:gd name="T1" fmla="*/ 0 h 77"/>
                <a:gd name="T2" fmla="*/ 369 w 396"/>
                <a:gd name="T3" fmla="*/ 0 h 77"/>
                <a:gd name="T4" fmla="*/ 395 w 396"/>
                <a:gd name="T5" fmla="*/ 76 h 77"/>
                <a:gd name="T6" fmla="*/ 0 w 396"/>
                <a:gd name="T7" fmla="*/ 76 h 77"/>
                <a:gd name="T8" fmla="*/ 26 w 396"/>
                <a:gd name="T9" fmla="*/ 0 h 77"/>
                <a:gd name="T10" fmla="*/ 0 60000 65536"/>
                <a:gd name="T11" fmla="*/ 0 60000 65536"/>
                <a:gd name="T12" fmla="*/ 0 60000 65536"/>
                <a:gd name="T13" fmla="*/ 0 60000 65536"/>
                <a:gd name="T14" fmla="*/ 0 60000 65536"/>
                <a:gd name="T15" fmla="*/ 0 w 396"/>
                <a:gd name="T16" fmla="*/ 0 h 77"/>
                <a:gd name="T17" fmla="*/ 396 w 396"/>
                <a:gd name="T18" fmla="*/ 77 h 77"/>
              </a:gdLst>
              <a:ahLst/>
              <a:cxnLst>
                <a:cxn ang="T10">
                  <a:pos x="T0" y="T1"/>
                </a:cxn>
                <a:cxn ang="T11">
                  <a:pos x="T2" y="T3"/>
                </a:cxn>
                <a:cxn ang="T12">
                  <a:pos x="T4" y="T5"/>
                </a:cxn>
                <a:cxn ang="T13">
                  <a:pos x="T6" y="T7"/>
                </a:cxn>
                <a:cxn ang="T14">
                  <a:pos x="T8" y="T9"/>
                </a:cxn>
              </a:cxnLst>
              <a:rect l="T15" t="T16" r="T17" b="T18"/>
              <a:pathLst>
                <a:path w="396" h="77">
                  <a:moveTo>
                    <a:pt x="26" y="0"/>
                  </a:moveTo>
                  <a:lnTo>
                    <a:pt x="369" y="0"/>
                  </a:lnTo>
                  <a:lnTo>
                    <a:pt x="395" y="76"/>
                  </a:lnTo>
                  <a:lnTo>
                    <a:pt x="0" y="76"/>
                  </a:lnTo>
                  <a:lnTo>
                    <a:pt x="26" y="0"/>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p>
              <a:endParaRPr lang="es-MX"/>
            </a:p>
          </p:txBody>
        </p:sp>
        <p:sp>
          <p:nvSpPr>
            <p:cNvPr id="158959" name="Freeform 246">
              <a:extLst>
                <a:ext uri="{FF2B5EF4-FFF2-40B4-BE49-F238E27FC236}">
                  <a16:creationId xmlns:a16="http://schemas.microsoft.com/office/drawing/2014/main" id="{42D2D2DA-621E-02B0-350A-7879AC303EEC}"/>
                </a:ext>
              </a:extLst>
            </p:cNvPr>
            <p:cNvSpPr>
              <a:spLocks/>
            </p:cNvSpPr>
            <p:nvPr/>
          </p:nvSpPr>
          <p:spPr bwMode="auto">
            <a:xfrm>
              <a:off x="4743" y="2730"/>
              <a:ext cx="396" cy="16"/>
            </a:xfrm>
            <a:custGeom>
              <a:avLst/>
              <a:gdLst>
                <a:gd name="T0" fmla="*/ 0 w 396"/>
                <a:gd name="T1" fmla="*/ 0 h 16"/>
                <a:gd name="T2" fmla="*/ 0 w 396"/>
                <a:gd name="T3" fmla="*/ 15 h 16"/>
                <a:gd name="T4" fmla="*/ 395 w 396"/>
                <a:gd name="T5" fmla="*/ 15 h 16"/>
                <a:gd name="T6" fmla="*/ 395 w 396"/>
                <a:gd name="T7" fmla="*/ 0 h 16"/>
                <a:gd name="T8" fmla="*/ 0 60000 65536"/>
                <a:gd name="T9" fmla="*/ 0 60000 65536"/>
                <a:gd name="T10" fmla="*/ 0 60000 65536"/>
                <a:gd name="T11" fmla="*/ 0 60000 65536"/>
                <a:gd name="T12" fmla="*/ 0 w 396"/>
                <a:gd name="T13" fmla="*/ 0 h 16"/>
                <a:gd name="T14" fmla="*/ 396 w 396"/>
                <a:gd name="T15" fmla="*/ 16 h 16"/>
              </a:gdLst>
              <a:ahLst/>
              <a:cxnLst>
                <a:cxn ang="T8">
                  <a:pos x="T0" y="T1"/>
                </a:cxn>
                <a:cxn ang="T9">
                  <a:pos x="T2" y="T3"/>
                </a:cxn>
                <a:cxn ang="T10">
                  <a:pos x="T4" y="T5"/>
                </a:cxn>
                <a:cxn ang="T11">
                  <a:pos x="T6" y="T7"/>
                </a:cxn>
              </a:cxnLst>
              <a:rect l="T12" t="T13" r="T14" b="T15"/>
              <a:pathLst>
                <a:path w="396" h="16">
                  <a:moveTo>
                    <a:pt x="0" y="0"/>
                  </a:moveTo>
                  <a:lnTo>
                    <a:pt x="0" y="15"/>
                  </a:lnTo>
                  <a:lnTo>
                    <a:pt x="395" y="15"/>
                  </a:lnTo>
                  <a:lnTo>
                    <a:pt x="395" y="0"/>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p>
              <a:endParaRPr lang="es-MX"/>
            </a:p>
          </p:txBody>
        </p:sp>
        <p:sp>
          <p:nvSpPr>
            <p:cNvPr id="158960" name="Line 241">
              <a:extLst>
                <a:ext uri="{FF2B5EF4-FFF2-40B4-BE49-F238E27FC236}">
                  <a16:creationId xmlns:a16="http://schemas.microsoft.com/office/drawing/2014/main" id="{FB0113C4-1AB6-10E0-DF8B-71C531D22EBC}"/>
                </a:ext>
              </a:extLst>
            </p:cNvPr>
            <p:cNvSpPr>
              <a:spLocks noChangeShapeType="1"/>
            </p:cNvSpPr>
            <p:nvPr/>
          </p:nvSpPr>
          <p:spPr bwMode="auto">
            <a:xfrm>
              <a:off x="4794" y="2660"/>
              <a:ext cx="20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61" name="Line 242">
              <a:extLst>
                <a:ext uri="{FF2B5EF4-FFF2-40B4-BE49-F238E27FC236}">
                  <a16:creationId xmlns:a16="http://schemas.microsoft.com/office/drawing/2014/main" id="{06C05A86-20EA-D4DC-6551-C47F14DFF07B}"/>
                </a:ext>
              </a:extLst>
            </p:cNvPr>
            <p:cNvSpPr>
              <a:spLocks noChangeShapeType="1"/>
            </p:cNvSpPr>
            <p:nvPr/>
          </p:nvSpPr>
          <p:spPr bwMode="auto">
            <a:xfrm>
              <a:off x="4789" y="2676"/>
              <a:ext cx="2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62" name="Line 243">
              <a:extLst>
                <a:ext uri="{FF2B5EF4-FFF2-40B4-BE49-F238E27FC236}">
                  <a16:creationId xmlns:a16="http://schemas.microsoft.com/office/drawing/2014/main" id="{61375F37-8C5D-2E26-4C55-18BA36F3AEA5}"/>
                </a:ext>
              </a:extLst>
            </p:cNvPr>
            <p:cNvSpPr>
              <a:spLocks noChangeShapeType="1"/>
            </p:cNvSpPr>
            <p:nvPr/>
          </p:nvSpPr>
          <p:spPr bwMode="auto">
            <a:xfrm>
              <a:off x="4786" y="2690"/>
              <a:ext cx="2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63" name="Line 244">
              <a:extLst>
                <a:ext uri="{FF2B5EF4-FFF2-40B4-BE49-F238E27FC236}">
                  <a16:creationId xmlns:a16="http://schemas.microsoft.com/office/drawing/2014/main" id="{B8528809-776A-9E27-7694-33920159D0BD}"/>
                </a:ext>
              </a:extLst>
            </p:cNvPr>
            <p:cNvSpPr>
              <a:spLocks noChangeShapeType="1"/>
            </p:cNvSpPr>
            <p:nvPr/>
          </p:nvSpPr>
          <p:spPr bwMode="auto">
            <a:xfrm>
              <a:off x="4779" y="2705"/>
              <a:ext cx="2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64" name="Line 245">
              <a:extLst>
                <a:ext uri="{FF2B5EF4-FFF2-40B4-BE49-F238E27FC236}">
                  <a16:creationId xmlns:a16="http://schemas.microsoft.com/office/drawing/2014/main" id="{7C512501-D6DF-0F5E-D113-D0A34D2D26A8}"/>
                </a:ext>
              </a:extLst>
            </p:cNvPr>
            <p:cNvSpPr>
              <a:spLocks noChangeShapeType="1"/>
            </p:cNvSpPr>
            <p:nvPr/>
          </p:nvSpPr>
          <p:spPr bwMode="auto">
            <a:xfrm>
              <a:off x="4967" y="2667"/>
              <a:ext cx="1" cy="3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65" name="Line 246">
              <a:extLst>
                <a:ext uri="{FF2B5EF4-FFF2-40B4-BE49-F238E27FC236}">
                  <a16:creationId xmlns:a16="http://schemas.microsoft.com/office/drawing/2014/main" id="{D939ACDF-1000-E15A-162A-4C148C3B8378}"/>
                </a:ext>
              </a:extLst>
            </p:cNvPr>
            <p:cNvSpPr>
              <a:spLocks noChangeShapeType="1"/>
            </p:cNvSpPr>
            <p:nvPr/>
          </p:nvSpPr>
          <p:spPr bwMode="auto">
            <a:xfrm>
              <a:off x="4985" y="2667"/>
              <a:ext cx="3"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66" name="Line 247">
              <a:extLst>
                <a:ext uri="{FF2B5EF4-FFF2-40B4-BE49-F238E27FC236}">
                  <a16:creationId xmlns:a16="http://schemas.microsoft.com/office/drawing/2014/main" id="{523C3204-D605-4DF0-A672-6B67F49968A8}"/>
                </a:ext>
              </a:extLst>
            </p:cNvPr>
            <p:cNvSpPr>
              <a:spLocks noChangeShapeType="1"/>
            </p:cNvSpPr>
            <p:nvPr/>
          </p:nvSpPr>
          <p:spPr bwMode="auto">
            <a:xfrm>
              <a:off x="5002" y="2667"/>
              <a:ext cx="4"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67" name="Line 248">
              <a:extLst>
                <a:ext uri="{FF2B5EF4-FFF2-40B4-BE49-F238E27FC236}">
                  <a16:creationId xmlns:a16="http://schemas.microsoft.com/office/drawing/2014/main" id="{7D809ED0-CCE1-40DF-9C6D-C40E2A19BE5E}"/>
                </a:ext>
              </a:extLst>
            </p:cNvPr>
            <p:cNvSpPr>
              <a:spLocks noChangeShapeType="1"/>
            </p:cNvSpPr>
            <p:nvPr/>
          </p:nvSpPr>
          <p:spPr bwMode="auto">
            <a:xfrm>
              <a:off x="5048" y="2660"/>
              <a:ext cx="4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68" name="Line 249">
              <a:extLst>
                <a:ext uri="{FF2B5EF4-FFF2-40B4-BE49-F238E27FC236}">
                  <a16:creationId xmlns:a16="http://schemas.microsoft.com/office/drawing/2014/main" id="{FD4F6561-28B9-7FAE-58BE-29154A65551D}"/>
                </a:ext>
              </a:extLst>
            </p:cNvPr>
            <p:cNvSpPr>
              <a:spLocks noChangeShapeType="1"/>
            </p:cNvSpPr>
            <p:nvPr/>
          </p:nvSpPr>
          <p:spPr bwMode="auto">
            <a:xfrm>
              <a:off x="5051" y="2676"/>
              <a:ext cx="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69" name="Line 250">
              <a:extLst>
                <a:ext uri="{FF2B5EF4-FFF2-40B4-BE49-F238E27FC236}">
                  <a16:creationId xmlns:a16="http://schemas.microsoft.com/office/drawing/2014/main" id="{4E5B5983-83B6-E9D8-1C2E-B7FEC282BDE6}"/>
                </a:ext>
              </a:extLst>
            </p:cNvPr>
            <p:cNvSpPr>
              <a:spLocks noChangeShapeType="1"/>
            </p:cNvSpPr>
            <p:nvPr/>
          </p:nvSpPr>
          <p:spPr bwMode="auto">
            <a:xfrm>
              <a:off x="5054" y="2690"/>
              <a:ext cx="4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70" name="Line 251">
              <a:extLst>
                <a:ext uri="{FF2B5EF4-FFF2-40B4-BE49-F238E27FC236}">
                  <a16:creationId xmlns:a16="http://schemas.microsoft.com/office/drawing/2014/main" id="{E54254BD-E456-194D-1108-64EE4AC49894}"/>
                </a:ext>
              </a:extLst>
            </p:cNvPr>
            <p:cNvSpPr>
              <a:spLocks noChangeShapeType="1"/>
            </p:cNvSpPr>
            <p:nvPr/>
          </p:nvSpPr>
          <p:spPr bwMode="auto">
            <a:xfrm>
              <a:off x="5057" y="2705"/>
              <a:ext cx="4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71" name="Line 252">
              <a:extLst>
                <a:ext uri="{FF2B5EF4-FFF2-40B4-BE49-F238E27FC236}">
                  <a16:creationId xmlns:a16="http://schemas.microsoft.com/office/drawing/2014/main" id="{67EE2893-2C46-0814-92AD-58318466379D}"/>
                </a:ext>
              </a:extLst>
            </p:cNvPr>
            <p:cNvSpPr>
              <a:spLocks noChangeShapeType="1"/>
            </p:cNvSpPr>
            <p:nvPr/>
          </p:nvSpPr>
          <p:spPr bwMode="auto">
            <a:xfrm>
              <a:off x="5059" y="2721"/>
              <a:ext cx="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72" name="Line 253">
              <a:extLst>
                <a:ext uri="{FF2B5EF4-FFF2-40B4-BE49-F238E27FC236}">
                  <a16:creationId xmlns:a16="http://schemas.microsoft.com/office/drawing/2014/main" id="{6E6652A8-31B3-E594-8040-4655C4B58205}"/>
                </a:ext>
              </a:extLst>
            </p:cNvPr>
            <p:cNvSpPr>
              <a:spLocks noChangeShapeType="1"/>
            </p:cNvSpPr>
            <p:nvPr/>
          </p:nvSpPr>
          <p:spPr bwMode="auto">
            <a:xfrm>
              <a:off x="5048" y="2667"/>
              <a:ext cx="0"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73" name="Line 254">
              <a:extLst>
                <a:ext uri="{FF2B5EF4-FFF2-40B4-BE49-F238E27FC236}">
                  <a16:creationId xmlns:a16="http://schemas.microsoft.com/office/drawing/2014/main" id="{F0D132C1-E65C-4A1E-230D-AEBD71B0F38C}"/>
                </a:ext>
              </a:extLst>
            </p:cNvPr>
            <p:cNvSpPr>
              <a:spLocks noChangeShapeType="1"/>
            </p:cNvSpPr>
            <p:nvPr/>
          </p:nvSpPr>
          <p:spPr bwMode="auto">
            <a:xfrm>
              <a:off x="5067" y="2667"/>
              <a:ext cx="3"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74" name="Line 255">
              <a:extLst>
                <a:ext uri="{FF2B5EF4-FFF2-40B4-BE49-F238E27FC236}">
                  <a16:creationId xmlns:a16="http://schemas.microsoft.com/office/drawing/2014/main" id="{CC1ED985-893F-505B-9520-8E9D81BEBE7D}"/>
                </a:ext>
              </a:extLst>
            </p:cNvPr>
            <p:cNvSpPr>
              <a:spLocks noChangeShapeType="1"/>
            </p:cNvSpPr>
            <p:nvPr/>
          </p:nvSpPr>
          <p:spPr bwMode="auto">
            <a:xfrm>
              <a:off x="5084" y="2667"/>
              <a:ext cx="4"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75" name="Line 256">
              <a:extLst>
                <a:ext uri="{FF2B5EF4-FFF2-40B4-BE49-F238E27FC236}">
                  <a16:creationId xmlns:a16="http://schemas.microsoft.com/office/drawing/2014/main" id="{DEA8CA2E-31EB-FC2E-5471-763DB06529D1}"/>
                </a:ext>
              </a:extLst>
            </p:cNvPr>
            <p:cNvSpPr>
              <a:spLocks noChangeShapeType="1"/>
            </p:cNvSpPr>
            <p:nvPr/>
          </p:nvSpPr>
          <p:spPr bwMode="auto">
            <a:xfrm>
              <a:off x="5102" y="2667"/>
              <a:ext cx="9"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76" name="Rectangle 263">
              <a:extLst>
                <a:ext uri="{FF2B5EF4-FFF2-40B4-BE49-F238E27FC236}">
                  <a16:creationId xmlns:a16="http://schemas.microsoft.com/office/drawing/2014/main" id="{86B6C13C-956C-C647-AC43-50FA4A3BCCB2}"/>
                </a:ext>
              </a:extLst>
            </p:cNvPr>
            <p:cNvSpPr>
              <a:spLocks noChangeArrowheads="1"/>
            </p:cNvSpPr>
            <p:nvPr/>
          </p:nvSpPr>
          <p:spPr bwMode="auto">
            <a:xfrm>
              <a:off x="4918" y="2497"/>
              <a:ext cx="45" cy="2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977" name="Rectangle 264">
              <a:extLst>
                <a:ext uri="{FF2B5EF4-FFF2-40B4-BE49-F238E27FC236}">
                  <a16:creationId xmlns:a16="http://schemas.microsoft.com/office/drawing/2014/main" id="{278BE47E-B1EE-CF86-DFFE-CBD5F9170464}"/>
                </a:ext>
              </a:extLst>
            </p:cNvPr>
            <p:cNvSpPr>
              <a:spLocks noChangeArrowheads="1"/>
            </p:cNvSpPr>
            <p:nvPr/>
          </p:nvSpPr>
          <p:spPr bwMode="auto">
            <a:xfrm>
              <a:off x="4826" y="2301"/>
              <a:ext cx="135" cy="129"/>
            </a:xfrm>
            <a:prstGeom prst="rect">
              <a:avLst/>
            </a:prstGeom>
            <a:solidFill>
              <a:srgbClr val="00FF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978" name="Rectangle 265">
              <a:extLst>
                <a:ext uri="{FF2B5EF4-FFF2-40B4-BE49-F238E27FC236}">
                  <a16:creationId xmlns:a16="http://schemas.microsoft.com/office/drawing/2014/main" id="{795F54A5-F964-7A80-92A4-58CAC0FBEEEA}"/>
                </a:ext>
              </a:extLst>
            </p:cNvPr>
            <p:cNvSpPr>
              <a:spLocks noChangeArrowheads="1"/>
            </p:cNvSpPr>
            <p:nvPr/>
          </p:nvSpPr>
          <p:spPr bwMode="auto">
            <a:xfrm>
              <a:off x="4872" y="2364"/>
              <a:ext cx="46" cy="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979" name="Rectangle 266">
              <a:extLst>
                <a:ext uri="{FF2B5EF4-FFF2-40B4-BE49-F238E27FC236}">
                  <a16:creationId xmlns:a16="http://schemas.microsoft.com/office/drawing/2014/main" id="{03D24444-E1DE-B002-5AA7-3CDDAF2E73F0}"/>
                </a:ext>
              </a:extLst>
            </p:cNvPr>
            <p:cNvSpPr>
              <a:spLocks noChangeArrowheads="1"/>
            </p:cNvSpPr>
            <p:nvPr/>
          </p:nvSpPr>
          <p:spPr bwMode="auto">
            <a:xfrm>
              <a:off x="4905" y="2313"/>
              <a:ext cx="133" cy="83"/>
            </a:xfrm>
            <a:prstGeom prst="rect">
              <a:avLst/>
            </a:prstGeom>
            <a:solidFill>
              <a:schemeClr val="bg2"/>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980" name="Rectangle 267">
              <a:extLst>
                <a:ext uri="{FF2B5EF4-FFF2-40B4-BE49-F238E27FC236}">
                  <a16:creationId xmlns:a16="http://schemas.microsoft.com/office/drawing/2014/main" id="{4C5FF975-93FD-0A8C-703A-6A1EED71B513}"/>
                </a:ext>
              </a:extLst>
            </p:cNvPr>
            <p:cNvSpPr>
              <a:spLocks noChangeArrowheads="1"/>
            </p:cNvSpPr>
            <p:nvPr/>
          </p:nvSpPr>
          <p:spPr bwMode="auto">
            <a:xfrm>
              <a:off x="4964" y="2408"/>
              <a:ext cx="46" cy="2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nvGrpSpPr>
            <p:cNvPr id="158981" name="Group 268">
              <a:extLst>
                <a:ext uri="{FF2B5EF4-FFF2-40B4-BE49-F238E27FC236}">
                  <a16:creationId xmlns:a16="http://schemas.microsoft.com/office/drawing/2014/main" id="{2B129E0A-1C57-D5D7-4D3B-7D65D5877644}"/>
                </a:ext>
              </a:extLst>
            </p:cNvPr>
            <p:cNvGrpSpPr>
              <a:grpSpLocks/>
            </p:cNvGrpSpPr>
            <p:nvPr/>
          </p:nvGrpSpPr>
          <p:grpSpPr bwMode="auto">
            <a:xfrm>
              <a:off x="3673" y="2647"/>
              <a:ext cx="1275" cy="225"/>
              <a:chOff x="3673" y="2647"/>
              <a:chExt cx="1275" cy="225"/>
            </a:xfrm>
          </p:grpSpPr>
          <p:sp>
            <p:nvSpPr>
              <p:cNvPr id="158983" name="Freeform 270">
                <a:extLst>
                  <a:ext uri="{FF2B5EF4-FFF2-40B4-BE49-F238E27FC236}">
                    <a16:creationId xmlns:a16="http://schemas.microsoft.com/office/drawing/2014/main" id="{9AA2AA18-DC0A-CC93-1FAF-EA10C254E673}"/>
                  </a:ext>
                </a:extLst>
              </p:cNvPr>
              <p:cNvSpPr>
                <a:spLocks/>
              </p:cNvSpPr>
              <p:nvPr/>
            </p:nvSpPr>
            <p:spPr bwMode="auto">
              <a:xfrm>
                <a:off x="3673" y="2647"/>
                <a:ext cx="397" cy="78"/>
              </a:xfrm>
              <a:custGeom>
                <a:avLst/>
                <a:gdLst>
                  <a:gd name="T0" fmla="*/ 27 w 397"/>
                  <a:gd name="T1" fmla="*/ 0 h 78"/>
                  <a:gd name="T2" fmla="*/ 370 w 397"/>
                  <a:gd name="T3" fmla="*/ 0 h 78"/>
                  <a:gd name="T4" fmla="*/ 396 w 397"/>
                  <a:gd name="T5" fmla="*/ 77 h 78"/>
                  <a:gd name="T6" fmla="*/ 0 w 397"/>
                  <a:gd name="T7" fmla="*/ 77 h 78"/>
                  <a:gd name="T8" fmla="*/ 27 w 397"/>
                  <a:gd name="T9" fmla="*/ 0 h 78"/>
                  <a:gd name="T10" fmla="*/ 0 60000 65536"/>
                  <a:gd name="T11" fmla="*/ 0 60000 65536"/>
                  <a:gd name="T12" fmla="*/ 0 60000 65536"/>
                  <a:gd name="T13" fmla="*/ 0 60000 65536"/>
                  <a:gd name="T14" fmla="*/ 0 60000 65536"/>
                  <a:gd name="T15" fmla="*/ 0 w 397"/>
                  <a:gd name="T16" fmla="*/ 0 h 78"/>
                  <a:gd name="T17" fmla="*/ 397 w 397"/>
                  <a:gd name="T18" fmla="*/ 78 h 78"/>
                </a:gdLst>
                <a:ahLst/>
                <a:cxnLst>
                  <a:cxn ang="T10">
                    <a:pos x="T0" y="T1"/>
                  </a:cxn>
                  <a:cxn ang="T11">
                    <a:pos x="T2" y="T3"/>
                  </a:cxn>
                  <a:cxn ang="T12">
                    <a:pos x="T4" y="T5"/>
                  </a:cxn>
                  <a:cxn ang="T13">
                    <a:pos x="T6" y="T7"/>
                  </a:cxn>
                  <a:cxn ang="T14">
                    <a:pos x="T8" y="T9"/>
                  </a:cxn>
                </a:cxnLst>
                <a:rect l="T15" t="T16" r="T17" b="T18"/>
                <a:pathLst>
                  <a:path w="397" h="78">
                    <a:moveTo>
                      <a:pt x="27" y="0"/>
                    </a:moveTo>
                    <a:lnTo>
                      <a:pt x="370" y="0"/>
                    </a:lnTo>
                    <a:lnTo>
                      <a:pt x="396" y="77"/>
                    </a:lnTo>
                    <a:lnTo>
                      <a:pt x="0" y="77"/>
                    </a:lnTo>
                    <a:lnTo>
                      <a:pt x="27" y="0"/>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p>
                <a:endParaRPr lang="es-MX"/>
              </a:p>
            </p:txBody>
          </p:sp>
          <p:sp>
            <p:nvSpPr>
              <p:cNvPr id="158984" name="Freeform 271">
                <a:extLst>
                  <a:ext uri="{FF2B5EF4-FFF2-40B4-BE49-F238E27FC236}">
                    <a16:creationId xmlns:a16="http://schemas.microsoft.com/office/drawing/2014/main" id="{2FE9D34D-D49D-67AB-FAB0-C78116D561CA}"/>
                  </a:ext>
                </a:extLst>
              </p:cNvPr>
              <p:cNvSpPr>
                <a:spLocks/>
              </p:cNvSpPr>
              <p:nvPr/>
            </p:nvSpPr>
            <p:spPr bwMode="auto">
              <a:xfrm>
                <a:off x="3673" y="2724"/>
                <a:ext cx="397" cy="16"/>
              </a:xfrm>
              <a:custGeom>
                <a:avLst/>
                <a:gdLst>
                  <a:gd name="T0" fmla="*/ 0 w 397"/>
                  <a:gd name="T1" fmla="*/ 0 h 16"/>
                  <a:gd name="T2" fmla="*/ 0 w 397"/>
                  <a:gd name="T3" fmla="*/ 15 h 16"/>
                  <a:gd name="T4" fmla="*/ 396 w 397"/>
                  <a:gd name="T5" fmla="*/ 15 h 16"/>
                  <a:gd name="T6" fmla="*/ 396 w 397"/>
                  <a:gd name="T7" fmla="*/ 0 h 16"/>
                  <a:gd name="T8" fmla="*/ 0 60000 65536"/>
                  <a:gd name="T9" fmla="*/ 0 60000 65536"/>
                  <a:gd name="T10" fmla="*/ 0 60000 65536"/>
                  <a:gd name="T11" fmla="*/ 0 60000 65536"/>
                  <a:gd name="T12" fmla="*/ 0 w 397"/>
                  <a:gd name="T13" fmla="*/ 0 h 16"/>
                  <a:gd name="T14" fmla="*/ 397 w 397"/>
                  <a:gd name="T15" fmla="*/ 16 h 16"/>
                </a:gdLst>
                <a:ahLst/>
                <a:cxnLst>
                  <a:cxn ang="T8">
                    <a:pos x="T0" y="T1"/>
                  </a:cxn>
                  <a:cxn ang="T9">
                    <a:pos x="T2" y="T3"/>
                  </a:cxn>
                  <a:cxn ang="T10">
                    <a:pos x="T4" y="T5"/>
                  </a:cxn>
                  <a:cxn ang="T11">
                    <a:pos x="T6" y="T7"/>
                  </a:cxn>
                </a:cxnLst>
                <a:rect l="T12" t="T13" r="T14" b="T15"/>
                <a:pathLst>
                  <a:path w="397" h="16">
                    <a:moveTo>
                      <a:pt x="0" y="0"/>
                    </a:moveTo>
                    <a:lnTo>
                      <a:pt x="0" y="15"/>
                    </a:lnTo>
                    <a:lnTo>
                      <a:pt x="396" y="15"/>
                    </a:lnTo>
                    <a:lnTo>
                      <a:pt x="396" y="0"/>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p>
                <a:endParaRPr lang="es-MX"/>
              </a:p>
            </p:txBody>
          </p:sp>
          <p:sp>
            <p:nvSpPr>
              <p:cNvPr id="158985" name="Line 265">
                <a:extLst>
                  <a:ext uri="{FF2B5EF4-FFF2-40B4-BE49-F238E27FC236}">
                    <a16:creationId xmlns:a16="http://schemas.microsoft.com/office/drawing/2014/main" id="{41B12771-A9AE-4DE1-1345-F175A043BEF5}"/>
                  </a:ext>
                </a:extLst>
              </p:cNvPr>
              <p:cNvSpPr>
                <a:spLocks noChangeShapeType="1"/>
              </p:cNvSpPr>
              <p:nvPr/>
            </p:nvSpPr>
            <p:spPr bwMode="auto">
              <a:xfrm>
                <a:off x="3724" y="2653"/>
                <a:ext cx="20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86" name="Line 266">
                <a:extLst>
                  <a:ext uri="{FF2B5EF4-FFF2-40B4-BE49-F238E27FC236}">
                    <a16:creationId xmlns:a16="http://schemas.microsoft.com/office/drawing/2014/main" id="{B07CF396-C6FA-82FC-685D-34E20CEB0F84}"/>
                  </a:ext>
                </a:extLst>
              </p:cNvPr>
              <p:cNvSpPr>
                <a:spLocks noChangeShapeType="1"/>
              </p:cNvSpPr>
              <p:nvPr/>
            </p:nvSpPr>
            <p:spPr bwMode="auto">
              <a:xfrm>
                <a:off x="3720" y="2669"/>
                <a:ext cx="2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87" name="Line 267">
                <a:extLst>
                  <a:ext uri="{FF2B5EF4-FFF2-40B4-BE49-F238E27FC236}">
                    <a16:creationId xmlns:a16="http://schemas.microsoft.com/office/drawing/2014/main" id="{33E943E6-4B8D-5F7E-4DD1-EE596E50A23A}"/>
                  </a:ext>
                </a:extLst>
              </p:cNvPr>
              <p:cNvSpPr>
                <a:spLocks noChangeShapeType="1"/>
              </p:cNvSpPr>
              <p:nvPr/>
            </p:nvSpPr>
            <p:spPr bwMode="auto">
              <a:xfrm>
                <a:off x="3715" y="2684"/>
                <a:ext cx="21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88" name="Line 268">
                <a:extLst>
                  <a:ext uri="{FF2B5EF4-FFF2-40B4-BE49-F238E27FC236}">
                    <a16:creationId xmlns:a16="http://schemas.microsoft.com/office/drawing/2014/main" id="{54C768B4-D079-F472-B923-35F94D5BBBC5}"/>
                  </a:ext>
                </a:extLst>
              </p:cNvPr>
              <p:cNvSpPr>
                <a:spLocks noChangeShapeType="1"/>
              </p:cNvSpPr>
              <p:nvPr/>
            </p:nvSpPr>
            <p:spPr bwMode="auto">
              <a:xfrm>
                <a:off x="3710" y="2700"/>
                <a:ext cx="22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89" name="Line 269">
                <a:extLst>
                  <a:ext uri="{FF2B5EF4-FFF2-40B4-BE49-F238E27FC236}">
                    <a16:creationId xmlns:a16="http://schemas.microsoft.com/office/drawing/2014/main" id="{0E8DEF37-0AAE-C94D-88ED-B1BA93162DA3}"/>
                  </a:ext>
                </a:extLst>
              </p:cNvPr>
              <p:cNvSpPr>
                <a:spLocks noChangeShapeType="1"/>
              </p:cNvSpPr>
              <p:nvPr/>
            </p:nvSpPr>
            <p:spPr bwMode="auto">
              <a:xfrm>
                <a:off x="3705" y="2715"/>
                <a:ext cx="22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90" name="Line 270">
                <a:extLst>
                  <a:ext uri="{FF2B5EF4-FFF2-40B4-BE49-F238E27FC236}">
                    <a16:creationId xmlns:a16="http://schemas.microsoft.com/office/drawing/2014/main" id="{312C3EEC-42BA-1497-E213-194B253F8608}"/>
                  </a:ext>
                </a:extLst>
              </p:cNvPr>
              <p:cNvSpPr>
                <a:spLocks noChangeShapeType="1"/>
              </p:cNvSpPr>
              <p:nvPr/>
            </p:nvSpPr>
            <p:spPr bwMode="auto">
              <a:xfrm flipH="1">
                <a:off x="3697" y="2661"/>
                <a:ext cx="25"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91" name="Line 271">
                <a:extLst>
                  <a:ext uri="{FF2B5EF4-FFF2-40B4-BE49-F238E27FC236}">
                    <a16:creationId xmlns:a16="http://schemas.microsoft.com/office/drawing/2014/main" id="{B2DD4452-5616-8114-A961-24D5EDCEC63E}"/>
                  </a:ext>
                </a:extLst>
              </p:cNvPr>
              <p:cNvSpPr>
                <a:spLocks noChangeShapeType="1"/>
              </p:cNvSpPr>
              <p:nvPr/>
            </p:nvSpPr>
            <p:spPr bwMode="auto">
              <a:xfrm flipH="1">
                <a:off x="3718" y="2661"/>
                <a:ext cx="2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92" name="Line 272">
                <a:extLst>
                  <a:ext uri="{FF2B5EF4-FFF2-40B4-BE49-F238E27FC236}">
                    <a16:creationId xmlns:a16="http://schemas.microsoft.com/office/drawing/2014/main" id="{807BB04D-4BF2-6585-139D-EBC310D56B04}"/>
                  </a:ext>
                </a:extLst>
              </p:cNvPr>
              <p:cNvSpPr>
                <a:spLocks noChangeShapeType="1"/>
              </p:cNvSpPr>
              <p:nvPr/>
            </p:nvSpPr>
            <p:spPr bwMode="auto">
              <a:xfrm flipH="1">
                <a:off x="3738" y="2661"/>
                <a:ext cx="19"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93" name="Line 273">
                <a:extLst>
                  <a:ext uri="{FF2B5EF4-FFF2-40B4-BE49-F238E27FC236}">
                    <a16:creationId xmlns:a16="http://schemas.microsoft.com/office/drawing/2014/main" id="{0DC21DA4-FC5A-C9D6-C8AB-39C392A9A992}"/>
                  </a:ext>
                </a:extLst>
              </p:cNvPr>
              <p:cNvSpPr>
                <a:spLocks noChangeShapeType="1"/>
              </p:cNvSpPr>
              <p:nvPr/>
            </p:nvSpPr>
            <p:spPr bwMode="auto">
              <a:xfrm flipH="1">
                <a:off x="3760" y="2661"/>
                <a:ext cx="14"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94" name="Line 274">
                <a:extLst>
                  <a:ext uri="{FF2B5EF4-FFF2-40B4-BE49-F238E27FC236}">
                    <a16:creationId xmlns:a16="http://schemas.microsoft.com/office/drawing/2014/main" id="{E93CAA9D-5F91-7DDC-BEE7-C3EC83AAE732}"/>
                  </a:ext>
                </a:extLst>
              </p:cNvPr>
              <p:cNvSpPr>
                <a:spLocks noChangeShapeType="1"/>
              </p:cNvSpPr>
              <p:nvPr/>
            </p:nvSpPr>
            <p:spPr bwMode="auto">
              <a:xfrm flipH="1">
                <a:off x="3781" y="2661"/>
                <a:ext cx="11"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95" name="Line 275">
                <a:extLst>
                  <a:ext uri="{FF2B5EF4-FFF2-40B4-BE49-F238E27FC236}">
                    <a16:creationId xmlns:a16="http://schemas.microsoft.com/office/drawing/2014/main" id="{CD1AD223-FA27-82DD-18C4-15F6C0FB2EE3}"/>
                  </a:ext>
                </a:extLst>
              </p:cNvPr>
              <p:cNvSpPr>
                <a:spLocks noChangeShapeType="1"/>
              </p:cNvSpPr>
              <p:nvPr/>
            </p:nvSpPr>
            <p:spPr bwMode="auto">
              <a:xfrm flipH="1">
                <a:off x="3799" y="2661"/>
                <a:ext cx="11"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96" name="Line 276">
                <a:extLst>
                  <a:ext uri="{FF2B5EF4-FFF2-40B4-BE49-F238E27FC236}">
                    <a16:creationId xmlns:a16="http://schemas.microsoft.com/office/drawing/2014/main" id="{80671E38-E707-EE6B-8A45-2EEBD081AEF3}"/>
                  </a:ext>
                </a:extLst>
              </p:cNvPr>
              <p:cNvSpPr>
                <a:spLocks noChangeShapeType="1"/>
              </p:cNvSpPr>
              <p:nvPr/>
            </p:nvSpPr>
            <p:spPr bwMode="auto">
              <a:xfrm flipH="1">
                <a:off x="3819" y="2661"/>
                <a:ext cx="9"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97" name="Line 277">
                <a:extLst>
                  <a:ext uri="{FF2B5EF4-FFF2-40B4-BE49-F238E27FC236}">
                    <a16:creationId xmlns:a16="http://schemas.microsoft.com/office/drawing/2014/main" id="{062151B3-C8CB-4EBD-6754-833B786BC86B}"/>
                  </a:ext>
                </a:extLst>
              </p:cNvPr>
              <p:cNvSpPr>
                <a:spLocks noChangeShapeType="1"/>
              </p:cNvSpPr>
              <p:nvPr/>
            </p:nvSpPr>
            <p:spPr bwMode="auto">
              <a:xfrm flipH="1">
                <a:off x="3836" y="2661"/>
                <a:ext cx="9"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98" name="Line 278">
                <a:extLst>
                  <a:ext uri="{FF2B5EF4-FFF2-40B4-BE49-F238E27FC236}">
                    <a16:creationId xmlns:a16="http://schemas.microsoft.com/office/drawing/2014/main" id="{01893813-22E7-27A5-2313-5F11CD5FBB02}"/>
                  </a:ext>
                </a:extLst>
              </p:cNvPr>
              <p:cNvSpPr>
                <a:spLocks noChangeShapeType="1"/>
              </p:cNvSpPr>
              <p:nvPr/>
            </p:nvSpPr>
            <p:spPr bwMode="auto">
              <a:xfrm>
                <a:off x="3858" y="2661"/>
                <a:ext cx="0"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8999" name="Line 279">
                <a:extLst>
                  <a:ext uri="{FF2B5EF4-FFF2-40B4-BE49-F238E27FC236}">
                    <a16:creationId xmlns:a16="http://schemas.microsoft.com/office/drawing/2014/main" id="{350F5B99-C808-BCD0-AE97-A0AC854ED0B9}"/>
                  </a:ext>
                </a:extLst>
              </p:cNvPr>
              <p:cNvSpPr>
                <a:spLocks noChangeShapeType="1"/>
              </p:cNvSpPr>
              <p:nvPr/>
            </p:nvSpPr>
            <p:spPr bwMode="auto">
              <a:xfrm>
                <a:off x="3878" y="2661"/>
                <a:ext cx="1"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00" name="Line 280">
                <a:extLst>
                  <a:ext uri="{FF2B5EF4-FFF2-40B4-BE49-F238E27FC236}">
                    <a16:creationId xmlns:a16="http://schemas.microsoft.com/office/drawing/2014/main" id="{7F07CC36-04CA-6278-A4D0-5CAB6C24655A}"/>
                  </a:ext>
                </a:extLst>
              </p:cNvPr>
              <p:cNvSpPr>
                <a:spLocks noChangeShapeType="1"/>
              </p:cNvSpPr>
              <p:nvPr/>
            </p:nvSpPr>
            <p:spPr bwMode="auto">
              <a:xfrm>
                <a:off x="3896" y="2661"/>
                <a:ext cx="1"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01" name="Line 281">
                <a:extLst>
                  <a:ext uri="{FF2B5EF4-FFF2-40B4-BE49-F238E27FC236}">
                    <a16:creationId xmlns:a16="http://schemas.microsoft.com/office/drawing/2014/main" id="{EC8DE1A7-878D-F539-6FAA-FD143F207E2A}"/>
                  </a:ext>
                </a:extLst>
              </p:cNvPr>
              <p:cNvSpPr>
                <a:spLocks noChangeShapeType="1"/>
              </p:cNvSpPr>
              <p:nvPr/>
            </p:nvSpPr>
            <p:spPr bwMode="auto">
              <a:xfrm>
                <a:off x="3915" y="2661"/>
                <a:ext cx="4"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02" name="Line 282">
                <a:extLst>
                  <a:ext uri="{FF2B5EF4-FFF2-40B4-BE49-F238E27FC236}">
                    <a16:creationId xmlns:a16="http://schemas.microsoft.com/office/drawing/2014/main" id="{CB73252B-974F-A3B9-48B0-D8C895341BD3}"/>
                  </a:ext>
                </a:extLst>
              </p:cNvPr>
              <p:cNvSpPr>
                <a:spLocks noChangeShapeType="1"/>
              </p:cNvSpPr>
              <p:nvPr/>
            </p:nvSpPr>
            <p:spPr bwMode="auto">
              <a:xfrm>
                <a:off x="3933" y="2661"/>
                <a:ext cx="3"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03" name="Line 283">
                <a:extLst>
                  <a:ext uri="{FF2B5EF4-FFF2-40B4-BE49-F238E27FC236}">
                    <a16:creationId xmlns:a16="http://schemas.microsoft.com/office/drawing/2014/main" id="{DA0909E9-366E-9C73-4A10-7551A506CA90}"/>
                  </a:ext>
                </a:extLst>
              </p:cNvPr>
              <p:cNvSpPr>
                <a:spLocks noChangeShapeType="1"/>
              </p:cNvSpPr>
              <p:nvPr/>
            </p:nvSpPr>
            <p:spPr bwMode="auto">
              <a:xfrm>
                <a:off x="3979" y="2653"/>
                <a:ext cx="4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04" name="Line 284">
                <a:extLst>
                  <a:ext uri="{FF2B5EF4-FFF2-40B4-BE49-F238E27FC236}">
                    <a16:creationId xmlns:a16="http://schemas.microsoft.com/office/drawing/2014/main" id="{735496A5-D810-6E7D-9B27-6E8ACAE4BCEB}"/>
                  </a:ext>
                </a:extLst>
              </p:cNvPr>
              <p:cNvSpPr>
                <a:spLocks noChangeShapeType="1"/>
              </p:cNvSpPr>
              <p:nvPr/>
            </p:nvSpPr>
            <p:spPr bwMode="auto">
              <a:xfrm>
                <a:off x="3981" y="2669"/>
                <a:ext cx="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05" name="Line 285">
                <a:extLst>
                  <a:ext uri="{FF2B5EF4-FFF2-40B4-BE49-F238E27FC236}">
                    <a16:creationId xmlns:a16="http://schemas.microsoft.com/office/drawing/2014/main" id="{A1DED256-5C69-06ED-6893-15D85F3EBB42}"/>
                  </a:ext>
                </a:extLst>
              </p:cNvPr>
              <p:cNvSpPr>
                <a:spLocks noChangeShapeType="1"/>
              </p:cNvSpPr>
              <p:nvPr/>
            </p:nvSpPr>
            <p:spPr bwMode="auto">
              <a:xfrm>
                <a:off x="3984" y="2684"/>
                <a:ext cx="4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06" name="Line 286">
                <a:extLst>
                  <a:ext uri="{FF2B5EF4-FFF2-40B4-BE49-F238E27FC236}">
                    <a16:creationId xmlns:a16="http://schemas.microsoft.com/office/drawing/2014/main" id="{2E8D0291-6B14-F72A-9DE4-A03FAFA8196C}"/>
                  </a:ext>
                </a:extLst>
              </p:cNvPr>
              <p:cNvSpPr>
                <a:spLocks noChangeShapeType="1"/>
              </p:cNvSpPr>
              <p:nvPr/>
            </p:nvSpPr>
            <p:spPr bwMode="auto">
              <a:xfrm>
                <a:off x="3988" y="2700"/>
                <a:ext cx="4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07" name="Line 287">
                <a:extLst>
                  <a:ext uri="{FF2B5EF4-FFF2-40B4-BE49-F238E27FC236}">
                    <a16:creationId xmlns:a16="http://schemas.microsoft.com/office/drawing/2014/main" id="{67E23FA7-3EA1-6E04-B0A9-8D08CE106A20}"/>
                  </a:ext>
                </a:extLst>
              </p:cNvPr>
              <p:cNvSpPr>
                <a:spLocks noChangeShapeType="1"/>
              </p:cNvSpPr>
              <p:nvPr/>
            </p:nvSpPr>
            <p:spPr bwMode="auto">
              <a:xfrm>
                <a:off x="3990" y="2715"/>
                <a:ext cx="5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08" name="Line 288">
                <a:extLst>
                  <a:ext uri="{FF2B5EF4-FFF2-40B4-BE49-F238E27FC236}">
                    <a16:creationId xmlns:a16="http://schemas.microsoft.com/office/drawing/2014/main" id="{39252D2C-CB6D-CEEC-20FE-00D21E6443A0}"/>
                  </a:ext>
                </a:extLst>
              </p:cNvPr>
              <p:cNvSpPr>
                <a:spLocks noChangeShapeType="1"/>
              </p:cNvSpPr>
              <p:nvPr/>
            </p:nvSpPr>
            <p:spPr bwMode="auto">
              <a:xfrm>
                <a:off x="3979" y="2661"/>
                <a:ext cx="0"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09" name="Line 289">
                <a:extLst>
                  <a:ext uri="{FF2B5EF4-FFF2-40B4-BE49-F238E27FC236}">
                    <a16:creationId xmlns:a16="http://schemas.microsoft.com/office/drawing/2014/main" id="{B741E59C-7D68-EB2B-BF47-9BEEF84AD558}"/>
                  </a:ext>
                </a:extLst>
              </p:cNvPr>
              <p:cNvSpPr>
                <a:spLocks noChangeShapeType="1"/>
              </p:cNvSpPr>
              <p:nvPr/>
            </p:nvSpPr>
            <p:spPr bwMode="auto">
              <a:xfrm>
                <a:off x="3997" y="2661"/>
                <a:ext cx="3"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10" name="Line 290">
                <a:extLst>
                  <a:ext uri="{FF2B5EF4-FFF2-40B4-BE49-F238E27FC236}">
                    <a16:creationId xmlns:a16="http://schemas.microsoft.com/office/drawing/2014/main" id="{2724B4C6-7466-79EF-DC59-F2F67590A3E6}"/>
                  </a:ext>
                </a:extLst>
              </p:cNvPr>
              <p:cNvSpPr>
                <a:spLocks noChangeShapeType="1"/>
              </p:cNvSpPr>
              <p:nvPr/>
            </p:nvSpPr>
            <p:spPr bwMode="auto">
              <a:xfrm>
                <a:off x="4015" y="2661"/>
                <a:ext cx="5"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11" name="Line 291">
                <a:extLst>
                  <a:ext uri="{FF2B5EF4-FFF2-40B4-BE49-F238E27FC236}">
                    <a16:creationId xmlns:a16="http://schemas.microsoft.com/office/drawing/2014/main" id="{9BD47205-E867-C243-C56E-284985823E96}"/>
                  </a:ext>
                </a:extLst>
              </p:cNvPr>
              <p:cNvSpPr>
                <a:spLocks noChangeShapeType="1"/>
              </p:cNvSpPr>
              <p:nvPr/>
            </p:nvSpPr>
            <p:spPr bwMode="auto">
              <a:xfrm>
                <a:off x="4031" y="2661"/>
                <a:ext cx="10"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12" name="Freeform 299">
                <a:extLst>
                  <a:ext uri="{FF2B5EF4-FFF2-40B4-BE49-F238E27FC236}">
                    <a16:creationId xmlns:a16="http://schemas.microsoft.com/office/drawing/2014/main" id="{90A7D2FC-CD99-5B23-D737-91FA0753B239}"/>
                  </a:ext>
                </a:extLst>
              </p:cNvPr>
              <p:cNvSpPr>
                <a:spLocks/>
              </p:cNvSpPr>
              <p:nvPr/>
            </p:nvSpPr>
            <p:spPr bwMode="auto">
              <a:xfrm>
                <a:off x="4202" y="2647"/>
                <a:ext cx="396" cy="78"/>
              </a:xfrm>
              <a:custGeom>
                <a:avLst/>
                <a:gdLst>
                  <a:gd name="T0" fmla="*/ 26 w 396"/>
                  <a:gd name="T1" fmla="*/ 0 h 78"/>
                  <a:gd name="T2" fmla="*/ 369 w 396"/>
                  <a:gd name="T3" fmla="*/ 0 h 78"/>
                  <a:gd name="T4" fmla="*/ 395 w 396"/>
                  <a:gd name="T5" fmla="*/ 77 h 78"/>
                  <a:gd name="T6" fmla="*/ 0 w 396"/>
                  <a:gd name="T7" fmla="*/ 77 h 78"/>
                  <a:gd name="T8" fmla="*/ 26 w 396"/>
                  <a:gd name="T9" fmla="*/ 0 h 78"/>
                  <a:gd name="T10" fmla="*/ 0 60000 65536"/>
                  <a:gd name="T11" fmla="*/ 0 60000 65536"/>
                  <a:gd name="T12" fmla="*/ 0 60000 65536"/>
                  <a:gd name="T13" fmla="*/ 0 60000 65536"/>
                  <a:gd name="T14" fmla="*/ 0 60000 65536"/>
                  <a:gd name="T15" fmla="*/ 0 w 396"/>
                  <a:gd name="T16" fmla="*/ 0 h 78"/>
                  <a:gd name="T17" fmla="*/ 396 w 396"/>
                  <a:gd name="T18" fmla="*/ 78 h 78"/>
                </a:gdLst>
                <a:ahLst/>
                <a:cxnLst>
                  <a:cxn ang="T10">
                    <a:pos x="T0" y="T1"/>
                  </a:cxn>
                  <a:cxn ang="T11">
                    <a:pos x="T2" y="T3"/>
                  </a:cxn>
                  <a:cxn ang="T12">
                    <a:pos x="T4" y="T5"/>
                  </a:cxn>
                  <a:cxn ang="T13">
                    <a:pos x="T6" y="T7"/>
                  </a:cxn>
                  <a:cxn ang="T14">
                    <a:pos x="T8" y="T9"/>
                  </a:cxn>
                </a:cxnLst>
                <a:rect l="T15" t="T16" r="T17" b="T18"/>
                <a:pathLst>
                  <a:path w="396" h="78">
                    <a:moveTo>
                      <a:pt x="26" y="0"/>
                    </a:moveTo>
                    <a:lnTo>
                      <a:pt x="369" y="0"/>
                    </a:lnTo>
                    <a:lnTo>
                      <a:pt x="395" y="77"/>
                    </a:lnTo>
                    <a:lnTo>
                      <a:pt x="0" y="77"/>
                    </a:lnTo>
                    <a:lnTo>
                      <a:pt x="26" y="0"/>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p>
                <a:endParaRPr lang="es-MX"/>
              </a:p>
            </p:txBody>
          </p:sp>
          <p:sp>
            <p:nvSpPr>
              <p:cNvPr id="159013" name="Freeform 300">
                <a:extLst>
                  <a:ext uri="{FF2B5EF4-FFF2-40B4-BE49-F238E27FC236}">
                    <a16:creationId xmlns:a16="http://schemas.microsoft.com/office/drawing/2014/main" id="{71D46AB3-6706-AB41-0A32-8540D78D280F}"/>
                  </a:ext>
                </a:extLst>
              </p:cNvPr>
              <p:cNvSpPr>
                <a:spLocks/>
              </p:cNvSpPr>
              <p:nvPr/>
            </p:nvSpPr>
            <p:spPr bwMode="auto">
              <a:xfrm>
                <a:off x="4202" y="2724"/>
                <a:ext cx="396" cy="16"/>
              </a:xfrm>
              <a:custGeom>
                <a:avLst/>
                <a:gdLst>
                  <a:gd name="T0" fmla="*/ 0 w 396"/>
                  <a:gd name="T1" fmla="*/ 0 h 16"/>
                  <a:gd name="T2" fmla="*/ 0 w 396"/>
                  <a:gd name="T3" fmla="*/ 15 h 16"/>
                  <a:gd name="T4" fmla="*/ 395 w 396"/>
                  <a:gd name="T5" fmla="*/ 15 h 16"/>
                  <a:gd name="T6" fmla="*/ 395 w 396"/>
                  <a:gd name="T7" fmla="*/ 0 h 16"/>
                  <a:gd name="T8" fmla="*/ 0 60000 65536"/>
                  <a:gd name="T9" fmla="*/ 0 60000 65536"/>
                  <a:gd name="T10" fmla="*/ 0 60000 65536"/>
                  <a:gd name="T11" fmla="*/ 0 60000 65536"/>
                  <a:gd name="T12" fmla="*/ 0 w 396"/>
                  <a:gd name="T13" fmla="*/ 0 h 16"/>
                  <a:gd name="T14" fmla="*/ 396 w 396"/>
                  <a:gd name="T15" fmla="*/ 16 h 16"/>
                </a:gdLst>
                <a:ahLst/>
                <a:cxnLst>
                  <a:cxn ang="T8">
                    <a:pos x="T0" y="T1"/>
                  </a:cxn>
                  <a:cxn ang="T9">
                    <a:pos x="T2" y="T3"/>
                  </a:cxn>
                  <a:cxn ang="T10">
                    <a:pos x="T4" y="T5"/>
                  </a:cxn>
                  <a:cxn ang="T11">
                    <a:pos x="T6" y="T7"/>
                  </a:cxn>
                </a:cxnLst>
                <a:rect l="T12" t="T13" r="T14" b="T15"/>
                <a:pathLst>
                  <a:path w="396" h="16">
                    <a:moveTo>
                      <a:pt x="0" y="0"/>
                    </a:moveTo>
                    <a:lnTo>
                      <a:pt x="0" y="15"/>
                    </a:lnTo>
                    <a:lnTo>
                      <a:pt x="395" y="15"/>
                    </a:lnTo>
                    <a:lnTo>
                      <a:pt x="395" y="0"/>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p>
                <a:endParaRPr lang="es-MX"/>
              </a:p>
            </p:txBody>
          </p:sp>
          <p:sp>
            <p:nvSpPr>
              <p:cNvPr id="159014" name="Line 294">
                <a:extLst>
                  <a:ext uri="{FF2B5EF4-FFF2-40B4-BE49-F238E27FC236}">
                    <a16:creationId xmlns:a16="http://schemas.microsoft.com/office/drawing/2014/main" id="{64F226BA-7143-30B2-3C53-49EF08DBCFD5}"/>
                  </a:ext>
                </a:extLst>
              </p:cNvPr>
              <p:cNvSpPr>
                <a:spLocks noChangeShapeType="1"/>
              </p:cNvSpPr>
              <p:nvPr/>
            </p:nvSpPr>
            <p:spPr bwMode="auto">
              <a:xfrm>
                <a:off x="4253" y="2653"/>
                <a:ext cx="20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15" name="Line 295">
                <a:extLst>
                  <a:ext uri="{FF2B5EF4-FFF2-40B4-BE49-F238E27FC236}">
                    <a16:creationId xmlns:a16="http://schemas.microsoft.com/office/drawing/2014/main" id="{F7C0C220-FD5C-A2EB-76BC-5B443660F86C}"/>
                  </a:ext>
                </a:extLst>
              </p:cNvPr>
              <p:cNvSpPr>
                <a:spLocks noChangeShapeType="1"/>
              </p:cNvSpPr>
              <p:nvPr/>
            </p:nvSpPr>
            <p:spPr bwMode="auto">
              <a:xfrm>
                <a:off x="4248" y="2669"/>
                <a:ext cx="2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16" name="Line 296">
                <a:extLst>
                  <a:ext uri="{FF2B5EF4-FFF2-40B4-BE49-F238E27FC236}">
                    <a16:creationId xmlns:a16="http://schemas.microsoft.com/office/drawing/2014/main" id="{5E0B619F-8B36-FD18-8565-E8CD9772051F}"/>
                  </a:ext>
                </a:extLst>
              </p:cNvPr>
              <p:cNvSpPr>
                <a:spLocks noChangeShapeType="1"/>
              </p:cNvSpPr>
              <p:nvPr/>
            </p:nvSpPr>
            <p:spPr bwMode="auto">
              <a:xfrm>
                <a:off x="4244" y="2684"/>
                <a:ext cx="21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17" name="Line 297">
                <a:extLst>
                  <a:ext uri="{FF2B5EF4-FFF2-40B4-BE49-F238E27FC236}">
                    <a16:creationId xmlns:a16="http://schemas.microsoft.com/office/drawing/2014/main" id="{00958D5D-694A-8F1C-5940-5977B516D6C9}"/>
                  </a:ext>
                </a:extLst>
              </p:cNvPr>
              <p:cNvSpPr>
                <a:spLocks noChangeShapeType="1"/>
              </p:cNvSpPr>
              <p:nvPr/>
            </p:nvSpPr>
            <p:spPr bwMode="auto">
              <a:xfrm>
                <a:off x="4239" y="2700"/>
                <a:ext cx="22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18" name="Line 298">
                <a:extLst>
                  <a:ext uri="{FF2B5EF4-FFF2-40B4-BE49-F238E27FC236}">
                    <a16:creationId xmlns:a16="http://schemas.microsoft.com/office/drawing/2014/main" id="{73B903F5-D965-5BF0-7019-250378E3D1C4}"/>
                  </a:ext>
                </a:extLst>
              </p:cNvPr>
              <p:cNvSpPr>
                <a:spLocks noChangeShapeType="1"/>
              </p:cNvSpPr>
              <p:nvPr/>
            </p:nvSpPr>
            <p:spPr bwMode="auto">
              <a:xfrm>
                <a:off x="4233" y="2715"/>
                <a:ext cx="23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19" name="Line 299">
                <a:extLst>
                  <a:ext uri="{FF2B5EF4-FFF2-40B4-BE49-F238E27FC236}">
                    <a16:creationId xmlns:a16="http://schemas.microsoft.com/office/drawing/2014/main" id="{15A977CB-D1EC-A314-5C36-36655CD638BB}"/>
                  </a:ext>
                </a:extLst>
              </p:cNvPr>
              <p:cNvSpPr>
                <a:spLocks noChangeShapeType="1"/>
              </p:cNvSpPr>
              <p:nvPr/>
            </p:nvSpPr>
            <p:spPr bwMode="auto">
              <a:xfrm flipH="1">
                <a:off x="4225" y="2661"/>
                <a:ext cx="25"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20" name="Line 300">
                <a:extLst>
                  <a:ext uri="{FF2B5EF4-FFF2-40B4-BE49-F238E27FC236}">
                    <a16:creationId xmlns:a16="http://schemas.microsoft.com/office/drawing/2014/main" id="{11BC7142-4759-F741-2716-E68F766250E8}"/>
                  </a:ext>
                </a:extLst>
              </p:cNvPr>
              <p:cNvSpPr>
                <a:spLocks noChangeShapeType="1"/>
              </p:cNvSpPr>
              <p:nvPr/>
            </p:nvSpPr>
            <p:spPr bwMode="auto">
              <a:xfrm flipH="1">
                <a:off x="4248" y="2661"/>
                <a:ext cx="2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21" name="Line 301">
                <a:extLst>
                  <a:ext uri="{FF2B5EF4-FFF2-40B4-BE49-F238E27FC236}">
                    <a16:creationId xmlns:a16="http://schemas.microsoft.com/office/drawing/2014/main" id="{7D28FEED-5E55-072A-EA1F-4D70FFCAA3AE}"/>
                  </a:ext>
                </a:extLst>
              </p:cNvPr>
              <p:cNvSpPr>
                <a:spLocks noChangeShapeType="1"/>
              </p:cNvSpPr>
              <p:nvPr/>
            </p:nvSpPr>
            <p:spPr bwMode="auto">
              <a:xfrm flipH="1">
                <a:off x="4266" y="2661"/>
                <a:ext cx="19"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22" name="Line 302">
                <a:extLst>
                  <a:ext uri="{FF2B5EF4-FFF2-40B4-BE49-F238E27FC236}">
                    <a16:creationId xmlns:a16="http://schemas.microsoft.com/office/drawing/2014/main" id="{CF5FAB5D-5792-7211-B25B-D5DE3BB7D15B}"/>
                  </a:ext>
                </a:extLst>
              </p:cNvPr>
              <p:cNvSpPr>
                <a:spLocks noChangeShapeType="1"/>
              </p:cNvSpPr>
              <p:nvPr/>
            </p:nvSpPr>
            <p:spPr bwMode="auto">
              <a:xfrm flipH="1">
                <a:off x="4289" y="2661"/>
                <a:ext cx="14"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23" name="Line 303">
                <a:extLst>
                  <a:ext uri="{FF2B5EF4-FFF2-40B4-BE49-F238E27FC236}">
                    <a16:creationId xmlns:a16="http://schemas.microsoft.com/office/drawing/2014/main" id="{54565E24-4E0C-13F9-D989-CF3F0D1B9FE7}"/>
                  </a:ext>
                </a:extLst>
              </p:cNvPr>
              <p:cNvSpPr>
                <a:spLocks noChangeShapeType="1"/>
              </p:cNvSpPr>
              <p:nvPr/>
            </p:nvSpPr>
            <p:spPr bwMode="auto">
              <a:xfrm flipH="1">
                <a:off x="4309" y="2661"/>
                <a:ext cx="12"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24" name="Line 304">
                <a:extLst>
                  <a:ext uri="{FF2B5EF4-FFF2-40B4-BE49-F238E27FC236}">
                    <a16:creationId xmlns:a16="http://schemas.microsoft.com/office/drawing/2014/main" id="{4E9E435A-F38D-6AB9-CC3D-9808F2EC4C97}"/>
                  </a:ext>
                </a:extLst>
              </p:cNvPr>
              <p:cNvSpPr>
                <a:spLocks noChangeShapeType="1"/>
              </p:cNvSpPr>
              <p:nvPr/>
            </p:nvSpPr>
            <p:spPr bwMode="auto">
              <a:xfrm flipH="1">
                <a:off x="4328" y="2661"/>
                <a:ext cx="10"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25" name="Line 305">
                <a:extLst>
                  <a:ext uri="{FF2B5EF4-FFF2-40B4-BE49-F238E27FC236}">
                    <a16:creationId xmlns:a16="http://schemas.microsoft.com/office/drawing/2014/main" id="{9E388E4B-EB15-C70E-3EA9-05E959629F99}"/>
                  </a:ext>
                </a:extLst>
              </p:cNvPr>
              <p:cNvSpPr>
                <a:spLocks noChangeShapeType="1"/>
              </p:cNvSpPr>
              <p:nvPr/>
            </p:nvSpPr>
            <p:spPr bwMode="auto">
              <a:xfrm flipH="1">
                <a:off x="4347" y="2661"/>
                <a:ext cx="9"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26" name="Line 306">
                <a:extLst>
                  <a:ext uri="{FF2B5EF4-FFF2-40B4-BE49-F238E27FC236}">
                    <a16:creationId xmlns:a16="http://schemas.microsoft.com/office/drawing/2014/main" id="{25C175C7-C928-A01F-06EF-BC7E204153E6}"/>
                  </a:ext>
                </a:extLst>
              </p:cNvPr>
              <p:cNvSpPr>
                <a:spLocks noChangeShapeType="1"/>
              </p:cNvSpPr>
              <p:nvPr/>
            </p:nvSpPr>
            <p:spPr bwMode="auto">
              <a:xfrm>
                <a:off x="4370" y="2661"/>
                <a:ext cx="0"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27" name="Line 307">
                <a:extLst>
                  <a:ext uri="{FF2B5EF4-FFF2-40B4-BE49-F238E27FC236}">
                    <a16:creationId xmlns:a16="http://schemas.microsoft.com/office/drawing/2014/main" id="{6112992B-59DE-821B-7D4A-05A4F8C2C244}"/>
                  </a:ext>
                </a:extLst>
              </p:cNvPr>
              <p:cNvSpPr>
                <a:spLocks noChangeShapeType="1"/>
              </p:cNvSpPr>
              <p:nvPr/>
            </p:nvSpPr>
            <p:spPr bwMode="auto">
              <a:xfrm>
                <a:off x="4387" y="2661"/>
                <a:ext cx="0"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28" name="Line 308">
                <a:extLst>
                  <a:ext uri="{FF2B5EF4-FFF2-40B4-BE49-F238E27FC236}">
                    <a16:creationId xmlns:a16="http://schemas.microsoft.com/office/drawing/2014/main" id="{77C49E2E-F4AB-19C7-1365-B3A452759B8D}"/>
                  </a:ext>
                </a:extLst>
              </p:cNvPr>
              <p:cNvSpPr>
                <a:spLocks noChangeShapeType="1"/>
              </p:cNvSpPr>
              <p:nvPr/>
            </p:nvSpPr>
            <p:spPr bwMode="auto">
              <a:xfrm>
                <a:off x="4406" y="2661"/>
                <a:ext cx="1"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29" name="Line 309">
                <a:extLst>
                  <a:ext uri="{FF2B5EF4-FFF2-40B4-BE49-F238E27FC236}">
                    <a16:creationId xmlns:a16="http://schemas.microsoft.com/office/drawing/2014/main" id="{02A8B174-AF5E-3A26-AB5B-724AB212AD6A}"/>
                  </a:ext>
                </a:extLst>
              </p:cNvPr>
              <p:cNvSpPr>
                <a:spLocks noChangeShapeType="1"/>
              </p:cNvSpPr>
              <p:nvPr/>
            </p:nvSpPr>
            <p:spPr bwMode="auto">
              <a:xfrm>
                <a:off x="4425" y="2661"/>
                <a:ext cx="1"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30" name="Line 310">
                <a:extLst>
                  <a:ext uri="{FF2B5EF4-FFF2-40B4-BE49-F238E27FC236}">
                    <a16:creationId xmlns:a16="http://schemas.microsoft.com/office/drawing/2014/main" id="{747B2E37-2586-45C5-29CB-62E6CD7D3CDE}"/>
                  </a:ext>
                </a:extLst>
              </p:cNvPr>
              <p:cNvSpPr>
                <a:spLocks noChangeShapeType="1"/>
              </p:cNvSpPr>
              <p:nvPr/>
            </p:nvSpPr>
            <p:spPr bwMode="auto">
              <a:xfrm>
                <a:off x="4444" y="2661"/>
                <a:ext cx="4"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31" name="Line 311">
                <a:extLst>
                  <a:ext uri="{FF2B5EF4-FFF2-40B4-BE49-F238E27FC236}">
                    <a16:creationId xmlns:a16="http://schemas.microsoft.com/office/drawing/2014/main" id="{44E22515-B0F8-AFD1-876E-B1089B82FFB4}"/>
                  </a:ext>
                </a:extLst>
              </p:cNvPr>
              <p:cNvSpPr>
                <a:spLocks noChangeShapeType="1"/>
              </p:cNvSpPr>
              <p:nvPr/>
            </p:nvSpPr>
            <p:spPr bwMode="auto">
              <a:xfrm>
                <a:off x="4461" y="2661"/>
                <a:ext cx="4"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32" name="Line 312">
                <a:extLst>
                  <a:ext uri="{FF2B5EF4-FFF2-40B4-BE49-F238E27FC236}">
                    <a16:creationId xmlns:a16="http://schemas.microsoft.com/office/drawing/2014/main" id="{3EB7DCC4-3289-1B5E-B33C-18999CAA8FD5}"/>
                  </a:ext>
                </a:extLst>
              </p:cNvPr>
              <p:cNvSpPr>
                <a:spLocks noChangeShapeType="1"/>
              </p:cNvSpPr>
              <p:nvPr/>
            </p:nvSpPr>
            <p:spPr bwMode="auto">
              <a:xfrm>
                <a:off x="4508" y="2653"/>
                <a:ext cx="4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33" name="Line 313">
                <a:extLst>
                  <a:ext uri="{FF2B5EF4-FFF2-40B4-BE49-F238E27FC236}">
                    <a16:creationId xmlns:a16="http://schemas.microsoft.com/office/drawing/2014/main" id="{CB94A0DB-FD8B-532C-3A07-5A43988DA3BA}"/>
                  </a:ext>
                </a:extLst>
              </p:cNvPr>
              <p:cNvSpPr>
                <a:spLocks noChangeShapeType="1"/>
              </p:cNvSpPr>
              <p:nvPr/>
            </p:nvSpPr>
            <p:spPr bwMode="auto">
              <a:xfrm>
                <a:off x="4510" y="2669"/>
                <a:ext cx="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34" name="Line 314">
                <a:extLst>
                  <a:ext uri="{FF2B5EF4-FFF2-40B4-BE49-F238E27FC236}">
                    <a16:creationId xmlns:a16="http://schemas.microsoft.com/office/drawing/2014/main" id="{BA4ADDEF-830E-4FA0-4560-C53F47DA91E0}"/>
                  </a:ext>
                </a:extLst>
              </p:cNvPr>
              <p:cNvSpPr>
                <a:spLocks noChangeShapeType="1"/>
              </p:cNvSpPr>
              <p:nvPr/>
            </p:nvSpPr>
            <p:spPr bwMode="auto">
              <a:xfrm>
                <a:off x="4513" y="2684"/>
                <a:ext cx="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35" name="Line 315">
                <a:extLst>
                  <a:ext uri="{FF2B5EF4-FFF2-40B4-BE49-F238E27FC236}">
                    <a16:creationId xmlns:a16="http://schemas.microsoft.com/office/drawing/2014/main" id="{86A8F738-F83D-7866-85B0-71352B1C1DE2}"/>
                  </a:ext>
                </a:extLst>
              </p:cNvPr>
              <p:cNvSpPr>
                <a:spLocks noChangeShapeType="1"/>
              </p:cNvSpPr>
              <p:nvPr/>
            </p:nvSpPr>
            <p:spPr bwMode="auto">
              <a:xfrm>
                <a:off x="4518" y="2700"/>
                <a:ext cx="4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36" name="Line 316">
                <a:extLst>
                  <a:ext uri="{FF2B5EF4-FFF2-40B4-BE49-F238E27FC236}">
                    <a16:creationId xmlns:a16="http://schemas.microsoft.com/office/drawing/2014/main" id="{58D4DC0F-0245-989C-A483-22BD6DEA2C7A}"/>
                  </a:ext>
                </a:extLst>
              </p:cNvPr>
              <p:cNvSpPr>
                <a:spLocks noChangeShapeType="1"/>
              </p:cNvSpPr>
              <p:nvPr/>
            </p:nvSpPr>
            <p:spPr bwMode="auto">
              <a:xfrm>
                <a:off x="4518" y="2715"/>
                <a:ext cx="5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37" name="Line 317">
                <a:extLst>
                  <a:ext uri="{FF2B5EF4-FFF2-40B4-BE49-F238E27FC236}">
                    <a16:creationId xmlns:a16="http://schemas.microsoft.com/office/drawing/2014/main" id="{7B2EBCBB-DC4C-AF1D-B173-F13EF6492AF6}"/>
                  </a:ext>
                </a:extLst>
              </p:cNvPr>
              <p:cNvSpPr>
                <a:spLocks noChangeShapeType="1"/>
              </p:cNvSpPr>
              <p:nvPr/>
            </p:nvSpPr>
            <p:spPr bwMode="auto">
              <a:xfrm>
                <a:off x="4504" y="2661"/>
                <a:ext cx="7"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38" name="Line 318">
                <a:extLst>
                  <a:ext uri="{FF2B5EF4-FFF2-40B4-BE49-F238E27FC236}">
                    <a16:creationId xmlns:a16="http://schemas.microsoft.com/office/drawing/2014/main" id="{6F65EC3F-C94D-5D5A-4A3A-1173AFD85CCB}"/>
                  </a:ext>
                </a:extLst>
              </p:cNvPr>
              <p:cNvSpPr>
                <a:spLocks noChangeShapeType="1"/>
              </p:cNvSpPr>
              <p:nvPr/>
            </p:nvSpPr>
            <p:spPr bwMode="auto">
              <a:xfrm>
                <a:off x="4525" y="2661"/>
                <a:ext cx="3"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39" name="Line 319">
                <a:extLst>
                  <a:ext uri="{FF2B5EF4-FFF2-40B4-BE49-F238E27FC236}">
                    <a16:creationId xmlns:a16="http://schemas.microsoft.com/office/drawing/2014/main" id="{EBBB48B9-C7E4-7304-0814-9B5AFFF35E2A}"/>
                  </a:ext>
                </a:extLst>
              </p:cNvPr>
              <p:cNvSpPr>
                <a:spLocks noChangeShapeType="1"/>
              </p:cNvSpPr>
              <p:nvPr/>
            </p:nvSpPr>
            <p:spPr bwMode="auto">
              <a:xfrm>
                <a:off x="4544" y="2661"/>
                <a:ext cx="4"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40" name="Line 320">
                <a:extLst>
                  <a:ext uri="{FF2B5EF4-FFF2-40B4-BE49-F238E27FC236}">
                    <a16:creationId xmlns:a16="http://schemas.microsoft.com/office/drawing/2014/main" id="{8F607228-B070-EFB2-930E-8A4AF31EDF45}"/>
                  </a:ext>
                </a:extLst>
              </p:cNvPr>
              <p:cNvSpPr>
                <a:spLocks noChangeShapeType="1"/>
              </p:cNvSpPr>
              <p:nvPr/>
            </p:nvSpPr>
            <p:spPr bwMode="auto">
              <a:xfrm>
                <a:off x="4561" y="2661"/>
                <a:ext cx="8"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41" name="Line 321">
                <a:extLst>
                  <a:ext uri="{FF2B5EF4-FFF2-40B4-BE49-F238E27FC236}">
                    <a16:creationId xmlns:a16="http://schemas.microsoft.com/office/drawing/2014/main" id="{9535B370-64E9-BED4-8DD1-7B9D262A584C}"/>
                  </a:ext>
                </a:extLst>
              </p:cNvPr>
              <p:cNvSpPr>
                <a:spLocks noChangeShapeType="1"/>
              </p:cNvSpPr>
              <p:nvPr/>
            </p:nvSpPr>
            <p:spPr bwMode="auto">
              <a:xfrm>
                <a:off x="3832" y="2872"/>
                <a:ext cx="51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42" name="Line 322">
                <a:extLst>
                  <a:ext uri="{FF2B5EF4-FFF2-40B4-BE49-F238E27FC236}">
                    <a16:creationId xmlns:a16="http://schemas.microsoft.com/office/drawing/2014/main" id="{257D86B1-9711-B85C-F351-4889263358E3}"/>
                  </a:ext>
                </a:extLst>
              </p:cNvPr>
              <p:cNvSpPr>
                <a:spLocks noChangeShapeType="1"/>
              </p:cNvSpPr>
              <p:nvPr/>
            </p:nvSpPr>
            <p:spPr bwMode="auto">
              <a:xfrm>
                <a:off x="3825" y="2746"/>
                <a:ext cx="0" cy="1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43" name="Line 323">
                <a:extLst>
                  <a:ext uri="{FF2B5EF4-FFF2-40B4-BE49-F238E27FC236}">
                    <a16:creationId xmlns:a16="http://schemas.microsoft.com/office/drawing/2014/main" id="{EDD22FF7-C085-A8E7-4E97-C5194BD95100}"/>
                  </a:ext>
                </a:extLst>
              </p:cNvPr>
              <p:cNvSpPr>
                <a:spLocks noChangeShapeType="1"/>
              </p:cNvSpPr>
              <p:nvPr/>
            </p:nvSpPr>
            <p:spPr bwMode="auto">
              <a:xfrm>
                <a:off x="4355" y="2746"/>
                <a:ext cx="0" cy="1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44" name="Line 324">
                <a:extLst>
                  <a:ext uri="{FF2B5EF4-FFF2-40B4-BE49-F238E27FC236}">
                    <a16:creationId xmlns:a16="http://schemas.microsoft.com/office/drawing/2014/main" id="{DF6183F0-D6C7-8F94-F650-A210D533FBEF}"/>
                  </a:ext>
                </a:extLst>
              </p:cNvPr>
              <p:cNvSpPr>
                <a:spLocks noChangeShapeType="1"/>
              </p:cNvSpPr>
              <p:nvPr/>
            </p:nvSpPr>
            <p:spPr bwMode="auto">
              <a:xfrm flipH="1">
                <a:off x="4766" y="2668"/>
                <a:ext cx="24" cy="4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45" name="Line 325">
                <a:extLst>
                  <a:ext uri="{FF2B5EF4-FFF2-40B4-BE49-F238E27FC236}">
                    <a16:creationId xmlns:a16="http://schemas.microsoft.com/office/drawing/2014/main" id="{44B1784E-C714-11CB-9FAA-F8F8A9A7A599}"/>
                  </a:ext>
                </a:extLst>
              </p:cNvPr>
              <p:cNvSpPr>
                <a:spLocks noChangeShapeType="1"/>
              </p:cNvSpPr>
              <p:nvPr/>
            </p:nvSpPr>
            <p:spPr bwMode="auto">
              <a:xfrm flipH="1">
                <a:off x="4788" y="2668"/>
                <a:ext cx="20" cy="4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46" name="Line 326">
                <a:extLst>
                  <a:ext uri="{FF2B5EF4-FFF2-40B4-BE49-F238E27FC236}">
                    <a16:creationId xmlns:a16="http://schemas.microsoft.com/office/drawing/2014/main" id="{223C6AF2-95F4-ECDA-A1F2-FF3BC619214B}"/>
                  </a:ext>
                </a:extLst>
              </p:cNvPr>
              <p:cNvSpPr>
                <a:spLocks noChangeShapeType="1"/>
              </p:cNvSpPr>
              <p:nvPr/>
            </p:nvSpPr>
            <p:spPr bwMode="auto">
              <a:xfrm flipH="1">
                <a:off x="4807" y="2668"/>
                <a:ext cx="19" cy="4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47" name="Line 327">
                <a:extLst>
                  <a:ext uri="{FF2B5EF4-FFF2-40B4-BE49-F238E27FC236}">
                    <a16:creationId xmlns:a16="http://schemas.microsoft.com/office/drawing/2014/main" id="{BD093454-04D0-033F-A564-B51866EEAC60}"/>
                  </a:ext>
                </a:extLst>
              </p:cNvPr>
              <p:cNvSpPr>
                <a:spLocks noChangeShapeType="1"/>
              </p:cNvSpPr>
              <p:nvPr/>
            </p:nvSpPr>
            <p:spPr bwMode="auto">
              <a:xfrm flipH="1">
                <a:off x="4831" y="2668"/>
                <a:ext cx="13" cy="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48" name="Line 328">
                <a:extLst>
                  <a:ext uri="{FF2B5EF4-FFF2-40B4-BE49-F238E27FC236}">
                    <a16:creationId xmlns:a16="http://schemas.microsoft.com/office/drawing/2014/main" id="{54F5F362-F8D5-ED2B-7A31-F5D04EF0018A}"/>
                  </a:ext>
                </a:extLst>
              </p:cNvPr>
              <p:cNvSpPr>
                <a:spLocks noChangeShapeType="1"/>
              </p:cNvSpPr>
              <p:nvPr/>
            </p:nvSpPr>
            <p:spPr bwMode="auto">
              <a:xfrm flipH="1">
                <a:off x="4849" y="2668"/>
                <a:ext cx="13" cy="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49" name="Line 329">
                <a:extLst>
                  <a:ext uri="{FF2B5EF4-FFF2-40B4-BE49-F238E27FC236}">
                    <a16:creationId xmlns:a16="http://schemas.microsoft.com/office/drawing/2014/main" id="{B959BBF4-654C-27F2-E2B8-7E73D4357162}"/>
                  </a:ext>
                </a:extLst>
              </p:cNvPr>
              <p:cNvSpPr>
                <a:spLocks noChangeShapeType="1"/>
              </p:cNvSpPr>
              <p:nvPr/>
            </p:nvSpPr>
            <p:spPr bwMode="auto">
              <a:xfrm flipH="1">
                <a:off x="4869" y="2668"/>
                <a:ext cx="10" cy="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50" name="Line 330">
                <a:extLst>
                  <a:ext uri="{FF2B5EF4-FFF2-40B4-BE49-F238E27FC236}">
                    <a16:creationId xmlns:a16="http://schemas.microsoft.com/office/drawing/2014/main" id="{F5923561-C1F7-62BB-F3B7-F55EA0B41AF0}"/>
                  </a:ext>
                </a:extLst>
              </p:cNvPr>
              <p:cNvSpPr>
                <a:spLocks noChangeShapeType="1"/>
              </p:cNvSpPr>
              <p:nvPr/>
            </p:nvSpPr>
            <p:spPr bwMode="auto">
              <a:xfrm flipH="1">
                <a:off x="4888" y="2668"/>
                <a:ext cx="9" cy="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51" name="Line 331">
                <a:extLst>
                  <a:ext uri="{FF2B5EF4-FFF2-40B4-BE49-F238E27FC236}">
                    <a16:creationId xmlns:a16="http://schemas.microsoft.com/office/drawing/2014/main" id="{3360E552-8EF1-FA4B-0BAF-7EBA7028A040}"/>
                  </a:ext>
                </a:extLst>
              </p:cNvPr>
              <p:cNvSpPr>
                <a:spLocks noChangeShapeType="1"/>
              </p:cNvSpPr>
              <p:nvPr/>
            </p:nvSpPr>
            <p:spPr bwMode="auto">
              <a:xfrm flipH="1">
                <a:off x="4906" y="2668"/>
                <a:ext cx="9" cy="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52" name="Line 332">
                <a:extLst>
                  <a:ext uri="{FF2B5EF4-FFF2-40B4-BE49-F238E27FC236}">
                    <a16:creationId xmlns:a16="http://schemas.microsoft.com/office/drawing/2014/main" id="{6E4FE75F-568E-03CF-03A2-E792B2809EF3}"/>
                  </a:ext>
                </a:extLst>
              </p:cNvPr>
              <p:cNvSpPr>
                <a:spLocks noChangeShapeType="1"/>
              </p:cNvSpPr>
              <p:nvPr/>
            </p:nvSpPr>
            <p:spPr bwMode="auto">
              <a:xfrm>
                <a:off x="4928" y="2668"/>
                <a:ext cx="0" cy="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53" name="Line 333">
                <a:extLst>
                  <a:ext uri="{FF2B5EF4-FFF2-40B4-BE49-F238E27FC236}">
                    <a16:creationId xmlns:a16="http://schemas.microsoft.com/office/drawing/2014/main" id="{542E92CF-718C-11CB-8F9E-3591E31E643C}"/>
                  </a:ext>
                </a:extLst>
              </p:cNvPr>
              <p:cNvSpPr>
                <a:spLocks noChangeShapeType="1"/>
              </p:cNvSpPr>
              <p:nvPr/>
            </p:nvSpPr>
            <p:spPr bwMode="auto">
              <a:xfrm>
                <a:off x="4947" y="2668"/>
                <a:ext cx="1" cy="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054" name="Line 334">
                <a:extLst>
                  <a:ext uri="{FF2B5EF4-FFF2-40B4-BE49-F238E27FC236}">
                    <a16:creationId xmlns:a16="http://schemas.microsoft.com/office/drawing/2014/main" id="{C06D2A83-C5BC-6ECC-A923-FDF3A09665A8}"/>
                  </a:ext>
                </a:extLst>
              </p:cNvPr>
              <p:cNvSpPr>
                <a:spLocks noChangeShapeType="1"/>
              </p:cNvSpPr>
              <p:nvPr/>
            </p:nvSpPr>
            <p:spPr bwMode="auto">
              <a:xfrm>
                <a:off x="4349" y="2870"/>
                <a:ext cx="5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grpSp>
        <p:sp>
          <p:nvSpPr>
            <p:cNvPr id="158982" name="Line 335">
              <a:extLst>
                <a:ext uri="{FF2B5EF4-FFF2-40B4-BE49-F238E27FC236}">
                  <a16:creationId xmlns:a16="http://schemas.microsoft.com/office/drawing/2014/main" id="{EE2432DB-87FF-4A01-DCC6-EE8D18709406}"/>
                </a:ext>
              </a:extLst>
            </p:cNvPr>
            <p:cNvSpPr>
              <a:spLocks noChangeShapeType="1"/>
            </p:cNvSpPr>
            <p:nvPr/>
          </p:nvSpPr>
          <p:spPr bwMode="auto">
            <a:xfrm>
              <a:off x="4775" y="2721"/>
              <a:ext cx="22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grpSp>
      <p:grpSp>
        <p:nvGrpSpPr>
          <p:cNvPr id="158731" name="Group 7">
            <a:extLst>
              <a:ext uri="{FF2B5EF4-FFF2-40B4-BE49-F238E27FC236}">
                <a16:creationId xmlns:a16="http://schemas.microsoft.com/office/drawing/2014/main" id="{8E527D1E-D2EC-703E-259D-97A32B1B9AC2}"/>
              </a:ext>
            </a:extLst>
          </p:cNvPr>
          <p:cNvGrpSpPr>
            <a:grpSpLocks/>
          </p:cNvGrpSpPr>
          <p:nvPr/>
        </p:nvGrpSpPr>
        <p:grpSpPr bwMode="auto">
          <a:xfrm>
            <a:off x="3040063" y="846138"/>
            <a:ext cx="2968625" cy="1366837"/>
            <a:chOff x="1929" y="709"/>
            <a:chExt cx="1870" cy="861"/>
          </a:xfrm>
        </p:grpSpPr>
        <p:grpSp>
          <p:nvGrpSpPr>
            <p:cNvPr id="158733" name="Group 8">
              <a:extLst>
                <a:ext uri="{FF2B5EF4-FFF2-40B4-BE49-F238E27FC236}">
                  <a16:creationId xmlns:a16="http://schemas.microsoft.com/office/drawing/2014/main" id="{9A083475-CED6-6A99-E337-CFB8F9082369}"/>
                </a:ext>
              </a:extLst>
            </p:cNvPr>
            <p:cNvGrpSpPr>
              <a:grpSpLocks/>
            </p:cNvGrpSpPr>
            <p:nvPr/>
          </p:nvGrpSpPr>
          <p:grpSpPr bwMode="auto">
            <a:xfrm>
              <a:off x="1929" y="804"/>
              <a:ext cx="470" cy="249"/>
              <a:chOff x="786" y="969"/>
              <a:chExt cx="500" cy="379"/>
            </a:xfrm>
          </p:grpSpPr>
          <p:grpSp>
            <p:nvGrpSpPr>
              <p:cNvPr id="158747" name="Group 26">
                <a:extLst>
                  <a:ext uri="{FF2B5EF4-FFF2-40B4-BE49-F238E27FC236}">
                    <a16:creationId xmlns:a16="http://schemas.microsoft.com/office/drawing/2014/main" id="{70512510-CA28-0F57-661D-FFE87D784487}"/>
                  </a:ext>
                </a:extLst>
              </p:cNvPr>
              <p:cNvGrpSpPr>
                <a:grpSpLocks/>
              </p:cNvGrpSpPr>
              <p:nvPr/>
            </p:nvGrpSpPr>
            <p:grpSpPr bwMode="auto">
              <a:xfrm>
                <a:off x="786" y="1005"/>
                <a:ext cx="500" cy="343"/>
                <a:chOff x="786" y="1005"/>
                <a:chExt cx="500" cy="343"/>
              </a:xfrm>
            </p:grpSpPr>
            <p:sp>
              <p:nvSpPr>
                <p:cNvPr id="158761" name="Freeform 40">
                  <a:extLst>
                    <a:ext uri="{FF2B5EF4-FFF2-40B4-BE49-F238E27FC236}">
                      <a16:creationId xmlns:a16="http://schemas.microsoft.com/office/drawing/2014/main" id="{D9B9EA7E-9E9F-A0CD-9B59-43143FAE3BC4}"/>
                    </a:ext>
                  </a:extLst>
                </p:cNvPr>
                <p:cNvSpPr>
                  <a:spLocks/>
                </p:cNvSpPr>
                <p:nvPr/>
              </p:nvSpPr>
              <p:spPr bwMode="auto">
                <a:xfrm>
                  <a:off x="786" y="1005"/>
                  <a:ext cx="226" cy="244"/>
                </a:xfrm>
                <a:custGeom>
                  <a:avLst/>
                  <a:gdLst>
                    <a:gd name="T0" fmla="*/ 15 w 226"/>
                    <a:gd name="T1" fmla="*/ 28 h 244"/>
                    <a:gd name="T2" fmla="*/ 203 w 226"/>
                    <a:gd name="T3" fmla="*/ 0 h 244"/>
                    <a:gd name="T4" fmla="*/ 210 w 226"/>
                    <a:gd name="T5" fmla="*/ 10 h 244"/>
                    <a:gd name="T6" fmla="*/ 213 w 226"/>
                    <a:gd name="T7" fmla="*/ 26 h 244"/>
                    <a:gd name="T8" fmla="*/ 225 w 226"/>
                    <a:gd name="T9" fmla="*/ 177 h 244"/>
                    <a:gd name="T10" fmla="*/ 77 w 226"/>
                    <a:gd name="T11" fmla="*/ 243 h 244"/>
                    <a:gd name="T12" fmla="*/ 17 w 226"/>
                    <a:gd name="T13" fmla="*/ 65 h 244"/>
                    <a:gd name="T14" fmla="*/ 11 w 226"/>
                    <a:gd name="T15" fmla="*/ 64 h 244"/>
                    <a:gd name="T16" fmla="*/ 7 w 226"/>
                    <a:gd name="T17" fmla="*/ 63 h 244"/>
                    <a:gd name="T18" fmla="*/ 3 w 226"/>
                    <a:gd name="T19" fmla="*/ 60 h 244"/>
                    <a:gd name="T20" fmla="*/ 1 w 226"/>
                    <a:gd name="T21" fmla="*/ 56 h 244"/>
                    <a:gd name="T22" fmla="*/ 0 w 226"/>
                    <a:gd name="T23" fmla="*/ 51 h 244"/>
                    <a:gd name="T24" fmla="*/ 1 w 226"/>
                    <a:gd name="T25" fmla="*/ 46 h 244"/>
                    <a:gd name="T26" fmla="*/ 2 w 226"/>
                    <a:gd name="T27" fmla="*/ 39 h 244"/>
                    <a:gd name="T28" fmla="*/ 5 w 226"/>
                    <a:gd name="T29" fmla="*/ 35 h 244"/>
                    <a:gd name="T30" fmla="*/ 10 w 226"/>
                    <a:gd name="T31" fmla="*/ 30 h 244"/>
                    <a:gd name="T32" fmla="*/ 15 w 226"/>
                    <a:gd name="T33" fmla="*/ 28 h 2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244"/>
                    <a:gd name="T53" fmla="*/ 226 w 226"/>
                    <a:gd name="T54" fmla="*/ 244 h 2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244">
                      <a:moveTo>
                        <a:pt x="15" y="28"/>
                      </a:moveTo>
                      <a:lnTo>
                        <a:pt x="203" y="0"/>
                      </a:lnTo>
                      <a:lnTo>
                        <a:pt x="210" y="10"/>
                      </a:lnTo>
                      <a:lnTo>
                        <a:pt x="213" y="26"/>
                      </a:lnTo>
                      <a:lnTo>
                        <a:pt x="225" y="177"/>
                      </a:lnTo>
                      <a:lnTo>
                        <a:pt x="77" y="243"/>
                      </a:lnTo>
                      <a:lnTo>
                        <a:pt x="17" y="65"/>
                      </a:lnTo>
                      <a:lnTo>
                        <a:pt x="11" y="64"/>
                      </a:lnTo>
                      <a:lnTo>
                        <a:pt x="7" y="63"/>
                      </a:lnTo>
                      <a:lnTo>
                        <a:pt x="3" y="60"/>
                      </a:lnTo>
                      <a:lnTo>
                        <a:pt x="1" y="56"/>
                      </a:lnTo>
                      <a:lnTo>
                        <a:pt x="0" y="51"/>
                      </a:lnTo>
                      <a:lnTo>
                        <a:pt x="1" y="46"/>
                      </a:lnTo>
                      <a:lnTo>
                        <a:pt x="2" y="39"/>
                      </a:lnTo>
                      <a:lnTo>
                        <a:pt x="5" y="35"/>
                      </a:lnTo>
                      <a:lnTo>
                        <a:pt x="10" y="30"/>
                      </a:lnTo>
                      <a:lnTo>
                        <a:pt x="15" y="28"/>
                      </a:lnTo>
                    </a:path>
                  </a:pathLst>
                </a:custGeom>
                <a:solidFill>
                  <a:srgbClr val="800000"/>
                </a:solidFill>
                <a:ln w="12700" cap="rnd">
                  <a:solidFill>
                    <a:srgbClr val="000000"/>
                  </a:solidFill>
                  <a:round/>
                  <a:headEnd/>
                  <a:tailEnd/>
                </a:ln>
              </p:spPr>
              <p:txBody>
                <a:bodyPr wrap="none" lIns="90442" tIns="44428" rIns="90442" bIns="44428">
                  <a:spAutoFit/>
                </a:bodyPr>
                <a:lstStyle/>
                <a:p>
                  <a:endParaRPr lang="es-MX"/>
                </a:p>
              </p:txBody>
            </p:sp>
            <p:grpSp>
              <p:nvGrpSpPr>
                <p:cNvPr id="158762" name="Group 41">
                  <a:extLst>
                    <a:ext uri="{FF2B5EF4-FFF2-40B4-BE49-F238E27FC236}">
                      <a16:creationId xmlns:a16="http://schemas.microsoft.com/office/drawing/2014/main" id="{01766C4F-D587-0946-1EAE-5BA860776842}"/>
                    </a:ext>
                  </a:extLst>
                </p:cNvPr>
                <p:cNvGrpSpPr>
                  <a:grpSpLocks/>
                </p:cNvGrpSpPr>
                <p:nvPr/>
              </p:nvGrpSpPr>
              <p:grpSpPr bwMode="auto">
                <a:xfrm>
                  <a:off x="829" y="1133"/>
                  <a:ext cx="457" cy="215"/>
                  <a:chOff x="829" y="1133"/>
                  <a:chExt cx="457" cy="215"/>
                </a:xfrm>
              </p:grpSpPr>
              <p:grpSp>
                <p:nvGrpSpPr>
                  <p:cNvPr id="158763" name="Group 42">
                    <a:extLst>
                      <a:ext uri="{FF2B5EF4-FFF2-40B4-BE49-F238E27FC236}">
                        <a16:creationId xmlns:a16="http://schemas.microsoft.com/office/drawing/2014/main" id="{678D2C2C-B37A-17F3-780C-4F818E9C7D07}"/>
                      </a:ext>
                    </a:extLst>
                  </p:cNvPr>
                  <p:cNvGrpSpPr>
                    <a:grpSpLocks/>
                  </p:cNvGrpSpPr>
                  <p:nvPr/>
                </p:nvGrpSpPr>
                <p:grpSpPr bwMode="auto">
                  <a:xfrm>
                    <a:off x="829" y="1133"/>
                    <a:ext cx="457" cy="215"/>
                    <a:chOff x="829" y="1133"/>
                    <a:chExt cx="457" cy="215"/>
                  </a:xfrm>
                </p:grpSpPr>
                <p:sp>
                  <p:nvSpPr>
                    <p:cNvPr id="158848" name="Freeform 127">
                      <a:extLst>
                        <a:ext uri="{FF2B5EF4-FFF2-40B4-BE49-F238E27FC236}">
                          <a16:creationId xmlns:a16="http://schemas.microsoft.com/office/drawing/2014/main" id="{91214DFB-D405-8FD7-E896-6A66BB20E28C}"/>
                        </a:ext>
                      </a:extLst>
                    </p:cNvPr>
                    <p:cNvSpPr>
                      <a:spLocks/>
                    </p:cNvSpPr>
                    <p:nvPr/>
                  </p:nvSpPr>
                  <p:spPr bwMode="auto">
                    <a:xfrm>
                      <a:off x="829" y="1133"/>
                      <a:ext cx="457" cy="171"/>
                    </a:xfrm>
                    <a:custGeom>
                      <a:avLst/>
                      <a:gdLst>
                        <a:gd name="T0" fmla="*/ 0 w 457"/>
                        <a:gd name="T1" fmla="*/ 90 h 171"/>
                        <a:gd name="T2" fmla="*/ 325 w 457"/>
                        <a:gd name="T3" fmla="*/ 0 h 171"/>
                        <a:gd name="T4" fmla="*/ 456 w 457"/>
                        <a:gd name="T5" fmla="*/ 54 h 171"/>
                        <a:gd name="T6" fmla="*/ 109 w 457"/>
                        <a:gd name="T7" fmla="*/ 170 h 171"/>
                        <a:gd name="T8" fmla="*/ 0 w 457"/>
                        <a:gd name="T9" fmla="*/ 90 h 171"/>
                        <a:gd name="T10" fmla="*/ 0 60000 65536"/>
                        <a:gd name="T11" fmla="*/ 0 60000 65536"/>
                        <a:gd name="T12" fmla="*/ 0 60000 65536"/>
                        <a:gd name="T13" fmla="*/ 0 60000 65536"/>
                        <a:gd name="T14" fmla="*/ 0 60000 65536"/>
                        <a:gd name="T15" fmla="*/ 0 w 457"/>
                        <a:gd name="T16" fmla="*/ 0 h 171"/>
                        <a:gd name="T17" fmla="*/ 457 w 457"/>
                        <a:gd name="T18" fmla="*/ 171 h 171"/>
                      </a:gdLst>
                      <a:ahLst/>
                      <a:cxnLst>
                        <a:cxn ang="T10">
                          <a:pos x="T0" y="T1"/>
                        </a:cxn>
                        <a:cxn ang="T11">
                          <a:pos x="T2" y="T3"/>
                        </a:cxn>
                        <a:cxn ang="T12">
                          <a:pos x="T4" y="T5"/>
                        </a:cxn>
                        <a:cxn ang="T13">
                          <a:pos x="T6" y="T7"/>
                        </a:cxn>
                        <a:cxn ang="T14">
                          <a:pos x="T8" y="T9"/>
                        </a:cxn>
                      </a:cxnLst>
                      <a:rect l="T15" t="T16" r="T17" b="T18"/>
                      <a:pathLst>
                        <a:path w="457" h="171">
                          <a:moveTo>
                            <a:pt x="0" y="90"/>
                          </a:moveTo>
                          <a:lnTo>
                            <a:pt x="325" y="0"/>
                          </a:lnTo>
                          <a:lnTo>
                            <a:pt x="456" y="54"/>
                          </a:lnTo>
                          <a:lnTo>
                            <a:pt x="109" y="170"/>
                          </a:lnTo>
                          <a:lnTo>
                            <a:pt x="0" y="90"/>
                          </a:lnTo>
                        </a:path>
                      </a:pathLst>
                    </a:custGeom>
                    <a:solidFill>
                      <a:srgbClr val="C08000"/>
                    </a:solidFill>
                    <a:ln w="12700" cap="rnd">
                      <a:solidFill>
                        <a:srgbClr val="000000"/>
                      </a:solidFill>
                      <a:round/>
                      <a:headEnd/>
                      <a:tailEnd/>
                    </a:ln>
                  </p:spPr>
                  <p:txBody>
                    <a:bodyPr wrap="none" lIns="90442" tIns="44428" rIns="90442" bIns="44428">
                      <a:spAutoFit/>
                    </a:bodyPr>
                    <a:lstStyle/>
                    <a:p>
                      <a:endParaRPr lang="es-MX"/>
                    </a:p>
                  </p:txBody>
                </p:sp>
                <p:sp>
                  <p:nvSpPr>
                    <p:cNvPr id="158849" name="Freeform 128">
                      <a:extLst>
                        <a:ext uri="{FF2B5EF4-FFF2-40B4-BE49-F238E27FC236}">
                          <a16:creationId xmlns:a16="http://schemas.microsoft.com/office/drawing/2014/main" id="{6ECF6757-5D39-88E7-E344-F17A4B8B8CE4}"/>
                        </a:ext>
                      </a:extLst>
                    </p:cNvPr>
                    <p:cNvSpPr>
                      <a:spLocks/>
                    </p:cNvSpPr>
                    <p:nvPr/>
                  </p:nvSpPr>
                  <p:spPr bwMode="auto">
                    <a:xfrm>
                      <a:off x="829" y="1223"/>
                      <a:ext cx="108" cy="125"/>
                    </a:xfrm>
                    <a:custGeom>
                      <a:avLst/>
                      <a:gdLst>
                        <a:gd name="T0" fmla="*/ 0 w 108"/>
                        <a:gd name="T1" fmla="*/ 0 h 125"/>
                        <a:gd name="T2" fmla="*/ 107 w 108"/>
                        <a:gd name="T3" fmla="*/ 80 h 125"/>
                        <a:gd name="T4" fmla="*/ 107 w 108"/>
                        <a:gd name="T5" fmla="*/ 124 h 125"/>
                        <a:gd name="T6" fmla="*/ 0 w 108"/>
                        <a:gd name="T7" fmla="*/ 45 h 125"/>
                        <a:gd name="T8" fmla="*/ 0 w 108"/>
                        <a:gd name="T9" fmla="*/ 0 h 125"/>
                        <a:gd name="T10" fmla="*/ 0 60000 65536"/>
                        <a:gd name="T11" fmla="*/ 0 60000 65536"/>
                        <a:gd name="T12" fmla="*/ 0 60000 65536"/>
                        <a:gd name="T13" fmla="*/ 0 60000 65536"/>
                        <a:gd name="T14" fmla="*/ 0 60000 65536"/>
                        <a:gd name="T15" fmla="*/ 0 w 108"/>
                        <a:gd name="T16" fmla="*/ 0 h 125"/>
                        <a:gd name="T17" fmla="*/ 108 w 108"/>
                        <a:gd name="T18" fmla="*/ 125 h 125"/>
                      </a:gdLst>
                      <a:ahLst/>
                      <a:cxnLst>
                        <a:cxn ang="T10">
                          <a:pos x="T0" y="T1"/>
                        </a:cxn>
                        <a:cxn ang="T11">
                          <a:pos x="T2" y="T3"/>
                        </a:cxn>
                        <a:cxn ang="T12">
                          <a:pos x="T4" y="T5"/>
                        </a:cxn>
                        <a:cxn ang="T13">
                          <a:pos x="T6" y="T7"/>
                        </a:cxn>
                        <a:cxn ang="T14">
                          <a:pos x="T8" y="T9"/>
                        </a:cxn>
                      </a:cxnLst>
                      <a:rect l="T15" t="T16" r="T17" b="T18"/>
                      <a:pathLst>
                        <a:path w="108" h="125">
                          <a:moveTo>
                            <a:pt x="0" y="0"/>
                          </a:moveTo>
                          <a:lnTo>
                            <a:pt x="107" y="80"/>
                          </a:lnTo>
                          <a:lnTo>
                            <a:pt x="107" y="124"/>
                          </a:lnTo>
                          <a:lnTo>
                            <a:pt x="0" y="45"/>
                          </a:lnTo>
                          <a:lnTo>
                            <a:pt x="0" y="0"/>
                          </a:lnTo>
                        </a:path>
                      </a:pathLst>
                    </a:custGeom>
                    <a:solidFill>
                      <a:srgbClr val="804000"/>
                    </a:solidFill>
                    <a:ln w="12700" cap="rnd">
                      <a:solidFill>
                        <a:srgbClr val="000000"/>
                      </a:solidFill>
                      <a:round/>
                      <a:headEnd/>
                      <a:tailEnd/>
                    </a:ln>
                  </p:spPr>
                  <p:txBody>
                    <a:bodyPr wrap="none" lIns="90442" tIns="44428" rIns="90442" bIns="44428">
                      <a:spAutoFit/>
                    </a:bodyPr>
                    <a:lstStyle/>
                    <a:p>
                      <a:endParaRPr lang="es-MX"/>
                    </a:p>
                  </p:txBody>
                </p:sp>
                <p:sp>
                  <p:nvSpPr>
                    <p:cNvPr id="158850" name="Freeform 129">
                      <a:extLst>
                        <a:ext uri="{FF2B5EF4-FFF2-40B4-BE49-F238E27FC236}">
                          <a16:creationId xmlns:a16="http://schemas.microsoft.com/office/drawing/2014/main" id="{8F320F4B-CAD4-AB2C-543F-D92CA627A0C0}"/>
                        </a:ext>
                      </a:extLst>
                    </p:cNvPr>
                    <p:cNvSpPr>
                      <a:spLocks/>
                    </p:cNvSpPr>
                    <p:nvPr/>
                  </p:nvSpPr>
                  <p:spPr bwMode="auto">
                    <a:xfrm>
                      <a:off x="937" y="1187"/>
                      <a:ext cx="349" cy="161"/>
                    </a:xfrm>
                    <a:custGeom>
                      <a:avLst/>
                      <a:gdLst>
                        <a:gd name="T0" fmla="*/ 0 w 349"/>
                        <a:gd name="T1" fmla="*/ 116 h 161"/>
                        <a:gd name="T2" fmla="*/ 0 w 349"/>
                        <a:gd name="T3" fmla="*/ 160 h 161"/>
                        <a:gd name="T4" fmla="*/ 348 w 349"/>
                        <a:gd name="T5" fmla="*/ 44 h 161"/>
                        <a:gd name="T6" fmla="*/ 348 w 349"/>
                        <a:gd name="T7" fmla="*/ 0 h 161"/>
                        <a:gd name="T8" fmla="*/ 0 w 349"/>
                        <a:gd name="T9" fmla="*/ 116 h 161"/>
                        <a:gd name="T10" fmla="*/ 0 60000 65536"/>
                        <a:gd name="T11" fmla="*/ 0 60000 65536"/>
                        <a:gd name="T12" fmla="*/ 0 60000 65536"/>
                        <a:gd name="T13" fmla="*/ 0 60000 65536"/>
                        <a:gd name="T14" fmla="*/ 0 60000 65536"/>
                        <a:gd name="T15" fmla="*/ 0 w 349"/>
                        <a:gd name="T16" fmla="*/ 0 h 161"/>
                        <a:gd name="T17" fmla="*/ 349 w 349"/>
                        <a:gd name="T18" fmla="*/ 161 h 161"/>
                      </a:gdLst>
                      <a:ahLst/>
                      <a:cxnLst>
                        <a:cxn ang="T10">
                          <a:pos x="T0" y="T1"/>
                        </a:cxn>
                        <a:cxn ang="T11">
                          <a:pos x="T2" y="T3"/>
                        </a:cxn>
                        <a:cxn ang="T12">
                          <a:pos x="T4" y="T5"/>
                        </a:cxn>
                        <a:cxn ang="T13">
                          <a:pos x="T6" y="T7"/>
                        </a:cxn>
                        <a:cxn ang="T14">
                          <a:pos x="T8" y="T9"/>
                        </a:cxn>
                      </a:cxnLst>
                      <a:rect l="T15" t="T16" r="T17" b="T18"/>
                      <a:pathLst>
                        <a:path w="349" h="161">
                          <a:moveTo>
                            <a:pt x="0" y="116"/>
                          </a:moveTo>
                          <a:lnTo>
                            <a:pt x="0" y="160"/>
                          </a:lnTo>
                          <a:lnTo>
                            <a:pt x="348" y="44"/>
                          </a:lnTo>
                          <a:lnTo>
                            <a:pt x="348" y="0"/>
                          </a:lnTo>
                          <a:lnTo>
                            <a:pt x="0" y="116"/>
                          </a:lnTo>
                        </a:path>
                      </a:pathLst>
                    </a:custGeom>
                    <a:solidFill>
                      <a:srgbClr val="C08040"/>
                    </a:solidFill>
                    <a:ln w="12700" cap="rnd">
                      <a:solidFill>
                        <a:srgbClr val="000000"/>
                      </a:solidFill>
                      <a:round/>
                      <a:headEnd/>
                      <a:tailEnd/>
                    </a:ln>
                  </p:spPr>
                  <p:txBody>
                    <a:bodyPr wrap="none" lIns="90442" tIns="44428" rIns="90442" bIns="44428">
                      <a:spAutoFit/>
                    </a:bodyPr>
                    <a:lstStyle/>
                    <a:p>
                      <a:endParaRPr lang="es-MX"/>
                    </a:p>
                  </p:txBody>
                </p:sp>
              </p:grpSp>
              <p:grpSp>
                <p:nvGrpSpPr>
                  <p:cNvPr id="158764" name="Group 43">
                    <a:extLst>
                      <a:ext uri="{FF2B5EF4-FFF2-40B4-BE49-F238E27FC236}">
                        <a16:creationId xmlns:a16="http://schemas.microsoft.com/office/drawing/2014/main" id="{17B8E167-4A35-6AC3-0E9B-04A42D1252AD}"/>
                      </a:ext>
                    </a:extLst>
                  </p:cNvPr>
                  <p:cNvGrpSpPr>
                    <a:grpSpLocks/>
                  </p:cNvGrpSpPr>
                  <p:nvPr/>
                </p:nvGrpSpPr>
                <p:grpSpPr bwMode="auto">
                  <a:xfrm>
                    <a:off x="885" y="1226"/>
                    <a:ext cx="115" cy="63"/>
                    <a:chOff x="885" y="1226"/>
                    <a:chExt cx="115" cy="63"/>
                  </a:xfrm>
                </p:grpSpPr>
                <p:sp>
                  <p:nvSpPr>
                    <p:cNvPr id="158846" name="Freeform 125">
                      <a:extLst>
                        <a:ext uri="{FF2B5EF4-FFF2-40B4-BE49-F238E27FC236}">
                          <a16:creationId xmlns:a16="http://schemas.microsoft.com/office/drawing/2014/main" id="{DA6289C5-2DDC-43A1-04AF-392C1C33CD7D}"/>
                        </a:ext>
                      </a:extLst>
                    </p:cNvPr>
                    <p:cNvSpPr>
                      <a:spLocks/>
                    </p:cNvSpPr>
                    <p:nvPr/>
                  </p:nvSpPr>
                  <p:spPr bwMode="auto">
                    <a:xfrm>
                      <a:off x="885" y="1226"/>
                      <a:ext cx="99" cy="60"/>
                    </a:xfrm>
                    <a:custGeom>
                      <a:avLst/>
                      <a:gdLst>
                        <a:gd name="T0" fmla="*/ 0 w 99"/>
                        <a:gd name="T1" fmla="*/ 20 h 60"/>
                        <a:gd name="T2" fmla="*/ 48 w 99"/>
                        <a:gd name="T3" fmla="*/ 59 h 60"/>
                        <a:gd name="T4" fmla="*/ 98 w 99"/>
                        <a:gd name="T5" fmla="*/ 41 h 60"/>
                        <a:gd name="T6" fmla="*/ 50 w 99"/>
                        <a:gd name="T7" fmla="*/ 0 h 60"/>
                        <a:gd name="T8" fmla="*/ 0 w 99"/>
                        <a:gd name="T9" fmla="*/ 20 h 60"/>
                        <a:gd name="T10" fmla="*/ 0 60000 65536"/>
                        <a:gd name="T11" fmla="*/ 0 60000 65536"/>
                        <a:gd name="T12" fmla="*/ 0 60000 65536"/>
                        <a:gd name="T13" fmla="*/ 0 60000 65536"/>
                        <a:gd name="T14" fmla="*/ 0 60000 65536"/>
                        <a:gd name="T15" fmla="*/ 0 w 99"/>
                        <a:gd name="T16" fmla="*/ 0 h 60"/>
                        <a:gd name="T17" fmla="*/ 99 w 99"/>
                        <a:gd name="T18" fmla="*/ 60 h 60"/>
                      </a:gdLst>
                      <a:ahLst/>
                      <a:cxnLst>
                        <a:cxn ang="T10">
                          <a:pos x="T0" y="T1"/>
                        </a:cxn>
                        <a:cxn ang="T11">
                          <a:pos x="T2" y="T3"/>
                        </a:cxn>
                        <a:cxn ang="T12">
                          <a:pos x="T4" y="T5"/>
                        </a:cxn>
                        <a:cxn ang="T13">
                          <a:pos x="T6" y="T7"/>
                        </a:cxn>
                        <a:cxn ang="T14">
                          <a:pos x="T8" y="T9"/>
                        </a:cxn>
                      </a:cxnLst>
                      <a:rect l="T15" t="T16" r="T17" b="T18"/>
                      <a:pathLst>
                        <a:path w="99" h="60">
                          <a:moveTo>
                            <a:pt x="0" y="20"/>
                          </a:moveTo>
                          <a:lnTo>
                            <a:pt x="48" y="59"/>
                          </a:lnTo>
                          <a:lnTo>
                            <a:pt x="98" y="41"/>
                          </a:lnTo>
                          <a:lnTo>
                            <a:pt x="50" y="0"/>
                          </a:lnTo>
                          <a:lnTo>
                            <a:pt x="0" y="20"/>
                          </a:lnTo>
                        </a:path>
                      </a:pathLst>
                    </a:custGeom>
                    <a:solidFill>
                      <a:srgbClr val="E0E0FF"/>
                    </a:solidFill>
                    <a:ln w="12700" cap="rnd">
                      <a:solidFill>
                        <a:srgbClr val="000000"/>
                      </a:solidFill>
                      <a:round/>
                      <a:headEnd/>
                      <a:tailEnd/>
                    </a:ln>
                  </p:spPr>
                  <p:txBody>
                    <a:bodyPr wrap="none" lIns="90442" tIns="44428" rIns="90442" bIns="44428">
                      <a:spAutoFit/>
                    </a:bodyPr>
                    <a:lstStyle/>
                    <a:p>
                      <a:endParaRPr lang="es-MX"/>
                    </a:p>
                  </p:txBody>
                </p:sp>
                <p:sp>
                  <p:nvSpPr>
                    <p:cNvPr id="158847" name="Freeform 126">
                      <a:extLst>
                        <a:ext uri="{FF2B5EF4-FFF2-40B4-BE49-F238E27FC236}">
                          <a16:creationId xmlns:a16="http://schemas.microsoft.com/office/drawing/2014/main" id="{F436175E-0D94-59C5-7711-F2A92AEB7B74}"/>
                        </a:ext>
                      </a:extLst>
                    </p:cNvPr>
                    <p:cNvSpPr>
                      <a:spLocks/>
                    </p:cNvSpPr>
                    <p:nvPr/>
                  </p:nvSpPr>
                  <p:spPr bwMode="auto">
                    <a:xfrm>
                      <a:off x="899" y="1228"/>
                      <a:ext cx="101" cy="61"/>
                    </a:xfrm>
                    <a:custGeom>
                      <a:avLst/>
                      <a:gdLst>
                        <a:gd name="T0" fmla="*/ 0 w 101"/>
                        <a:gd name="T1" fmla="*/ 20 h 61"/>
                        <a:gd name="T2" fmla="*/ 45 w 101"/>
                        <a:gd name="T3" fmla="*/ 60 h 61"/>
                        <a:gd name="T4" fmla="*/ 100 w 101"/>
                        <a:gd name="T5" fmla="*/ 42 h 61"/>
                        <a:gd name="T6" fmla="*/ 51 w 101"/>
                        <a:gd name="T7" fmla="*/ 0 h 61"/>
                        <a:gd name="T8" fmla="*/ 0 w 101"/>
                        <a:gd name="T9" fmla="*/ 20 h 61"/>
                        <a:gd name="T10" fmla="*/ 0 60000 65536"/>
                        <a:gd name="T11" fmla="*/ 0 60000 65536"/>
                        <a:gd name="T12" fmla="*/ 0 60000 65536"/>
                        <a:gd name="T13" fmla="*/ 0 60000 65536"/>
                        <a:gd name="T14" fmla="*/ 0 60000 65536"/>
                        <a:gd name="T15" fmla="*/ 0 w 101"/>
                        <a:gd name="T16" fmla="*/ 0 h 61"/>
                        <a:gd name="T17" fmla="*/ 101 w 101"/>
                        <a:gd name="T18" fmla="*/ 61 h 61"/>
                      </a:gdLst>
                      <a:ahLst/>
                      <a:cxnLst>
                        <a:cxn ang="T10">
                          <a:pos x="T0" y="T1"/>
                        </a:cxn>
                        <a:cxn ang="T11">
                          <a:pos x="T2" y="T3"/>
                        </a:cxn>
                        <a:cxn ang="T12">
                          <a:pos x="T4" y="T5"/>
                        </a:cxn>
                        <a:cxn ang="T13">
                          <a:pos x="T6" y="T7"/>
                        </a:cxn>
                        <a:cxn ang="T14">
                          <a:pos x="T8" y="T9"/>
                        </a:cxn>
                      </a:cxnLst>
                      <a:rect l="T15" t="T16" r="T17" b="T18"/>
                      <a:pathLst>
                        <a:path w="101" h="61">
                          <a:moveTo>
                            <a:pt x="0" y="20"/>
                          </a:moveTo>
                          <a:lnTo>
                            <a:pt x="45" y="60"/>
                          </a:lnTo>
                          <a:lnTo>
                            <a:pt x="100" y="42"/>
                          </a:lnTo>
                          <a:lnTo>
                            <a:pt x="51" y="0"/>
                          </a:lnTo>
                          <a:lnTo>
                            <a:pt x="0" y="20"/>
                          </a:lnTo>
                        </a:path>
                      </a:pathLst>
                    </a:custGeom>
                    <a:solidFill>
                      <a:srgbClr val="FFFFFF"/>
                    </a:solidFill>
                    <a:ln w="12700" cap="rnd">
                      <a:solidFill>
                        <a:srgbClr val="000000"/>
                      </a:solidFill>
                      <a:round/>
                      <a:headEnd/>
                      <a:tailEnd/>
                    </a:ln>
                  </p:spPr>
                  <p:txBody>
                    <a:bodyPr wrap="none" lIns="90442" tIns="44428" rIns="90442" bIns="44428">
                      <a:spAutoFit/>
                    </a:bodyPr>
                    <a:lstStyle/>
                    <a:p>
                      <a:endParaRPr lang="es-MX"/>
                    </a:p>
                  </p:txBody>
                </p:sp>
              </p:grpSp>
              <p:grpSp>
                <p:nvGrpSpPr>
                  <p:cNvPr id="158765" name="Group 44">
                    <a:extLst>
                      <a:ext uri="{FF2B5EF4-FFF2-40B4-BE49-F238E27FC236}">
                        <a16:creationId xmlns:a16="http://schemas.microsoft.com/office/drawing/2014/main" id="{AE21EF53-C24F-0DAE-F42D-6D3A8A26F88F}"/>
                      </a:ext>
                    </a:extLst>
                  </p:cNvPr>
                  <p:cNvGrpSpPr>
                    <a:grpSpLocks/>
                  </p:cNvGrpSpPr>
                  <p:nvPr/>
                </p:nvGrpSpPr>
                <p:grpSpPr bwMode="auto">
                  <a:xfrm>
                    <a:off x="1024" y="1146"/>
                    <a:ext cx="164" cy="95"/>
                    <a:chOff x="1024" y="1146"/>
                    <a:chExt cx="164" cy="95"/>
                  </a:xfrm>
                </p:grpSpPr>
                <p:grpSp>
                  <p:nvGrpSpPr>
                    <p:cNvPr id="158766" name="Group 45">
                      <a:extLst>
                        <a:ext uri="{FF2B5EF4-FFF2-40B4-BE49-F238E27FC236}">
                          <a16:creationId xmlns:a16="http://schemas.microsoft.com/office/drawing/2014/main" id="{3643A1D7-1D8A-EF53-C597-CD3143665E01}"/>
                        </a:ext>
                      </a:extLst>
                    </p:cNvPr>
                    <p:cNvGrpSpPr>
                      <a:grpSpLocks/>
                    </p:cNvGrpSpPr>
                    <p:nvPr/>
                  </p:nvGrpSpPr>
                  <p:grpSpPr bwMode="auto">
                    <a:xfrm>
                      <a:off x="1039" y="1147"/>
                      <a:ext cx="149" cy="94"/>
                      <a:chOff x="1039" y="1147"/>
                      <a:chExt cx="149" cy="94"/>
                    </a:xfrm>
                  </p:grpSpPr>
                  <p:grpSp>
                    <p:nvGrpSpPr>
                      <p:cNvPr id="158807" name="Group 86">
                        <a:extLst>
                          <a:ext uri="{FF2B5EF4-FFF2-40B4-BE49-F238E27FC236}">
                            <a16:creationId xmlns:a16="http://schemas.microsoft.com/office/drawing/2014/main" id="{BE0EE1FB-EF18-5E7C-E57A-8A8AF6D77400}"/>
                          </a:ext>
                        </a:extLst>
                      </p:cNvPr>
                      <p:cNvGrpSpPr>
                        <a:grpSpLocks/>
                      </p:cNvGrpSpPr>
                      <p:nvPr/>
                    </p:nvGrpSpPr>
                    <p:grpSpPr bwMode="auto">
                      <a:xfrm>
                        <a:off x="1039" y="1153"/>
                        <a:ext cx="149" cy="88"/>
                        <a:chOff x="1039" y="1153"/>
                        <a:chExt cx="149" cy="88"/>
                      </a:xfrm>
                    </p:grpSpPr>
                    <p:grpSp>
                      <p:nvGrpSpPr>
                        <p:cNvPr id="158838" name="Group 117">
                          <a:extLst>
                            <a:ext uri="{FF2B5EF4-FFF2-40B4-BE49-F238E27FC236}">
                              <a16:creationId xmlns:a16="http://schemas.microsoft.com/office/drawing/2014/main" id="{51E55048-FDEB-7C5B-2985-8118414D2F00}"/>
                            </a:ext>
                          </a:extLst>
                        </p:cNvPr>
                        <p:cNvGrpSpPr>
                          <a:grpSpLocks/>
                        </p:cNvGrpSpPr>
                        <p:nvPr/>
                      </p:nvGrpSpPr>
                      <p:grpSpPr bwMode="auto">
                        <a:xfrm>
                          <a:off x="1039" y="1153"/>
                          <a:ext cx="149" cy="88"/>
                          <a:chOff x="1039" y="1153"/>
                          <a:chExt cx="149" cy="88"/>
                        </a:xfrm>
                      </p:grpSpPr>
                      <p:grpSp>
                        <p:nvGrpSpPr>
                          <p:cNvPr id="158840" name="Group 119">
                            <a:extLst>
                              <a:ext uri="{FF2B5EF4-FFF2-40B4-BE49-F238E27FC236}">
                                <a16:creationId xmlns:a16="http://schemas.microsoft.com/office/drawing/2014/main" id="{9F14E7B4-DF12-2C8E-A80E-4713B9F420C0}"/>
                              </a:ext>
                            </a:extLst>
                          </p:cNvPr>
                          <p:cNvGrpSpPr>
                            <a:grpSpLocks/>
                          </p:cNvGrpSpPr>
                          <p:nvPr/>
                        </p:nvGrpSpPr>
                        <p:grpSpPr bwMode="auto">
                          <a:xfrm>
                            <a:off x="1039" y="1167"/>
                            <a:ext cx="112" cy="74"/>
                            <a:chOff x="1039" y="1167"/>
                            <a:chExt cx="112" cy="74"/>
                          </a:xfrm>
                        </p:grpSpPr>
                        <p:sp>
                          <p:nvSpPr>
                            <p:cNvPr id="158843" name="Freeform 122">
                              <a:extLst>
                                <a:ext uri="{FF2B5EF4-FFF2-40B4-BE49-F238E27FC236}">
                                  <a16:creationId xmlns:a16="http://schemas.microsoft.com/office/drawing/2014/main" id="{A8284DAF-EF17-6E90-F2C7-70F57C023280}"/>
                                </a:ext>
                              </a:extLst>
                            </p:cNvPr>
                            <p:cNvSpPr>
                              <a:spLocks/>
                            </p:cNvSpPr>
                            <p:nvPr/>
                          </p:nvSpPr>
                          <p:spPr bwMode="auto">
                            <a:xfrm>
                              <a:off x="1039" y="1167"/>
                              <a:ext cx="112" cy="74"/>
                            </a:xfrm>
                            <a:custGeom>
                              <a:avLst/>
                              <a:gdLst>
                                <a:gd name="T0" fmla="*/ 0 w 112"/>
                                <a:gd name="T1" fmla="*/ 20 h 74"/>
                                <a:gd name="T2" fmla="*/ 7 w 112"/>
                                <a:gd name="T3" fmla="*/ 24 h 74"/>
                                <a:gd name="T4" fmla="*/ 7 w 112"/>
                                <a:gd name="T5" fmla="*/ 15 h 74"/>
                                <a:gd name="T6" fmla="*/ 13 w 112"/>
                                <a:gd name="T7" fmla="*/ 6 h 74"/>
                                <a:gd name="T8" fmla="*/ 61 w 112"/>
                                <a:gd name="T9" fmla="*/ 0 h 74"/>
                                <a:gd name="T10" fmla="*/ 111 w 112"/>
                                <a:gd name="T11" fmla="*/ 26 h 74"/>
                                <a:gd name="T12" fmla="*/ 111 w 112"/>
                                <a:gd name="T13" fmla="*/ 56 h 74"/>
                                <a:gd name="T14" fmla="*/ 64 w 112"/>
                                <a:gd name="T15" fmla="*/ 73 h 74"/>
                                <a:gd name="T16" fmla="*/ 14 w 112"/>
                                <a:gd name="T17" fmla="*/ 36 h 74"/>
                                <a:gd name="T18" fmla="*/ 14 w 112"/>
                                <a:gd name="T19" fmla="*/ 43 h 74"/>
                                <a:gd name="T20" fmla="*/ 9 w 112"/>
                                <a:gd name="T21" fmla="*/ 40 h 74"/>
                                <a:gd name="T22" fmla="*/ 9 w 112"/>
                                <a:gd name="T23" fmla="*/ 33 h 74"/>
                                <a:gd name="T24" fmla="*/ 0 w 112"/>
                                <a:gd name="T25" fmla="*/ 27 h 74"/>
                                <a:gd name="T26" fmla="*/ 0 w 112"/>
                                <a:gd name="T27" fmla="*/ 2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2"/>
                                <a:gd name="T43" fmla="*/ 0 h 74"/>
                                <a:gd name="T44" fmla="*/ 112 w 112"/>
                                <a:gd name="T45" fmla="*/ 74 h 7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2" h="74">
                                  <a:moveTo>
                                    <a:pt x="0" y="20"/>
                                  </a:moveTo>
                                  <a:lnTo>
                                    <a:pt x="7" y="24"/>
                                  </a:lnTo>
                                  <a:lnTo>
                                    <a:pt x="7" y="15"/>
                                  </a:lnTo>
                                  <a:lnTo>
                                    <a:pt x="13" y="6"/>
                                  </a:lnTo>
                                  <a:lnTo>
                                    <a:pt x="61" y="0"/>
                                  </a:lnTo>
                                  <a:lnTo>
                                    <a:pt x="111" y="26"/>
                                  </a:lnTo>
                                  <a:lnTo>
                                    <a:pt x="111" y="56"/>
                                  </a:lnTo>
                                  <a:lnTo>
                                    <a:pt x="64" y="73"/>
                                  </a:lnTo>
                                  <a:lnTo>
                                    <a:pt x="14" y="36"/>
                                  </a:lnTo>
                                  <a:lnTo>
                                    <a:pt x="14" y="43"/>
                                  </a:lnTo>
                                  <a:lnTo>
                                    <a:pt x="9" y="40"/>
                                  </a:lnTo>
                                  <a:lnTo>
                                    <a:pt x="9" y="33"/>
                                  </a:lnTo>
                                  <a:lnTo>
                                    <a:pt x="0" y="27"/>
                                  </a:lnTo>
                                  <a:lnTo>
                                    <a:pt x="0" y="20"/>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sp>
                          <p:nvSpPr>
                            <p:cNvPr id="158844" name="Freeform 123">
                              <a:extLst>
                                <a:ext uri="{FF2B5EF4-FFF2-40B4-BE49-F238E27FC236}">
                                  <a16:creationId xmlns:a16="http://schemas.microsoft.com/office/drawing/2014/main" id="{CADE0B70-DCAA-6BC1-5191-8AC1DC83FB91}"/>
                                </a:ext>
                              </a:extLst>
                            </p:cNvPr>
                            <p:cNvSpPr>
                              <a:spLocks/>
                            </p:cNvSpPr>
                            <p:nvPr/>
                          </p:nvSpPr>
                          <p:spPr bwMode="auto">
                            <a:xfrm>
                              <a:off x="1039" y="1181"/>
                              <a:ext cx="9" cy="11"/>
                            </a:xfrm>
                            <a:custGeom>
                              <a:avLst/>
                              <a:gdLst>
                                <a:gd name="T0" fmla="*/ 0 w 9"/>
                                <a:gd name="T1" fmla="*/ 5 h 11"/>
                                <a:gd name="T2" fmla="*/ 8 w 9"/>
                                <a:gd name="T3" fmla="*/ 10 h 11"/>
                                <a:gd name="T4" fmla="*/ 8 w 9"/>
                                <a:gd name="T5" fmla="*/ 0 h 11"/>
                                <a:gd name="T6" fmla="*/ 0 w 9"/>
                                <a:gd name="T7" fmla="*/ 5 h 11"/>
                                <a:gd name="T8" fmla="*/ 0 60000 65536"/>
                                <a:gd name="T9" fmla="*/ 0 60000 65536"/>
                                <a:gd name="T10" fmla="*/ 0 60000 65536"/>
                                <a:gd name="T11" fmla="*/ 0 60000 65536"/>
                                <a:gd name="T12" fmla="*/ 0 w 9"/>
                                <a:gd name="T13" fmla="*/ 0 h 11"/>
                                <a:gd name="T14" fmla="*/ 9 w 9"/>
                                <a:gd name="T15" fmla="*/ 11 h 11"/>
                              </a:gdLst>
                              <a:ahLst/>
                              <a:cxnLst>
                                <a:cxn ang="T8">
                                  <a:pos x="T0" y="T1"/>
                                </a:cxn>
                                <a:cxn ang="T9">
                                  <a:pos x="T2" y="T3"/>
                                </a:cxn>
                                <a:cxn ang="T10">
                                  <a:pos x="T4" y="T5"/>
                                </a:cxn>
                                <a:cxn ang="T11">
                                  <a:pos x="T6" y="T7"/>
                                </a:cxn>
                              </a:cxnLst>
                              <a:rect l="T12" t="T13" r="T14" b="T15"/>
                              <a:pathLst>
                                <a:path w="9" h="11">
                                  <a:moveTo>
                                    <a:pt x="0" y="5"/>
                                  </a:moveTo>
                                  <a:lnTo>
                                    <a:pt x="8" y="10"/>
                                  </a:lnTo>
                                  <a:lnTo>
                                    <a:pt x="8" y="0"/>
                                  </a:lnTo>
                                  <a:lnTo>
                                    <a:pt x="0" y="5"/>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sp>
                          <p:nvSpPr>
                            <p:cNvPr id="158845" name="Freeform 124">
                              <a:extLst>
                                <a:ext uri="{FF2B5EF4-FFF2-40B4-BE49-F238E27FC236}">
                                  <a16:creationId xmlns:a16="http://schemas.microsoft.com/office/drawing/2014/main" id="{7C75AC21-8533-0B6A-539B-03D45A220884}"/>
                                </a:ext>
                              </a:extLst>
                            </p:cNvPr>
                            <p:cNvSpPr>
                              <a:spLocks/>
                            </p:cNvSpPr>
                            <p:nvPr/>
                          </p:nvSpPr>
                          <p:spPr bwMode="auto">
                            <a:xfrm>
                              <a:off x="1053" y="1203"/>
                              <a:ext cx="8" cy="10"/>
                            </a:xfrm>
                            <a:custGeom>
                              <a:avLst/>
                              <a:gdLst>
                                <a:gd name="T0" fmla="*/ 0 w 8"/>
                                <a:gd name="T1" fmla="*/ 9 h 10"/>
                                <a:gd name="T2" fmla="*/ 0 w 8"/>
                                <a:gd name="T3" fmla="*/ 0 h 10"/>
                                <a:gd name="T4" fmla="*/ 7 w 8"/>
                                <a:gd name="T5" fmla="*/ 6 h 10"/>
                                <a:gd name="T6" fmla="*/ 0 w 8"/>
                                <a:gd name="T7" fmla="*/ 9 h 10"/>
                                <a:gd name="T8" fmla="*/ 0 60000 65536"/>
                                <a:gd name="T9" fmla="*/ 0 60000 65536"/>
                                <a:gd name="T10" fmla="*/ 0 60000 65536"/>
                                <a:gd name="T11" fmla="*/ 0 60000 65536"/>
                                <a:gd name="T12" fmla="*/ 0 w 8"/>
                                <a:gd name="T13" fmla="*/ 0 h 10"/>
                                <a:gd name="T14" fmla="*/ 8 w 8"/>
                                <a:gd name="T15" fmla="*/ 10 h 10"/>
                              </a:gdLst>
                              <a:ahLst/>
                              <a:cxnLst>
                                <a:cxn ang="T8">
                                  <a:pos x="T0" y="T1"/>
                                </a:cxn>
                                <a:cxn ang="T9">
                                  <a:pos x="T2" y="T3"/>
                                </a:cxn>
                                <a:cxn ang="T10">
                                  <a:pos x="T4" y="T5"/>
                                </a:cxn>
                                <a:cxn ang="T11">
                                  <a:pos x="T6" y="T7"/>
                                </a:cxn>
                              </a:cxnLst>
                              <a:rect l="T12" t="T13" r="T14" b="T15"/>
                              <a:pathLst>
                                <a:path w="8" h="10">
                                  <a:moveTo>
                                    <a:pt x="0" y="9"/>
                                  </a:moveTo>
                                  <a:lnTo>
                                    <a:pt x="0" y="0"/>
                                  </a:lnTo>
                                  <a:lnTo>
                                    <a:pt x="7" y="6"/>
                                  </a:lnTo>
                                  <a:lnTo>
                                    <a:pt x="0" y="9"/>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grpSp>
                      <p:sp>
                        <p:nvSpPr>
                          <p:cNvPr id="158841" name="Freeform 120">
                            <a:extLst>
                              <a:ext uri="{FF2B5EF4-FFF2-40B4-BE49-F238E27FC236}">
                                <a16:creationId xmlns:a16="http://schemas.microsoft.com/office/drawing/2014/main" id="{64C5C900-E1CE-FDD4-99B8-D06CD58412F4}"/>
                              </a:ext>
                            </a:extLst>
                          </p:cNvPr>
                          <p:cNvSpPr>
                            <a:spLocks/>
                          </p:cNvSpPr>
                          <p:nvPr/>
                        </p:nvSpPr>
                        <p:spPr bwMode="auto">
                          <a:xfrm>
                            <a:off x="1151" y="1170"/>
                            <a:ext cx="37" cy="55"/>
                          </a:xfrm>
                          <a:custGeom>
                            <a:avLst/>
                            <a:gdLst>
                              <a:gd name="T0" fmla="*/ 0 w 37"/>
                              <a:gd name="T1" fmla="*/ 22 h 55"/>
                              <a:gd name="T2" fmla="*/ 0 w 37"/>
                              <a:gd name="T3" fmla="*/ 54 h 55"/>
                              <a:gd name="T4" fmla="*/ 36 w 37"/>
                              <a:gd name="T5" fmla="*/ 32 h 55"/>
                              <a:gd name="T6" fmla="*/ 36 w 37"/>
                              <a:gd name="T7" fmla="*/ 0 h 55"/>
                              <a:gd name="T8" fmla="*/ 0 w 37"/>
                              <a:gd name="T9" fmla="*/ 22 h 55"/>
                              <a:gd name="T10" fmla="*/ 0 60000 65536"/>
                              <a:gd name="T11" fmla="*/ 0 60000 65536"/>
                              <a:gd name="T12" fmla="*/ 0 60000 65536"/>
                              <a:gd name="T13" fmla="*/ 0 60000 65536"/>
                              <a:gd name="T14" fmla="*/ 0 60000 65536"/>
                              <a:gd name="T15" fmla="*/ 0 w 37"/>
                              <a:gd name="T16" fmla="*/ 0 h 55"/>
                              <a:gd name="T17" fmla="*/ 37 w 37"/>
                              <a:gd name="T18" fmla="*/ 55 h 55"/>
                            </a:gdLst>
                            <a:ahLst/>
                            <a:cxnLst>
                              <a:cxn ang="T10">
                                <a:pos x="T0" y="T1"/>
                              </a:cxn>
                              <a:cxn ang="T11">
                                <a:pos x="T2" y="T3"/>
                              </a:cxn>
                              <a:cxn ang="T12">
                                <a:pos x="T4" y="T5"/>
                              </a:cxn>
                              <a:cxn ang="T13">
                                <a:pos x="T6" y="T7"/>
                              </a:cxn>
                              <a:cxn ang="T14">
                                <a:pos x="T8" y="T9"/>
                              </a:cxn>
                            </a:cxnLst>
                            <a:rect l="T15" t="T16" r="T17" b="T18"/>
                            <a:pathLst>
                              <a:path w="37" h="55">
                                <a:moveTo>
                                  <a:pt x="0" y="22"/>
                                </a:moveTo>
                                <a:lnTo>
                                  <a:pt x="0" y="54"/>
                                </a:lnTo>
                                <a:lnTo>
                                  <a:pt x="36" y="32"/>
                                </a:lnTo>
                                <a:lnTo>
                                  <a:pt x="36" y="0"/>
                                </a:lnTo>
                                <a:lnTo>
                                  <a:pt x="0" y="22"/>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sp>
                        <p:nvSpPr>
                          <p:cNvPr id="158842" name="Freeform 121">
                            <a:extLst>
                              <a:ext uri="{FF2B5EF4-FFF2-40B4-BE49-F238E27FC236}">
                                <a16:creationId xmlns:a16="http://schemas.microsoft.com/office/drawing/2014/main" id="{49064640-3F1D-183D-B560-143471DB540E}"/>
                              </a:ext>
                            </a:extLst>
                          </p:cNvPr>
                          <p:cNvSpPr>
                            <a:spLocks/>
                          </p:cNvSpPr>
                          <p:nvPr/>
                        </p:nvSpPr>
                        <p:spPr bwMode="auto">
                          <a:xfrm>
                            <a:off x="1100" y="1153"/>
                            <a:ext cx="88" cy="41"/>
                          </a:xfrm>
                          <a:custGeom>
                            <a:avLst/>
                            <a:gdLst>
                              <a:gd name="T0" fmla="*/ 0 w 88"/>
                              <a:gd name="T1" fmla="*/ 13 h 41"/>
                              <a:gd name="T2" fmla="*/ 51 w 88"/>
                              <a:gd name="T3" fmla="*/ 40 h 41"/>
                              <a:gd name="T4" fmla="*/ 87 w 88"/>
                              <a:gd name="T5" fmla="*/ 18 h 41"/>
                              <a:gd name="T6" fmla="*/ 45 w 88"/>
                              <a:gd name="T7" fmla="*/ 0 h 41"/>
                              <a:gd name="T8" fmla="*/ 0 w 88"/>
                              <a:gd name="T9" fmla="*/ 13 h 41"/>
                              <a:gd name="T10" fmla="*/ 0 60000 65536"/>
                              <a:gd name="T11" fmla="*/ 0 60000 65536"/>
                              <a:gd name="T12" fmla="*/ 0 60000 65536"/>
                              <a:gd name="T13" fmla="*/ 0 60000 65536"/>
                              <a:gd name="T14" fmla="*/ 0 60000 65536"/>
                              <a:gd name="T15" fmla="*/ 0 w 88"/>
                              <a:gd name="T16" fmla="*/ 0 h 41"/>
                              <a:gd name="T17" fmla="*/ 88 w 88"/>
                              <a:gd name="T18" fmla="*/ 41 h 41"/>
                            </a:gdLst>
                            <a:ahLst/>
                            <a:cxnLst>
                              <a:cxn ang="T10">
                                <a:pos x="T0" y="T1"/>
                              </a:cxn>
                              <a:cxn ang="T11">
                                <a:pos x="T2" y="T3"/>
                              </a:cxn>
                              <a:cxn ang="T12">
                                <a:pos x="T4" y="T5"/>
                              </a:cxn>
                              <a:cxn ang="T13">
                                <a:pos x="T6" y="T7"/>
                              </a:cxn>
                              <a:cxn ang="T14">
                                <a:pos x="T8" y="T9"/>
                              </a:cxn>
                            </a:cxnLst>
                            <a:rect l="T15" t="T16" r="T17" b="T18"/>
                            <a:pathLst>
                              <a:path w="88" h="41">
                                <a:moveTo>
                                  <a:pt x="0" y="13"/>
                                </a:moveTo>
                                <a:lnTo>
                                  <a:pt x="51" y="40"/>
                                </a:lnTo>
                                <a:lnTo>
                                  <a:pt x="87" y="18"/>
                                </a:lnTo>
                                <a:lnTo>
                                  <a:pt x="45" y="0"/>
                                </a:lnTo>
                                <a:lnTo>
                                  <a:pt x="0" y="13"/>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grpSp>
                    <p:sp>
                      <p:nvSpPr>
                        <p:cNvPr id="158839" name="Freeform 118">
                          <a:extLst>
                            <a:ext uri="{FF2B5EF4-FFF2-40B4-BE49-F238E27FC236}">
                              <a16:creationId xmlns:a16="http://schemas.microsoft.com/office/drawing/2014/main" id="{6F74CBD5-3425-9B28-F0BF-73C84C5DA930}"/>
                            </a:ext>
                          </a:extLst>
                        </p:cNvPr>
                        <p:cNvSpPr>
                          <a:spLocks/>
                        </p:cNvSpPr>
                        <p:nvPr/>
                      </p:nvSpPr>
                      <p:spPr bwMode="auto">
                        <a:xfrm>
                          <a:off x="1052" y="1153"/>
                          <a:ext cx="93" cy="21"/>
                        </a:xfrm>
                        <a:custGeom>
                          <a:avLst/>
                          <a:gdLst>
                            <a:gd name="T0" fmla="*/ 0 w 93"/>
                            <a:gd name="T1" fmla="*/ 20 h 21"/>
                            <a:gd name="T2" fmla="*/ 48 w 93"/>
                            <a:gd name="T3" fmla="*/ 14 h 21"/>
                            <a:gd name="T4" fmla="*/ 92 w 93"/>
                            <a:gd name="T5" fmla="*/ 0 h 21"/>
                            <a:gd name="T6" fmla="*/ 40 w 93"/>
                            <a:gd name="T7" fmla="*/ 10 h 21"/>
                            <a:gd name="T8" fmla="*/ 0 w 93"/>
                            <a:gd name="T9" fmla="*/ 20 h 21"/>
                            <a:gd name="T10" fmla="*/ 0 60000 65536"/>
                            <a:gd name="T11" fmla="*/ 0 60000 65536"/>
                            <a:gd name="T12" fmla="*/ 0 60000 65536"/>
                            <a:gd name="T13" fmla="*/ 0 60000 65536"/>
                            <a:gd name="T14" fmla="*/ 0 60000 65536"/>
                            <a:gd name="T15" fmla="*/ 0 w 93"/>
                            <a:gd name="T16" fmla="*/ 0 h 21"/>
                            <a:gd name="T17" fmla="*/ 93 w 93"/>
                            <a:gd name="T18" fmla="*/ 21 h 21"/>
                          </a:gdLst>
                          <a:ahLst/>
                          <a:cxnLst>
                            <a:cxn ang="T10">
                              <a:pos x="T0" y="T1"/>
                            </a:cxn>
                            <a:cxn ang="T11">
                              <a:pos x="T2" y="T3"/>
                            </a:cxn>
                            <a:cxn ang="T12">
                              <a:pos x="T4" y="T5"/>
                            </a:cxn>
                            <a:cxn ang="T13">
                              <a:pos x="T6" y="T7"/>
                            </a:cxn>
                            <a:cxn ang="T14">
                              <a:pos x="T8" y="T9"/>
                            </a:cxn>
                          </a:cxnLst>
                          <a:rect l="T15" t="T16" r="T17" b="T18"/>
                          <a:pathLst>
                            <a:path w="93" h="21">
                              <a:moveTo>
                                <a:pt x="0" y="20"/>
                              </a:moveTo>
                              <a:lnTo>
                                <a:pt x="48" y="14"/>
                              </a:lnTo>
                              <a:lnTo>
                                <a:pt x="92" y="0"/>
                              </a:lnTo>
                              <a:lnTo>
                                <a:pt x="40" y="10"/>
                              </a:lnTo>
                              <a:lnTo>
                                <a:pt x="0" y="20"/>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grpSp>
                  <p:grpSp>
                    <p:nvGrpSpPr>
                      <p:cNvPr id="158808" name="Group 87">
                        <a:extLst>
                          <a:ext uri="{FF2B5EF4-FFF2-40B4-BE49-F238E27FC236}">
                            <a16:creationId xmlns:a16="http://schemas.microsoft.com/office/drawing/2014/main" id="{5DE858E0-E809-EB13-8EA4-FDAFA3BB21F1}"/>
                          </a:ext>
                        </a:extLst>
                      </p:cNvPr>
                      <p:cNvGrpSpPr>
                        <a:grpSpLocks/>
                      </p:cNvGrpSpPr>
                      <p:nvPr/>
                    </p:nvGrpSpPr>
                    <p:grpSpPr bwMode="auto">
                      <a:xfrm>
                        <a:off x="1123" y="1148"/>
                        <a:ext cx="60" cy="23"/>
                        <a:chOff x="1123" y="1148"/>
                        <a:chExt cx="60" cy="23"/>
                      </a:xfrm>
                    </p:grpSpPr>
                    <p:sp>
                      <p:nvSpPr>
                        <p:cNvPr id="158835" name="Freeform 114">
                          <a:extLst>
                            <a:ext uri="{FF2B5EF4-FFF2-40B4-BE49-F238E27FC236}">
                              <a16:creationId xmlns:a16="http://schemas.microsoft.com/office/drawing/2014/main" id="{B0D60823-5F56-3F69-C70C-3DE9E8FE48B6}"/>
                            </a:ext>
                          </a:extLst>
                        </p:cNvPr>
                        <p:cNvSpPr>
                          <a:spLocks/>
                        </p:cNvSpPr>
                        <p:nvPr/>
                      </p:nvSpPr>
                      <p:spPr bwMode="auto">
                        <a:xfrm>
                          <a:off x="1123" y="1160"/>
                          <a:ext cx="25" cy="11"/>
                        </a:xfrm>
                        <a:custGeom>
                          <a:avLst/>
                          <a:gdLst>
                            <a:gd name="T0" fmla="*/ 0 w 25"/>
                            <a:gd name="T1" fmla="*/ 8 h 11"/>
                            <a:gd name="T2" fmla="*/ 1 w 25"/>
                            <a:gd name="T3" fmla="*/ 10 h 11"/>
                            <a:gd name="T4" fmla="*/ 24 w 25"/>
                            <a:gd name="T5" fmla="*/ 2 h 11"/>
                            <a:gd name="T6" fmla="*/ 23 w 25"/>
                            <a:gd name="T7" fmla="*/ 0 h 11"/>
                            <a:gd name="T8" fmla="*/ 0 w 25"/>
                            <a:gd name="T9" fmla="*/ 8 h 11"/>
                            <a:gd name="T10" fmla="*/ 0 60000 65536"/>
                            <a:gd name="T11" fmla="*/ 0 60000 65536"/>
                            <a:gd name="T12" fmla="*/ 0 60000 65536"/>
                            <a:gd name="T13" fmla="*/ 0 60000 65536"/>
                            <a:gd name="T14" fmla="*/ 0 60000 65536"/>
                            <a:gd name="T15" fmla="*/ 0 w 25"/>
                            <a:gd name="T16" fmla="*/ 0 h 11"/>
                            <a:gd name="T17" fmla="*/ 25 w 25"/>
                            <a:gd name="T18" fmla="*/ 11 h 11"/>
                          </a:gdLst>
                          <a:ahLst/>
                          <a:cxnLst>
                            <a:cxn ang="T10">
                              <a:pos x="T0" y="T1"/>
                            </a:cxn>
                            <a:cxn ang="T11">
                              <a:pos x="T2" y="T3"/>
                            </a:cxn>
                            <a:cxn ang="T12">
                              <a:pos x="T4" y="T5"/>
                            </a:cxn>
                            <a:cxn ang="T13">
                              <a:pos x="T6" y="T7"/>
                            </a:cxn>
                            <a:cxn ang="T14">
                              <a:pos x="T8" y="T9"/>
                            </a:cxn>
                          </a:cxnLst>
                          <a:rect l="T15" t="T16" r="T17" b="T18"/>
                          <a:pathLst>
                            <a:path w="25" h="11">
                              <a:moveTo>
                                <a:pt x="0" y="8"/>
                              </a:moveTo>
                              <a:lnTo>
                                <a:pt x="1" y="10"/>
                              </a:lnTo>
                              <a:lnTo>
                                <a:pt x="24" y="2"/>
                              </a:lnTo>
                              <a:lnTo>
                                <a:pt x="23" y="0"/>
                              </a:lnTo>
                              <a:lnTo>
                                <a:pt x="0" y="8"/>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sp>
                      <p:nvSpPr>
                        <p:cNvPr id="158836" name="Freeform 115">
                          <a:extLst>
                            <a:ext uri="{FF2B5EF4-FFF2-40B4-BE49-F238E27FC236}">
                              <a16:creationId xmlns:a16="http://schemas.microsoft.com/office/drawing/2014/main" id="{871B40B6-4726-EFAD-339A-E46437DF8946}"/>
                            </a:ext>
                          </a:extLst>
                        </p:cNvPr>
                        <p:cNvSpPr>
                          <a:spLocks/>
                        </p:cNvSpPr>
                        <p:nvPr/>
                      </p:nvSpPr>
                      <p:spPr bwMode="auto">
                        <a:xfrm>
                          <a:off x="1125" y="1154"/>
                          <a:ext cx="22" cy="14"/>
                        </a:xfrm>
                        <a:custGeom>
                          <a:avLst/>
                          <a:gdLst>
                            <a:gd name="T0" fmla="*/ 0 w 22"/>
                            <a:gd name="T1" fmla="*/ 13 h 14"/>
                            <a:gd name="T2" fmla="*/ 1 w 22"/>
                            <a:gd name="T3" fmla="*/ 11 h 14"/>
                            <a:gd name="T4" fmla="*/ 1 w 22"/>
                            <a:gd name="T5" fmla="*/ 9 h 14"/>
                            <a:gd name="T6" fmla="*/ 2 w 22"/>
                            <a:gd name="T7" fmla="*/ 7 h 14"/>
                            <a:gd name="T8" fmla="*/ 4 w 22"/>
                            <a:gd name="T9" fmla="*/ 5 h 14"/>
                            <a:gd name="T10" fmla="*/ 7 w 22"/>
                            <a:gd name="T11" fmla="*/ 3 h 14"/>
                            <a:gd name="T12" fmla="*/ 8 w 22"/>
                            <a:gd name="T13" fmla="*/ 2 h 14"/>
                            <a:gd name="T14" fmla="*/ 11 w 22"/>
                            <a:gd name="T15" fmla="*/ 1 h 14"/>
                            <a:gd name="T16" fmla="*/ 13 w 22"/>
                            <a:gd name="T17" fmla="*/ 0 h 14"/>
                            <a:gd name="T18" fmla="*/ 21 w 22"/>
                            <a:gd name="T19" fmla="*/ 1 h 14"/>
                            <a:gd name="T20" fmla="*/ 20 w 22"/>
                            <a:gd name="T21" fmla="*/ 3 h 14"/>
                            <a:gd name="T22" fmla="*/ 20 w 22"/>
                            <a:gd name="T23" fmla="*/ 4 h 14"/>
                            <a:gd name="T24" fmla="*/ 19 w 22"/>
                            <a:gd name="T25" fmla="*/ 6 h 14"/>
                            <a:gd name="T26" fmla="*/ 0 w 22"/>
                            <a:gd name="T27" fmla="*/ 13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14"/>
                            <a:gd name="T44" fmla="*/ 22 w 22"/>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14">
                              <a:moveTo>
                                <a:pt x="0" y="13"/>
                              </a:moveTo>
                              <a:lnTo>
                                <a:pt x="1" y="11"/>
                              </a:lnTo>
                              <a:lnTo>
                                <a:pt x="1" y="9"/>
                              </a:lnTo>
                              <a:lnTo>
                                <a:pt x="2" y="7"/>
                              </a:lnTo>
                              <a:lnTo>
                                <a:pt x="4" y="5"/>
                              </a:lnTo>
                              <a:lnTo>
                                <a:pt x="7" y="3"/>
                              </a:lnTo>
                              <a:lnTo>
                                <a:pt x="8" y="2"/>
                              </a:lnTo>
                              <a:lnTo>
                                <a:pt x="11" y="1"/>
                              </a:lnTo>
                              <a:lnTo>
                                <a:pt x="13" y="0"/>
                              </a:lnTo>
                              <a:lnTo>
                                <a:pt x="21" y="1"/>
                              </a:lnTo>
                              <a:lnTo>
                                <a:pt x="20" y="3"/>
                              </a:lnTo>
                              <a:lnTo>
                                <a:pt x="20" y="4"/>
                              </a:lnTo>
                              <a:lnTo>
                                <a:pt x="19" y="6"/>
                              </a:lnTo>
                              <a:lnTo>
                                <a:pt x="0" y="13"/>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8837" name="Freeform 116">
                          <a:extLst>
                            <a:ext uri="{FF2B5EF4-FFF2-40B4-BE49-F238E27FC236}">
                              <a16:creationId xmlns:a16="http://schemas.microsoft.com/office/drawing/2014/main" id="{5CC6A7C3-AC43-54D5-8871-E6A35ACEC021}"/>
                            </a:ext>
                          </a:extLst>
                        </p:cNvPr>
                        <p:cNvSpPr>
                          <a:spLocks/>
                        </p:cNvSpPr>
                        <p:nvPr/>
                      </p:nvSpPr>
                      <p:spPr bwMode="auto">
                        <a:xfrm>
                          <a:off x="1140" y="1148"/>
                          <a:ext cx="43" cy="22"/>
                        </a:xfrm>
                        <a:custGeom>
                          <a:avLst/>
                          <a:gdLst>
                            <a:gd name="T0" fmla="*/ 0 w 43"/>
                            <a:gd name="T1" fmla="*/ 5 h 22"/>
                            <a:gd name="T2" fmla="*/ 6 w 43"/>
                            <a:gd name="T3" fmla="*/ 5 h 22"/>
                            <a:gd name="T4" fmla="*/ 7 w 43"/>
                            <a:gd name="T5" fmla="*/ 6 h 22"/>
                            <a:gd name="T6" fmla="*/ 10 w 43"/>
                            <a:gd name="T7" fmla="*/ 7 h 22"/>
                            <a:gd name="T8" fmla="*/ 14 w 43"/>
                            <a:gd name="T9" fmla="*/ 9 h 22"/>
                            <a:gd name="T10" fmla="*/ 15 w 43"/>
                            <a:gd name="T11" fmla="*/ 10 h 22"/>
                            <a:gd name="T12" fmla="*/ 18 w 43"/>
                            <a:gd name="T13" fmla="*/ 12 h 22"/>
                            <a:gd name="T14" fmla="*/ 20 w 43"/>
                            <a:gd name="T15" fmla="*/ 16 h 22"/>
                            <a:gd name="T16" fmla="*/ 21 w 43"/>
                            <a:gd name="T17" fmla="*/ 19 h 22"/>
                            <a:gd name="T18" fmla="*/ 23 w 43"/>
                            <a:gd name="T19" fmla="*/ 21 h 22"/>
                            <a:gd name="T20" fmla="*/ 42 w 43"/>
                            <a:gd name="T21" fmla="*/ 10 h 22"/>
                            <a:gd name="T22" fmla="*/ 41 w 43"/>
                            <a:gd name="T23" fmla="*/ 8 h 22"/>
                            <a:gd name="T24" fmla="*/ 40 w 43"/>
                            <a:gd name="T25" fmla="*/ 5 h 22"/>
                            <a:gd name="T26" fmla="*/ 38 w 43"/>
                            <a:gd name="T27" fmla="*/ 4 h 22"/>
                            <a:gd name="T28" fmla="*/ 36 w 43"/>
                            <a:gd name="T29" fmla="*/ 2 h 22"/>
                            <a:gd name="T30" fmla="*/ 33 w 43"/>
                            <a:gd name="T31" fmla="*/ 1 h 22"/>
                            <a:gd name="T32" fmla="*/ 32 w 43"/>
                            <a:gd name="T33" fmla="*/ 0 h 22"/>
                            <a:gd name="T34" fmla="*/ 24 w 43"/>
                            <a:gd name="T35" fmla="*/ 1 h 22"/>
                            <a:gd name="T36" fmla="*/ 16 w 43"/>
                            <a:gd name="T37" fmla="*/ 2 h 22"/>
                            <a:gd name="T38" fmla="*/ 0 w 43"/>
                            <a:gd name="T39" fmla="*/ 5 h 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3"/>
                            <a:gd name="T61" fmla="*/ 0 h 22"/>
                            <a:gd name="T62" fmla="*/ 43 w 43"/>
                            <a:gd name="T63" fmla="*/ 22 h 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3" h="22">
                              <a:moveTo>
                                <a:pt x="0" y="5"/>
                              </a:moveTo>
                              <a:lnTo>
                                <a:pt x="6" y="5"/>
                              </a:lnTo>
                              <a:lnTo>
                                <a:pt x="7" y="6"/>
                              </a:lnTo>
                              <a:lnTo>
                                <a:pt x="10" y="7"/>
                              </a:lnTo>
                              <a:lnTo>
                                <a:pt x="14" y="9"/>
                              </a:lnTo>
                              <a:lnTo>
                                <a:pt x="15" y="10"/>
                              </a:lnTo>
                              <a:lnTo>
                                <a:pt x="18" y="12"/>
                              </a:lnTo>
                              <a:lnTo>
                                <a:pt x="20" y="16"/>
                              </a:lnTo>
                              <a:lnTo>
                                <a:pt x="21" y="19"/>
                              </a:lnTo>
                              <a:lnTo>
                                <a:pt x="23" y="21"/>
                              </a:lnTo>
                              <a:lnTo>
                                <a:pt x="42" y="10"/>
                              </a:lnTo>
                              <a:lnTo>
                                <a:pt x="41" y="8"/>
                              </a:lnTo>
                              <a:lnTo>
                                <a:pt x="40" y="5"/>
                              </a:lnTo>
                              <a:lnTo>
                                <a:pt x="38" y="4"/>
                              </a:lnTo>
                              <a:lnTo>
                                <a:pt x="36" y="2"/>
                              </a:lnTo>
                              <a:lnTo>
                                <a:pt x="33" y="1"/>
                              </a:lnTo>
                              <a:lnTo>
                                <a:pt x="32" y="0"/>
                              </a:lnTo>
                              <a:lnTo>
                                <a:pt x="24" y="1"/>
                              </a:lnTo>
                              <a:lnTo>
                                <a:pt x="16" y="2"/>
                              </a:lnTo>
                              <a:lnTo>
                                <a:pt x="0" y="5"/>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grpSp>
                  <p:grpSp>
                    <p:nvGrpSpPr>
                      <p:cNvPr id="158809" name="Group 88">
                        <a:extLst>
                          <a:ext uri="{FF2B5EF4-FFF2-40B4-BE49-F238E27FC236}">
                            <a16:creationId xmlns:a16="http://schemas.microsoft.com/office/drawing/2014/main" id="{73AF97A5-DD32-E94C-82CB-C56B32A38B18}"/>
                          </a:ext>
                        </a:extLst>
                      </p:cNvPr>
                      <p:cNvGrpSpPr>
                        <a:grpSpLocks/>
                      </p:cNvGrpSpPr>
                      <p:nvPr/>
                    </p:nvGrpSpPr>
                    <p:grpSpPr bwMode="auto">
                      <a:xfrm>
                        <a:off x="1099" y="1147"/>
                        <a:ext cx="41" cy="18"/>
                        <a:chOff x="1099" y="1147"/>
                        <a:chExt cx="41" cy="18"/>
                      </a:xfrm>
                    </p:grpSpPr>
                    <p:grpSp>
                      <p:nvGrpSpPr>
                        <p:cNvPr id="158823" name="Group 102">
                          <a:extLst>
                            <a:ext uri="{FF2B5EF4-FFF2-40B4-BE49-F238E27FC236}">
                              <a16:creationId xmlns:a16="http://schemas.microsoft.com/office/drawing/2014/main" id="{9EB3AE4C-24A6-2122-3601-BCBDC7F4B575}"/>
                            </a:ext>
                          </a:extLst>
                        </p:cNvPr>
                        <p:cNvGrpSpPr>
                          <a:grpSpLocks/>
                        </p:cNvGrpSpPr>
                        <p:nvPr/>
                      </p:nvGrpSpPr>
                      <p:grpSpPr bwMode="auto">
                        <a:xfrm>
                          <a:off x="1129" y="1147"/>
                          <a:ext cx="11" cy="9"/>
                          <a:chOff x="1129" y="1147"/>
                          <a:chExt cx="11" cy="9"/>
                        </a:xfrm>
                      </p:grpSpPr>
                      <p:sp>
                        <p:nvSpPr>
                          <p:cNvPr id="158833" name="Freeform 112">
                            <a:extLst>
                              <a:ext uri="{FF2B5EF4-FFF2-40B4-BE49-F238E27FC236}">
                                <a16:creationId xmlns:a16="http://schemas.microsoft.com/office/drawing/2014/main" id="{E97E0B07-64C8-2521-CC9F-6BDCF8B883C6}"/>
                              </a:ext>
                            </a:extLst>
                          </p:cNvPr>
                          <p:cNvSpPr>
                            <a:spLocks/>
                          </p:cNvSpPr>
                          <p:nvPr/>
                        </p:nvSpPr>
                        <p:spPr bwMode="auto">
                          <a:xfrm>
                            <a:off x="1131" y="1151"/>
                            <a:ext cx="9" cy="1"/>
                          </a:xfrm>
                          <a:custGeom>
                            <a:avLst/>
                            <a:gdLst>
                              <a:gd name="T0" fmla="*/ 0 w 9"/>
                              <a:gd name="T1" fmla="*/ 0 h 1"/>
                              <a:gd name="T2" fmla="*/ 5 w 9"/>
                              <a:gd name="T3" fmla="*/ 0 h 1"/>
                              <a:gd name="T4" fmla="*/ 8 w 9"/>
                              <a:gd name="T5" fmla="*/ 0 h 1"/>
                              <a:gd name="T6" fmla="*/ 2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8834" name="Oval 113">
                            <a:extLst>
                              <a:ext uri="{FF2B5EF4-FFF2-40B4-BE49-F238E27FC236}">
                                <a16:creationId xmlns:a16="http://schemas.microsoft.com/office/drawing/2014/main" id="{7A83C33A-935F-0E77-66C1-5BD77A018B6E}"/>
                              </a:ext>
                            </a:extLst>
                          </p:cNvPr>
                          <p:cNvSpPr>
                            <a:spLocks noChangeArrowheads="1"/>
                          </p:cNvSpPr>
                          <p:nvPr/>
                        </p:nvSpPr>
                        <p:spPr bwMode="auto">
                          <a:xfrm>
                            <a:off x="1129" y="1147"/>
                            <a:ext cx="8" cy="9"/>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8824" name="Group 103">
                          <a:extLst>
                            <a:ext uri="{FF2B5EF4-FFF2-40B4-BE49-F238E27FC236}">
                              <a16:creationId xmlns:a16="http://schemas.microsoft.com/office/drawing/2014/main" id="{A8D89B7D-78ED-3031-E25A-60D61675C266}"/>
                            </a:ext>
                          </a:extLst>
                        </p:cNvPr>
                        <p:cNvGrpSpPr>
                          <a:grpSpLocks/>
                        </p:cNvGrpSpPr>
                        <p:nvPr/>
                      </p:nvGrpSpPr>
                      <p:grpSpPr bwMode="auto">
                        <a:xfrm>
                          <a:off x="1120" y="1150"/>
                          <a:ext cx="10" cy="13"/>
                          <a:chOff x="1120" y="1150"/>
                          <a:chExt cx="10" cy="13"/>
                        </a:xfrm>
                      </p:grpSpPr>
                      <p:sp>
                        <p:nvSpPr>
                          <p:cNvPr id="158831" name="Freeform 110">
                            <a:extLst>
                              <a:ext uri="{FF2B5EF4-FFF2-40B4-BE49-F238E27FC236}">
                                <a16:creationId xmlns:a16="http://schemas.microsoft.com/office/drawing/2014/main" id="{FB45D58B-BD1B-72DE-92C3-8D2079405044}"/>
                              </a:ext>
                            </a:extLst>
                          </p:cNvPr>
                          <p:cNvSpPr>
                            <a:spLocks/>
                          </p:cNvSpPr>
                          <p:nvPr/>
                        </p:nvSpPr>
                        <p:spPr bwMode="auto">
                          <a:xfrm>
                            <a:off x="1122" y="1153"/>
                            <a:ext cx="8" cy="10"/>
                          </a:xfrm>
                          <a:custGeom>
                            <a:avLst/>
                            <a:gdLst>
                              <a:gd name="T0" fmla="*/ 0 w 8"/>
                              <a:gd name="T1" fmla="*/ 0 h 10"/>
                              <a:gd name="T2" fmla="*/ 4 w 8"/>
                              <a:gd name="T3" fmla="*/ 9 h 10"/>
                              <a:gd name="T4" fmla="*/ 7 w 8"/>
                              <a:gd name="T5" fmla="*/ 9 h 10"/>
                              <a:gd name="T6" fmla="*/ 2 w 8"/>
                              <a:gd name="T7" fmla="*/ 0 h 10"/>
                              <a:gd name="T8" fmla="*/ 0 w 8"/>
                              <a:gd name="T9" fmla="*/ 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0" y="0"/>
                                </a:moveTo>
                                <a:lnTo>
                                  <a:pt x="4" y="9"/>
                                </a:lnTo>
                                <a:lnTo>
                                  <a:pt x="7" y="9"/>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8832" name="Oval 111">
                            <a:extLst>
                              <a:ext uri="{FF2B5EF4-FFF2-40B4-BE49-F238E27FC236}">
                                <a16:creationId xmlns:a16="http://schemas.microsoft.com/office/drawing/2014/main" id="{8644CF00-6378-B4A3-7443-F129FAE2F138}"/>
                              </a:ext>
                            </a:extLst>
                          </p:cNvPr>
                          <p:cNvSpPr>
                            <a:spLocks noChangeArrowheads="1"/>
                          </p:cNvSpPr>
                          <p:nvPr/>
                        </p:nvSpPr>
                        <p:spPr bwMode="auto">
                          <a:xfrm>
                            <a:off x="1120" y="1150"/>
                            <a:ext cx="8" cy="9"/>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8825" name="Group 104">
                          <a:extLst>
                            <a:ext uri="{FF2B5EF4-FFF2-40B4-BE49-F238E27FC236}">
                              <a16:creationId xmlns:a16="http://schemas.microsoft.com/office/drawing/2014/main" id="{1DCF9A45-D4ED-09AA-4278-8B8163E2AFB3}"/>
                            </a:ext>
                          </a:extLst>
                        </p:cNvPr>
                        <p:cNvGrpSpPr>
                          <a:grpSpLocks/>
                        </p:cNvGrpSpPr>
                        <p:nvPr/>
                      </p:nvGrpSpPr>
                      <p:grpSpPr bwMode="auto">
                        <a:xfrm>
                          <a:off x="1109" y="1152"/>
                          <a:ext cx="11" cy="13"/>
                          <a:chOff x="1109" y="1152"/>
                          <a:chExt cx="11" cy="13"/>
                        </a:xfrm>
                      </p:grpSpPr>
                      <p:sp>
                        <p:nvSpPr>
                          <p:cNvPr id="158829" name="Freeform 108">
                            <a:extLst>
                              <a:ext uri="{FF2B5EF4-FFF2-40B4-BE49-F238E27FC236}">
                                <a16:creationId xmlns:a16="http://schemas.microsoft.com/office/drawing/2014/main" id="{782C3267-F25E-344B-9821-4E4485B78CA1}"/>
                              </a:ext>
                            </a:extLst>
                          </p:cNvPr>
                          <p:cNvSpPr>
                            <a:spLocks/>
                          </p:cNvSpPr>
                          <p:nvPr/>
                        </p:nvSpPr>
                        <p:spPr bwMode="auto">
                          <a:xfrm>
                            <a:off x="1111" y="1155"/>
                            <a:ext cx="9" cy="10"/>
                          </a:xfrm>
                          <a:custGeom>
                            <a:avLst/>
                            <a:gdLst>
                              <a:gd name="T0" fmla="*/ 0 w 9"/>
                              <a:gd name="T1" fmla="*/ 0 h 10"/>
                              <a:gd name="T2" fmla="*/ 5 w 9"/>
                              <a:gd name="T3" fmla="*/ 9 h 10"/>
                              <a:gd name="T4" fmla="*/ 8 w 9"/>
                              <a:gd name="T5" fmla="*/ 9 h 10"/>
                              <a:gd name="T6" fmla="*/ 3 w 9"/>
                              <a:gd name="T7" fmla="*/ 0 h 10"/>
                              <a:gd name="T8" fmla="*/ 0 w 9"/>
                              <a:gd name="T9" fmla="*/ 0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0" y="0"/>
                                </a:moveTo>
                                <a:lnTo>
                                  <a:pt x="5" y="9"/>
                                </a:lnTo>
                                <a:lnTo>
                                  <a:pt x="8" y="9"/>
                                </a:lnTo>
                                <a:lnTo>
                                  <a:pt x="3"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8830" name="Oval 109">
                            <a:extLst>
                              <a:ext uri="{FF2B5EF4-FFF2-40B4-BE49-F238E27FC236}">
                                <a16:creationId xmlns:a16="http://schemas.microsoft.com/office/drawing/2014/main" id="{7A76724A-1693-7FFF-48B3-C2F666449468}"/>
                              </a:ext>
                            </a:extLst>
                          </p:cNvPr>
                          <p:cNvSpPr>
                            <a:spLocks noChangeArrowheads="1"/>
                          </p:cNvSpPr>
                          <p:nvPr/>
                        </p:nvSpPr>
                        <p:spPr bwMode="auto">
                          <a:xfrm>
                            <a:off x="1109" y="1152"/>
                            <a:ext cx="8" cy="10"/>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8826" name="Group 105">
                          <a:extLst>
                            <a:ext uri="{FF2B5EF4-FFF2-40B4-BE49-F238E27FC236}">
                              <a16:creationId xmlns:a16="http://schemas.microsoft.com/office/drawing/2014/main" id="{CB4B1CCE-DD30-975A-BD37-30B8B3179BBA}"/>
                            </a:ext>
                          </a:extLst>
                        </p:cNvPr>
                        <p:cNvGrpSpPr>
                          <a:grpSpLocks/>
                        </p:cNvGrpSpPr>
                        <p:nvPr/>
                      </p:nvGrpSpPr>
                      <p:grpSpPr bwMode="auto">
                        <a:xfrm>
                          <a:off x="1099" y="1154"/>
                          <a:ext cx="13" cy="10"/>
                          <a:chOff x="1099" y="1154"/>
                          <a:chExt cx="13" cy="10"/>
                        </a:xfrm>
                      </p:grpSpPr>
                      <p:sp>
                        <p:nvSpPr>
                          <p:cNvPr id="158827" name="Freeform 106">
                            <a:extLst>
                              <a:ext uri="{FF2B5EF4-FFF2-40B4-BE49-F238E27FC236}">
                                <a16:creationId xmlns:a16="http://schemas.microsoft.com/office/drawing/2014/main" id="{33E67082-F47E-377E-47B5-0411A66452C6}"/>
                              </a:ext>
                            </a:extLst>
                          </p:cNvPr>
                          <p:cNvSpPr>
                            <a:spLocks/>
                          </p:cNvSpPr>
                          <p:nvPr/>
                        </p:nvSpPr>
                        <p:spPr bwMode="auto">
                          <a:xfrm>
                            <a:off x="1103" y="1157"/>
                            <a:ext cx="9" cy="1"/>
                          </a:xfrm>
                          <a:custGeom>
                            <a:avLst/>
                            <a:gdLst>
                              <a:gd name="T0" fmla="*/ 0 w 9"/>
                              <a:gd name="T1" fmla="*/ 0 h 1"/>
                              <a:gd name="T2" fmla="*/ 5 w 9"/>
                              <a:gd name="T3" fmla="*/ 0 h 1"/>
                              <a:gd name="T4" fmla="*/ 8 w 9"/>
                              <a:gd name="T5" fmla="*/ 0 h 1"/>
                              <a:gd name="T6" fmla="*/ 2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8828" name="Oval 107">
                            <a:extLst>
                              <a:ext uri="{FF2B5EF4-FFF2-40B4-BE49-F238E27FC236}">
                                <a16:creationId xmlns:a16="http://schemas.microsoft.com/office/drawing/2014/main" id="{E73D7B1C-4EBE-61D9-5EB6-3C7452B205FB}"/>
                              </a:ext>
                            </a:extLst>
                          </p:cNvPr>
                          <p:cNvSpPr>
                            <a:spLocks noChangeArrowheads="1"/>
                          </p:cNvSpPr>
                          <p:nvPr/>
                        </p:nvSpPr>
                        <p:spPr bwMode="auto">
                          <a:xfrm>
                            <a:off x="1099" y="1154"/>
                            <a:ext cx="8" cy="10"/>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grpSp>
                    <p:nvGrpSpPr>
                      <p:cNvPr id="158810" name="Group 89">
                        <a:extLst>
                          <a:ext uri="{FF2B5EF4-FFF2-40B4-BE49-F238E27FC236}">
                            <a16:creationId xmlns:a16="http://schemas.microsoft.com/office/drawing/2014/main" id="{A861A295-6586-B507-6934-5BAA8E7844B9}"/>
                          </a:ext>
                        </a:extLst>
                      </p:cNvPr>
                      <p:cNvGrpSpPr>
                        <a:grpSpLocks/>
                      </p:cNvGrpSpPr>
                      <p:nvPr/>
                    </p:nvGrpSpPr>
                    <p:grpSpPr bwMode="auto">
                      <a:xfrm>
                        <a:off x="1061" y="1157"/>
                        <a:ext cx="40" cy="15"/>
                        <a:chOff x="1061" y="1157"/>
                        <a:chExt cx="40" cy="15"/>
                      </a:xfrm>
                    </p:grpSpPr>
                    <p:grpSp>
                      <p:nvGrpSpPr>
                        <p:cNvPr id="158811" name="Group 90">
                          <a:extLst>
                            <a:ext uri="{FF2B5EF4-FFF2-40B4-BE49-F238E27FC236}">
                              <a16:creationId xmlns:a16="http://schemas.microsoft.com/office/drawing/2014/main" id="{10AA2F23-D54C-89E0-127A-D8C90BA7E27E}"/>
                            </a:ext>
                          </a:extLst>
                        </p:cNvPr>
                        <p:cNvGrpSpPr>
                          <a:grpSpLocks/>
                        </p:cNvGrpSpPr>
                        <p:nvPr/>
                      </p:nvGrpSpPr>
                      <p:grpSpPr bwMode="auto">
                        <a:xfrm>
                          <a:off x="1090" y="1157"/>
                          <a:ext cx="11" cy="9"/>
                          <a:chOff x="1090" y="1157"/>
                          <a:chExt cx="11" cy="9"/>
                        </a:xfrm>
                      </p:grpSpPr>
                      <p:sp>
                        <p:nvSpPr>
                          <p:cNvPr id="158821" name="Freeform 100">
                            <a:extLst>
                              <a:ext uri="{FF2B5EF4-FFF2-40B4-BE49-F238E27FC236}">
                                <a16:creationId xmlns:a16="http://schemas.microsoft.com/office/drawing/2014/main" id="{786B6ABF-31C3-7338-1D32-277B14F6E92A}"/>
                              </a:ext>
                            </a:extLst>
                          </p:cNvPr>
                          <p:cNvSpPr>
                            <a:spLocks/>
                          </p:cNvSpPr>
                          <p:nvPr/>
                        </p:nvSpPr>
                        <p:spPr bwMode="auto">
                          <a:xfrm>
                            <a:off x="1093" y="1160"/>
                            <a:ext cx="8" cy="1"/>
                          </a:xfrm>
                          <a:custGeom>
                            <a:avLst/>
                            <a:gdLst>
                              <a:gd name="T0" fmla="*/ 0 w 8"/>
                              <a:gd name="T1" fmla="*/ 0 h 1"/>
                              <a:gd name="T2" fmla="*/ 5 w 8"/>
                              <a:gd name="T3" fmla="*/ 0 h 1"/>
                              <a:gd name="T4" fmla="*/ 7 w 8"/>
                              <a:gd name="T5" fmla="*/ 0 h 1"/>
                              <a:gd name="T6" fmla="*/ 3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5" y="0"/>
                                </a:lnTo>
                                <a:lnTo>
                                  <a:pt x="7" y="0"/>
                                </a:lnTo>
                                <a:lnTo>
                                  <a:pt x="3"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8822" name="Oval 101">
                            <a:extLst>
                              <a:ext uri="{FF2B5EF4-FFF2-40B4-BE49-F238E27FC236}">
                                <a16:creationId xmlns:a16="http://schemas.microsoft.com/office/drawing/2014/main" id="{BED837DF-F461-26AD-073E-C163586B0010}"/>
                              </a:ext>
                            </a:extLst>
                          </p:cNvPr>
                          <p:cNvSpPr>
                            <a:spLocks noChangeArrowheads="1"/>
                          </p:cNvSpPr>
                          <p:nvPr/>
                        </p:nvSpPr>
                        <p:spPr bwMode="auto">
                          <a:xfrm>
                            <a:off x="1090" y="1157"/>
                            <a:ext cx="8" cy="9"/>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8812" name="Group 91">
                          <a:extLst>
                            <a:ext uri="{FF2B5EF4-FFF2-40B4-BE49-F238E27FC236}">
                              <a16:creationId xmlns:a16="http://schemas.microsoft.com/office/drawing/2014/main" id="{B0C03CD3-49C4-B6D9-DE91-0BB6170035DF}"/>
                            </a:ext>
                          </a:extLst>
                        </p:cNvPr>
                        <p:cNvGrpSpPr>
                          <a:grpSpLocks/>
                        </p:cNvGrpSpPr>
                        <p:nvPr/>
                      </p:nvGrpSpPr>
                      <p:grpSpPr bwMode="auto">
                        <a:xfrm>
                          <a:off x="1080" y="1159"/>
                          <a:ext cx="11" cy="10"/>
                          <a:chOff x="1080" y="1159"/>
                          <a:chExt cx="11" cy="10"/>
                        </a:xfrm>
                      </p:grpSpPr>
                      <p:sp>
                        <p:nvSpPr>
                          <p:cNvPr id="158819" name="Freeform 98">
                            <a:extLst>
                              <a:ext uri="{FF2B5EF4-FFF2-40B4-BE49-F238E27FC236}">
                                <a16:creationId xmlns:a16="http://schemas.microsoft.com/office/drawing/2014/main" id="{929B05D7-E628-517B-F1D3-4E2DBC42A4ED}"/>
                              </a:ext>
                            </a:extLst>
                          </p:cNvPr>
                          <p:cNvSpPr>
                            <a:spLocks/>
                          </p:cNvSpPr>
                          <p:nvPr/>
                        </p:nvSpPr>
                        <p:spPr bwMode="auto">
                          <a:xfrm>
                            <a:off x="1082" y="1163"/>
                            <a:ext cx="9" cy="1"/>
                          </a:xfrm>
                          <a:custGeom>
                            <a:avLst/>
                            <a:gdLst>
                              <a:gd name="T0" fmla="*/ 0 w 9"/>
                              <a:gd name="T1" fmla="*/ 0 h 1"/>
                              <a:gd name="T2" fmla="*/ 5 w 9"/>
                              <a:gd name="T3" fmla="*/ 0 h 1"/>
                              <a:gd name="T4" fmla="*/ 8 w 9"/>
                              <a:gd name="T5" fmla="*/ 0 h 1"/>
                              <a:gd name="T6" fmla="*/ 4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4"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8820" name="Oval 99">
                            <a:extLst>
                              <a:ext uri="{FF2B5EF4-FFF2-40B4-BE49-F238E27FC236}">
                                <a16:creationId xmlns:a16="http://schemas.microsoft.com/office/drawing/2014/main" id="{42F4C6C1-D642-EF85-B75F-619A54284060}"/>
                              </a:ext>
                            </a:extLst>
                          </p:cNvPr>
                          <p:cNvSpPr>
                            <a:spLocks noChangeArrowheads="1"/>
                          </p:cNvSpPr>
                          <p:nvPr/>
                        </p:nvSpPr>
                        <p:spPr bwMode="auto">
                          <a:xfrm>
                            <a:off x="1080" y="1159"/>
                            <a:ext cx="8" cy="10"/>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8813" name="Group 92">
                          <a:extLst>
                            <a:ext uri="{FF2B5EF4-FFF2-40B4-BE49-F238E27FC236}">
                              <a16:creationId xmlns:a16="http://schemas.microsoft.com/office/drawing/2014/main" id="{25E6CDC8-2103-3B61-A69E-FBB88CAF1E4A}"/>
                            </a:ext>
                          </a:extLst>
                        </p:cNvPr>
                        <p:cNvGrpSpPr>
                          <a:grpSpLocks/>
                        </p:cNvGrpSpPr>
                        <p:nvPr/>
                      </p:nvGrpSpPr>
                      <p:grpSpPr bwMode="auto">
                        <a:xfrm>
                          <a:off x="1071" y="1160"/>
                          <a:ext cx="11" cy="10"/>
                          <a:chOff x="1071" y="1160"/>
                          <a:chExt cx="11" cy="10"/>
                        </a:xfrm>
                      </p:grpSpPr>
                      <p:sp>
                        <p:nvSpPr>
                          <p:cNvPr id="158817" name="Freeform 96">
                            <a:extLst>
                              <a:ext uri="{FF2B5EF4-FFF2-40B4-BE49-F238E27FC236}">
                                <a16:creationId xmlns:a16="http://schemas.microsoft.com/office/drawing/2014/main" id="{3FADCB29-9C19-194F-60DB-EB4D1777FA44}"/>
                              </a:ext>
                            </a:extLst>
                          </p:cNvPr>
                          <p:cNvSpPr>
                            <a:spLocks/>
                          </p:cNvSpPr>
                          <p:nvPr/>
                        </p:nvSpPr>
                        <p:spPr bwMode="auto">
                          <a:xfrm>
                            <a:off x="1073" y="1165"/>
                            <a:ext cx="9" cy="1"/>
                          </a:xfrm>
                          <a:custGeom>
                            <a:avLst/>
                            <a:gdLst>
                              <a:gd name="T0" fmla="*/ 0 w 9"/>
                              <a:gd name="T1" fmla="*/ 0 h 1"/>
                              <a:gd name="T2" fmla="*/ 5 w 9"/>
                              <a:gd name="T3" fmla="*/ 0 h 1"/>
                              <a:gd name="T4" fmla="*/ 8 w 9"/>
                              <a:gd name="T5" fmla="*/ 0 h 1"/>
                              <a:gd name="T6" fmla="*/ 2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8818" name="Oval 97">
                            <a:extLst>
                              <a:ext uri="{FF2B5EF4-FFF2-40B4-BE49-F238E27FC236}">
                                <a16:creationId xmlns:a16="http://schemas.microsoft.com/office/drawing/2014/main" id="{6167F7BC-F2C1-F616-950B-096B1C94B042}"/>
                              </a:ext>
                            </a:extLst>
                          </p:cNvPr>
                          <p:cNvSpPr>
                            <a:spLocks noChangeArrowheads="1"/>
                          </p:cNvSpPr>
                          <p:nvPr/>
                        </p:nvSpPr>
                        <p:spPr bwMode="auto">
                          <a:xfrm>
                            <a:off x="1071" y="1160"/>
                            <a:ext cx="8" cy="10"/>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8814" name="Group 93">
                          <a:extLst>
                            <a:ext uri="{FF2B5EF4-FFF2-40B4-BE49-F238E27FC236}">
                              <a16:creationId xmlns:a16="http://schemas.microsoft.com/office/drawing/2014/main" id="{6E1221B2-219D-D062-7C9C-F52765735123}"/>
                            </a:ext>
                          </a:extLst>
                        </p:cNvPr>
                        <p:cNvGrpSpPr>
                          <a:grpSpLocks/>
                        </p:cNvGrpSpPr>
                        <p:nvPr/>
                      </p:nvGrpSpPr>
                      <p:grpSpPr bwMode="auto">
                        <a:xfrm>
                          <a:off x="1061" y="1163"/>
                          <a:ext cx="11" cy="9"/>
                          <a:chOff x="1061" y="1163"/>
                          <a:chExt cx="11" cy="9"/>
                        </a:xfrm>
                      </p:grpSpPr>
                      <p:sp>
                        <p:nvSpPr>
                          <p:cNvPr id="158815" name="Freeform 94">
                            <a:extLst>
                              <a:ext uri="{FF2B5EF4-FFF2-40B4-BE49-F238E27FC236}">
                                <a16:creationId xmlns:a16="http://schemas.microsoft.com/office/drawing/2014/main" id="{917837E4-56F6-2F56-764E-A9A3B0672991}"/>
                              </a:ext>
                            </a:extLst>
                          </p:cNvPr>
                          <p:cNvSpPr>
                            <a:spLocks/>
                          </p:cNvSpPr>
                          <p:nvPr/>
                        </p:nvSpPr>
                        <p:spPr bwMode="auto">
                          <a:xfrm>
                            <a:off x="1064" y="1168"/>
                            <a:ext cx="8" cy="1"/>
                          </a:xfrm>
                          <a:custGeom>
                            <a:avLst/>
                            <a:gdLst>
                              <a:gd name="T0" fmla="*/ 0 w 8"/>
                              <a:gd name="T1" fmla="*/ 0 h 1"/>
                              <a:gd name="T2" fmla="*/ 5 w 8"/>
                              <a:gd name="T3" fmla="*/ 0 h 1"/>
                              <a:gd name="T4" fmla="*/ 7 w 8"/>
                              <a:gd name="T5" fmla="*/ 0 h 1"/>
                              <a:gd name="T6" fmla="*/ 2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5" y="0"/>
                                </a:lnTo>
                                <a:lnTo>
                                  <a:pt x="7" y="0"/>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8816" name="Oval 95">
                            <a:extLst>
                              <a:ext uri="{FF2B5EF4-FFF2-40B4-BE49-F238E27FC236}">
                                <a16:creationId xmlns:a16="http://schemas.microsoft.com/office/drawing/2014/main" id="{F88765A2-ABAC-47F5-3D72-116A49854616}"/>
                              </a:ext>
                            </a:extLst>
                          </p:cNvPr>
                          <p:cNvSpPr>
                            <a:spLocks noChangeArrowheads="1"/>
                          </p:cNvSpPr>
                          <p:nvPr/>
                        </p:nvSpPr>
                        <p:spPr bwMode="auto">
                          <a:xfrm>
                            <a:off x="1061" y="1163"/>
                            <a:ext cx="8" cy="9"/>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grpSp>
                <p:grpSp>
                  <p:nvGrpSpPr>
                    <p:cNvPr id="158767" name="Group 46">
                      <a:extLst>
                        <a:ext uri="{FF2B5EF4-FFF2-40B4-BE49-F238E27FC236}">
                          <a16:creationId xmlns:a16="http://schemas.microsoft.com/office/drawing/2014/main" id="{0551A68A-DFC8-85A7-8956-37816741B133}"/>
                        </a:ext>
                      </a:extLst>
                    </p:cNvPr>
                    <p:cNvGrpSpPr>
                      <a:grpSpLocks/>
                    </p:cNvGrpSpPr>
                    <p:nvPr/>
                  </p:nvGrpSpPr>
                  <p:grpSpPr bwMode="auto">
                    <a:xfrm>
                      <a:off x="1024" y="1146"/>
                      <a:ext cx="149" cy="95"/>
                      <a:chOff x="1024" y="1146"/>
                      <a:chExt cx="149" cy="95"/>
                    </a:xfrm>
                  </p:grpSpPr>
                  <p:grpSp>
                    <p:nvGrpSpPr>
                      <p:cNvPr id="158768" name="Group 47">
                        <a:extLst>
                          <a:ext uri="{FF2B5EF4-FFF2-40B4-BE49-F238E27FC236}">
                            <a16:creationId xmlns:a16="http://schemas.microsoft.com/office/drawing/2014/main" id="{F11BD988-2C83-62DD-56D7-4A09DE90122E}"/>
                          </a:ext>
                        </a:extLst>
                      </p:cNvPr>
                      <p:cNvGrpSpPr>
                        <a:grpSpLocks/>
                      </p:cNvGrpSpPr>
                      <p:nvPr/>
                    </p:nvGrpSpPr>
                    <p:grpSpPr bwMode="auto">
                      <a:xfrm>
                        <a:off x="1024" y="1151"/>
                        <a:ext cx="149" cy="90"/>
                        <a:chOff x="1024" y="1151"/>
                        <a:chExt cx="149" cy="90"/>
                      </a:xfrm>
                    </p:grpSpPr>
                    <p:grpSp>
                      <p:nvGrpSpPr>
                        <p:cNvPr id="158799" name="Group 78">
                          <a:extLst>
                            <a:ext uri="{FF2B5EF4-FFF2-40B4-BE49-F238E27FC236}">
                              <a16:creationId xmlns:a16="http://schemas.microsoft.com/office/drawing/2014/main" id="{871A79D7-36A4-61C1-2266-C862736D5C63}"/>
                            </a:ext>
                          </a:extLst>
                        </p:cNvPr>
                        <p:cNvGrpSpPr>
                          <a:grpSpLocks/>
                        </p:cNvGrpSpPr>
                        <p:nvPr/>
                      </p:nvGrpSpPr>
                      <p:grpSpPr bwMode="auto">
                        <a:xfrm>
                          <a:off x="1024" y="1151"/>
                          <a:ext cx="149" cy="90"/>
                          <a:chOff x="1024" y="1151"/>
                          <a:chExt cx="149" cy="90"/>
                        </a:xfrm>
                      </p:grpSpPr>
                      <p:grpSp>
                        <p:nvGrpSpPr>
                          <p:cNvPr id="158801" name="Group 80">
                            <a:extLst>
                              <a:ext uri="{FF2B5EF4-FFF2-40B4-BE49-F238E27FC236}">
                                <a16:creationId xmlns:a16="http://schemas.microsoft.com/office/drawing/2014/main" id="{F61FDA0F-E9FB-73D0-2319-C7C618319AFA}"/>
                              </a:ext>
                            </a:extLst>
                          </p:cNvPr>
                          <p:cNvGrpSpPr>
                            <a:grpSpLocks/>
                          </p:cNvGrpSpPr>
                          <p:nvPr/>
                        </p:nvGrpSpPr>
                        <p:grpSpPr bwMode="auto">
                          <a:xfrm>
                            <a:off x="1024" y="1165"/>
                            <a:ext cx="112" cy="76"/>
                            <a:chOff x="1024" y="1165"/>
                            <a:chExt cx="112" cy="76"/>
                          </a:xfrm>
                        </p:grpSpPr>
                        <p:sp>
                          <p:nvSpPr>
                            <p:cNvPr id="158804" name="Freeform 83">
                              <a:extLst>
                                <a:ext uri="{FF2B5EF4-FFF2-40B4-BE49-F238E27FC236}">
                                  <a16:creationId xmlns:a16="http://schemas.microsoft.com/office/drawing/2014/main" id="{663CE883-D3B4-09CF-DE9D-BFC588B01B75}"/>
                                </a:ext>
                              </a:extLst>
                            </p:cNvPr>
                            <p:cNvSpPr>
                              <a:spLocks/>
                            </p:cNvSpPr>
                            <p:nvPr/>
                          </p:nvSpPr>
                          <p:spPr bwMode="auto">
                            <a:xfrm>
                              <a:off x="1024" y="1165"/>
                              <a:ext cx="112" cy="76"/>
                            </a:xfrm>
                            <a:custGeom>
                              <a:avLst/>
                              <a:gdLst>
                                <a:gd name="T0" fmla="*/ 0 w 112"/>
                                <a:gd name="T1" fmla="*/ 20 h 76"/>
                                <a:gd name="T2" fmla="*/ 7 w 112"/>
                                <a:gd name="T3" fmla="*/ 25 h 76"/>
                                <a:gd name="T4" fmla="*/ 7 w 112"/>
                                <a:gd name="T5" fmla="*/ 16 h 76"/>
                                <a:gd name="T6" fmla="*/ 13 w 112"/>
                                <a:gd name="T7" fmla="*/ 7 h 76"/>
                                <a:gd name="T8" fmla="*/ 61 w 112"/>
                                <a:gd name="T9" fmla="*/ 0 h 76"/>
                                <a:gd name="T10" fmla="*/ 111 w 112"/>
                                <a:gd name="T11" fmla="*/ 27 h 76"/>
                                <a:gd name="T12" fmla="*/ 111 w 112"/>
                                <a:gd name="T13" fmla="*/ 59 h 76"/>
                                <a:gd name="T14" fmla="*/ 64 w 112"/>
                                <a:gd name="T15" fmla="*/ 75 h 76"/>
                                <a:gd name="T16" fmla="*/ 14 w 112"/>
                                <a:gd name="T17" fmla="*/ 37 h 76"/>
                                <a:gd name="T18" fmla="*/ 14 w 112"/>
                                <a:gd name="T19" fmla="*/ 44 h 76"/>
                                <a:gd name="T20" fmla="*/ 9 w 112"/>
                                <a:gd name="T21" fmla="*/ 40 h 76"/>
                                <a:gd name="T22" fmla="*/ 9 w 112"/>
                                <a:gd name="T23" fmla="*/ 33 h 76"/>
                                <a:gd name="T24" fmla="*/ 0 w 112"/>
                                <a:gd name="T25" fmla="*/ 28 h 76"/>
                                <a:gd name="T26" fmla="*/ 0 w 112"/>
                                <a:gd name="T27" fmla="*/ 20 h 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2"/>
                                <a:gd name="T43" fmla="*/ 0 h 76"/>
                                <a:gd name="T44" fmla="*/ 112 w 112"/>
                                <a:gd name="T45" fmla="*/ 76 h 7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2" h="76">
                                  <a:moveTo>
                                    <a:pt x="0" y="20"/>
                                  </a:moveTo>
                                  <a:lnTo>
                                    <a:pt x="7" y="25"/>
                                  </a:lnTo>
                                  <a:lnTo>
                                    <a:pt x="7" y="16"/>
                                  </a:lnTo>
                                  <a:lnTo>
                                    <a:pt x="13" y="7"/>
                                  </a:lnTo>
                                  <a:lnTo>
                                    <a:pt x="61" y="0"/>
                                  </a:lnTo>
                                  <a:lnTo>
                                    <a:pt x="111" y="27"/>
                                  </a:lnTo>
                                  <a:lnTo>
                                    <a:pt x="111" y="59"/>
                                  </a:lnTo>
                                  <a:lnTo>
                                    <a:pt x="64" y="75"/>
                                  </a:lnTo>
                                  <a:lnTo>
                                    <a:pt x="14" y="37"/>
                                  </a:lnTo>
                                  <a:lnTo>
                                    <a:pt x="14" y="44"/>
                                  </a:lnTo>
                                  <a:lnTo>
                                    <a:pt x="9" y="40"/>
                                  </a:lnTo>
                                  <a:lnTo>
                                    <a:pt x="9" y="33"/>
                                  </a:lnTo>
                                  <a:lnTo>
                                    <a:pt x="0" y="28"/>
                                  </a:lnTo>
                                  <a:lnTo>
                                    <a:pt x="0" y="20"/>
                                  </a:lnTo>
                                </a:path>
                              </a:pathLst>
                            </a:custGeom>
                            <a:solidFill>
                              <a:srgbClr val="A0A0C0"/>
                            </a:solidFill>
                            <a:ln w="12700" cap="rnd">
                              <a:solidFill>
                                <a:srgbClr val="000000"/>
                              </a:solidFill>
                              <a:round/>
                              <a:headEnd/>
                              <a:tailEnd/>
                            </a:ln>
                          </p:spPr>
                          <p:txBody>
                            <a:bodyPr wrap="none" lIns="90442" tIns="44428" rIns="90442" bIns="44428">
                              <a:spAutoFit/>
                            </a:bodyPr>
                            <a:lstStyle/>
                            <a:p>
                              <a:endParaRPr lang="es-MX"/>
                            </a:p>
                          </p:txBody>
                        </p:sp>
                        <p:sp>
                          <p:nvSpPr>
                            <p:cNvPr id="158805" name="Freeform 84">
                              <a:extLst>
                                <a:ext uri="{FF2B5EF4-FFF2-40B4-BE49-F238E27FC236}">
                                  <a16:creationId xmlns:a16="http://schemas.microsoft.com/office/drawing/2014/main" id="{5C435919-AE39-0E56-FE1A-ECE5CC6DE2A2}"/>
                                </a:ext>
                              </a:extLst>
                            </p:cNvPr>
                            <p:cNvSpPr>
                              <a:spLocks/>
                            </p:cNvSpPr>
                            <p:nvPr/>
                          </p:nvSpPr>
                          <p:spPr bwMode="auto">
                            <a:xfrm>
                              <a:off x="1024" y="1181"/>
                              <a:ext cx="9" cy="10"/>
                            </a:xfrm>
                            <a:custGeom>
                              <a:avLst/>
                              <a:gdLst>
                                <a:gd name="T0" fmla="*/ 0 w 9"/>
                                <a:gd name="T1" fmla="*/ 5 h 10"/>
                                <a:gd name="T2" fmla="*/ 8 w 9"/>
                                <a:gd name="T3" fmla="*/ 9 h 10"/>
                                <a:gd name="T4" fmla="*/ 8 w 9"/>
                                <a:gd name="T5" fmla="*/ 0 h 10"/>
                                <a:gd name="T6" fmla="*/ 0 w 9"/>
                                <a:gd name="T7" fmla="*/ 5 h 10"/>
                                <a:gd name="T8" fmla="*/ 0 60000 65536"/>
                                <a:gd name="T9" fmla="*/ 0 60000 65536"/>
                                <a:gd name="T10" fmla="*/ 0 60000 65536"/>
                                <a:gd name="T11" fmla="*/ 0 60000 65536"/>
                                <a:gd name="T12" fmla="*/ 0 w 9"/>
                                <a:gd name="T13" fmla="*/ 0 h 10"/>
                                <a:gd name="T14" fmla="*/ 9 w 9"/>
                                <a:gd name="T15" fmla="*/ 10 h 10"/>
                              </a:gdLst>
                              <a:ahLst/>
                              <a:cxnLst>
                                <a:cxn ang="T8">
                                  <a:pos x="T0" y="T1"/>
                                </a:cxn>
                                <a:cxn ang="T9">
                                  <a:pos x="T2" y="T3"/>
                                </a:cxn>
                                <a:cxn ang="T10">
                                  <a:pos x="T4" y="T5"/>
                                </a:cxn>
                                <a:cxn ang="T11">
                                  <a:pos x="T6" y="T7"/>
                                </a:cxn>
                              </a:cxnLst>
                              <a:rect l="T12" t="T13" r="T14" b="T15"/>
                              <a:pathLst>
                                <a:path w="9" h="10">
                                  <a:moveTo>
                                    <a:pt x="0" y="5"/>
                                  </a:moveTo>
                                  <a:lnTo>
                                    <a:pt x="8" y="9"/>
                                  </a:lnTo>
                                  <a:lnTo>
                                    <a:pt x="8" y="0"/>
                                  </a:lnTo>
                                  <a:lnTo>
                                    <a:pt x="0" y="5"/>
                                  </a:lnTo>
                                </a:path>
                              </a:pathLst>
                            </a:custGeom>
                            <a:solidFill>
                              <a:srgbClr val="8080A0"/>
                            </a:solidFill>
                            <a:ln w="12700" cap="rnd">
                              <a:solidFill>
                                <a:srgbClr val="000000"/>
                              </a:solidFill>
                              <a:round/>
                              <a:headEnd/>
                              <a:tailEnd/>
                            </a:ln>
                          </p:spPr>
                          <p:txBody>
                            <a:bodyPr wrap="none" lIns="90442" tIns="44428" rIns="90442" bIns="44428">
                              <a:spAutoFit/>
                            </a:bodyPr>
                            <a:lstStyle/>
                            <a:p>
                              <a:endParaRPr lang="es-MX"/>
                            </a:p>
                          </p:txBody>
                        </p:sp>
                        <p:sp>
                          <p:nvSpPr>
                            <p:cNvPr id="158806" name="Freeform 85">
                              <a:extLst>
                                <a:ext uri="{FF2B5EF4-FFF2-40B4-BE49-F238E27FC236}">
                                  <a16:creationId xmlns:a16="http://schemas.microsoft.com/office/drawing/2014/main" id="{DD52D43A-5CE5-6F4D-3E13-4A39C3344BCF}"/>
                                </a:ext>
                              </a:extLst>
                            </p:cNvPr>
                            <p:cNvSpPr>
                              <a:spLocks/>
                            </p:cNvSpPr>
                            <p:nvPr/>
                          </p:nvSpPr>
                          <p:spPr bwMode="auto">
                            <a:xfrm>
                              <a:off x="1038" y="1202"/>
                              <a:ext cx="9" cy="11"/>
                            </a:xfrm>
                            <a:custGeom>
                              <a:avLst/>
                              <a:gdLst>
                                <a:gd name="T0" fmla="*/ 0 w 9"/>
                                <a:gd name="T1" fmla="*/ 10 h 11"/>
                                <a:gd name="T2" fmla="*/ 0 w 9"/>
                                <a:gd name="T3" fmla="*/ 0 h 11"/>
                                <a:gd name="T4" fmla="*/ 8 w 9"/>
                                <a:gd name="T5" fmla="*/ 7 h 11"/>
                                <a:gd name="T6" fmla="*/ 0 w 9"/>
                                <a:gd name="T7" fmla="*/ 10 h 11"/>
                                <a:gd name="T8" fmla="*/ 0 60000 65536"/>
                                <a:gd name="T9" fmla="*/ 0 60000 65536"/>
                                <a:gd name="T10" fmla="*/ 0 60000 65536"/>
                                <a:gd name="T11" fmla="*/ 0 60000 65536"/>
                                <a:gd name="T12" fmla="*/ 0 w 9"/>
                                <a:gd name="T13" fmla="*/ 0 h 11"/>
                                <a:gd name="T14" fmla="*/ 9 w 9"/>
                                <a:gd name="T15" fmla="*/ 11 h 11"/>
                              </a:gdLst>
                              <a:ahLst/>
                              <a:cxnLst>
                                <a:cxn ang="T8">
                                  <a:pos x="T0" y="T1"/>
                                </a:cxn>
                                <a:cxn ang="T9">
                                  <a:pos x="T2" y="T3"/>
                                </a:cxn>
                                <a:cxn ang="T10">
                                  <a:pos x="T4" y="T5"/>
                                </a:cxn>
                                <a:cxn ang="T11">
                                  <a:pos x="T6" y="T7"/>
                                </a:cxn>
                              </a:cxnLst>
                              <a:rect l="T12" t="T13" r="T14" b="T15"/>
                              <a:pathLst>
                                <a:path w="9" h="11">
                                  <a:moveTo>
                                    <a:pt x="0" y="10"/>
                                  </a:moveTo>
                                  <a:lnTo>
                                    <a:pt x="0" y="0"/>
                                  </a:lnTo>
                                  <a:lnTo>
                                    <a:pt x="8" y="7"/>
                                  </a:lnTo>
                                  <a:lnTo>
                                    <a:pt x="0" y="10"/>
                                  </a:lnTo>
                                </a:path>
                              </a:pathLst>
                            </a:custGeom>
                            <a:solidFill>
                              <a:srgbClr val="606080"/>
                            </a:solidFill>
                            <a:ln w="12700" cap="rnd">
                              <a:solidFill>
                                <a:srgbClr val="000000"/>
                              </a:solidFill>
                              <a:round/>
                              <a:headEnd/>
                              <a:tailEnd/>
                            </a:ln>
                          </p:spPr>
                          <p:txBody>
                            <a:bodyPr wrap="none" lIns="90442" tIns="44428" rIns="90442" bIns="44428">
                              <a:spAutoFit/>
                            </a:bodyPr>
                            <a:lstStyle/>
                            <a:p>
                              <a:endParaRPr lang="es-MX"/>
                            </a:p>
                          </p:txBody>
                        </p:sp>
                      </p:grpSp>
                      <p:sp>
                        <p:nvSpPr>
                          <p:cNvPr id="158802" name="Freeform 81">
                            <a:extLst>
                              <a:ext uri="{FF2B5EF4-FFF2-40B4-BE49-F238E27FC236}">
                                <a16:creationId xmlns:a16="http://schemas.microsoft.com/office/drawing/2014/main" id="{4947BA3B-97BB-FAD8-B679-D1BF2ECCFABB}"/>
                              </a:ext>
                            </a:extLst>
                          </p:cNvPr>
                          <p:cNvSpPr>
                            <a:spLocks/>
                          </p:cNvSpPr>
                          <p:nvPr/>
                        </p:nvSpPr>
                        <p:spPr bwMode="auto">
                          <a:xfrm>
                            <a:off x="1136" y="1169"/>
                            <a:ext cx="37" cy="54"/>
                          </a:xfrm>
                          <a:custGeom>
                            <a:avLst/>
                            <a:gdLst>
                              <a:gd name="T0" fmla="*/ 0 w 37"/>
                              <a:gd name="T1" fmla="*/ 22 h 54"/>
                              <a:gd name="T2" fmla="*/ 0 w 37"/>
                              <a:gd name="T3" fmla="*/ 53 h 54"/>
                              <a:gd name="T4" fmla="*/ 36 w 37"/>
                              <a:gd name="T5" fmla="*/ 31 h 54"/>
                              <a:gd name="T6" fmla="*/ 36 w 37"/>
                              <a:gd name="T7" fmla="*/ 0 h 54"/>
                              <a:gd name="T8" fmla="*/ 0 w 37"/>
                              <a:gd name="T9" fmla="*/ 22 h 54"/>
                              <a:gd name="T10" fmla="*/ 0 60000 65536"/>
                              <a:gd name="T11" fmla="*/ 0 60000 65536"/>
                              <a:gd name="T12" fmla="*/ 0 60000 65536"/>
                              <a:gd name="T13" fmla="*/ 0 60000 65536"/>
                              <a:gd name="T14" fmla="*/ 0 60000 65536"/>
                              <a:gd name="T15" fmla="*/ 0 w 37"/>
                              <a:gd name="T16" fmla="*/ 0 h 54"/>
                              <a:gd name="T17" fmla="*/ 37 w 37"/>
                              <a:gd name="T18" fmla="*/ 54 h 54"/>
                            </a:gdLst>
                            <a:ahLst/>
                            <a:cxnLst>
                              <a:cxn ang="T10">
                                <a:pos x="T0" y="T1"/>
                              </a:cxn>
                              <a:cxn ang="T11">
                                <a:pos x="T2" y="T3"/>
                              </a:cxn>
                              <a:cxn ang="T12">
                                <a:pos x="T4" y="T5"/>
                              </a:cxn>
                              <a:cxn ang="T13">
                                <a:pos x="T6" y="T7"/>
                              </a:cxn>
                              <a:cxn ang="T14">
                                <a:pos x="T8" y="T9"/>
                              </a:cxn>
                            </a:cxnLst>
                            <a:rect l="T15" t="T16" r="T17" b="T18"/>
                            <a:pathLst>
                              <a:path w="37" h="54">
                                <a:moveTo>
                                  <a:pt x="0" y="22"/>
                                </a:moveTo>
                                <a:lnTo>
                                  <a:pt x="0" y="53"/>
                                </a:lnTo>
                                <a:lnTo>
                                  <a:pt x="36" y="31"/>
                                </a:lnTo>
                                <a:lnTo>
                                  <a:pt x="36" y="0"/>
                                </a:lnTo>
                                <a:lnTo>
                                  <a:pt x="0" y="22"/>
                                </a:lnTo>
                              </a:path>
                            </a:pathLst>
                          </a:custGeom>
                          <a:solidFill>
                            <a:srgbClr val="606080"/>
                          </a:solidFill>
                          <a:ln w="12700" cap="rnd">
                            <a:solidFill>
                              <a:srgbClr val="000000"/>
                            </a:solidFill>
                            <a:round/>
                            <a:headEnd/>
                            <a:tailEnd/>
                          </a:ln>
                        </p:spPr>
                        <p:txBody>
                          <a:bodyPr wrap="none" lIns="90442" tIns="44428" rIns="90442" bIns="44428">
                            <a:spAutoFit/>
                          </a:bodyPr>
                          <a:lstStyle/>
                          <a:p>
                            <a:endParaRPr lang="es-MX"/>
                          </a:p>
                        </p:txBody>
                      </p:sp>
                      <p:sp>
                        <p:nvSpPr>
                          <p:cNvPr id="158803" name="Freeform 82">
                            <a:extLst>
                              <a:ext uri="{FF2B5EF4-FFF2-40B4-BE49-F238E27FC236}">
                                <a16:creationId xmlns:a16="http://schemas.microsoft.com/office/drawing/2014/main" id="{25F2144B-8646-2C72-ECC4-0DE43576E135}"/>
                              </a:ext>
                            </a:extLst>
                          </p:cNvPr>
                          <p:cNvSpPr>
                            <a:spLocks/>
                          </p:cNvSpPr>
                          <p:nvPr/>
                        </p:nvSpPr>
                        <p:spPr bwMode="auto">
                          <a:xfrm>
                            <a:off x="1086" y="1151"/>
                            <a:ext cx="87" cy="41"/>
                          </a:xfrm>
                          <a:custGeom>
                            <a:avLst/>
                            <a:gdLst>
                              <a:gd name="T0" fmla="*/ 0 w 87"/>
                              <a:gd name="T1" fmla="*/ 14 h 41"/>
                              <a:gd name="T2" fmla="*/ 50 w 87"/>
                              <a:gd name="T3" fmla="*/ 40 h 41"/>
                              <a:gd name="T4" fmla="*/ 86 w 87"/>
                              <a:gd name="T5" fmla="*/ 18 h 41"/>
                              <a:gd name="T6" fmla="*/ 45 w 87"/>
                              <a:gd name="T7" fmla="*/ 0 h 41"/>
                              <a:gd name="T8" fmla="*/ 0 w 87"/>
                              <a:gd name="T9" fmla="*/ 14 h 41"/>
                              <a:gd name="T10" fmla="*/ 0 60000 65536"/>
                              <a:gd name="T11" fmla="*/ 0 60000 65536"/>
                              <a:gd name="T12" fmla="*/ 0 60000 65536"/>
                              <a:gd name="T13" fmla="*/ 0 60000 65536"/>
                              <a:gd name="T14" fmla="*/ 0 60000 65536"/>
                              <a:gd name="T15" fmla="*/ 0 w 87"/>
                              <a:gd name="T16" fmla="*/ 0 h 41"/>
                              <a:gd name="T17" fmla="*/ 87 w 87"/>
                              <a:gd name="T18" fmla="*/ 41 h 41"/>
                            </a:gdLst>
                            <a:ahLst/>
                            <a:cxnLst>
                              <a:cxn ang="T10">
                                <a:pos x="T0" y="T1"/>
                              </a:cxn>
                              <a:cxn ang="T11">
                                <a:pos x="T2" y="T3"/>
                              </a:cxn>
                              <a:cxn ang="T12">
                                <a:pos x="T4" y="T5"/>
                              </a:cxn>
                              <a:cxn ang="T13">
                                <a:pos x="T6" y="T7"/>
                              </a:cxn>
                              <a:cxn ang="T14">
                                <a:pos x="T8" y="T9"/>
                              </a:cxn>
                            </a:cxnLst>
                            <a:rect l="T15" t="T16" r="T17" b="T18"/>
                            <a:pathLst>
                              <a:path w="87" h="41">
                                <a:moveTo>
                                  <a:pt x="0" y="14"/>
                                </a:moveTo>
                                <a:lnTo>
                                  <a:pt x="50" y="40"/>
                                </a:lnTo>
                                <a:lnTo>
                                  <a:pt x="86" y="18"/>
                                </a:lnTo>
                                <a:lnTo>
                                  <a:pt x="45" y="0"/>
                                </a:lnTo>
                                <a:lnTo>
                                  <a:pt x="0" y="14"/>
                                </a:lnTo>
                              </a:path>
                            </a:pathLst>
                          </a:custGeom>
                          <a:solidFill>
                            <a:srgbClr val="C0C0E0"/>
                          </a:solidFill>
                          <a:ln w="12700" cap="rnd">
                            <a:solidFill>
                              <a:srgbClr val="000000"/>
                            </a:solidFill>
                            <a:round/>
                            <a:headEnd/>
                            <a:tailEnd/>
                          </a:ln>
                        </p:spPr>
                        <p:txBody>
                          <a:bodyPr wrap="none" lIns="90442" tIns="44428" rIns="90442" bIns="44428">
                            <a:spAutoFit/>
                          </a:bodyPr>
                          <a:lstStyle/>
                          <a:p>
                            <a:endParaRPr lang="es-MX"/>
                          </a:p>
                        </p:txBody>
                      </p:sp>
                    </p:grpSp>
                    <p:sp>
                      <p:nvSpPr>
                        <p:cNvPr id="158800" name="Freeform 79">
                          <a:extLst>
                            <a:ext uri="{FF2B5EF4-FFF2-40B4-BE49-F238E27FC236}">
                              <a16:creationId xmlns:a16="http://schemas.microsoft.com/office/drawing/2014/main" id="{FFF4EA0C-DE9A-19EC-9BB5-7ED6A108CBDF}"/>
                            </a:ext>
                          </a:extLst>
                        </p:cNvPr>
                        <p:cNvSpPr>
                          <a:spLocks/>
                        </p:cNvSpPr>
                        <p:nvPr/>
                      </p:nvSpPr>
                      <p:spPr bwMode="auto">
                        <a:xfrm>
                          <a:off x="1037" y="1151"/>
                          <a:ext cx="94" cy="22"/>
                        </a:xfrm>
                        <a:custGeom>
                          <a:avLst/>
                          <a:gdLst>
                            <a:gd name="T0" fmla="*/ 0 w 94"/>
                            <a:gd name="T1" fmla="*/ 21 h 22"/>
                            <a:gd name="T2" fmla="*/ 49 w 94"/>
                            <a:gd name="T3" fmla="*/ 15 h 22"/>
                            <a:gd name="T4" fmla="*/ 93 w 94"/>
                            <a:gd name="T5" fmla="*/ 0 h 22"/>
                            <a:gd name="T6" fmla="*/ 40 w 94"/>
                            <a:gd name="T7" fmla="*/ 10 h 22"/>
                            <a:gd name="T8" fmla="*/ 0 w 94"/>
                            <a:gd name="T9" fmla="*/ 21 h 22"/>
                            <a:gd name="T10" fmla="*/ 0 60000 65536"/>
                            <a:gd name="T11" fmla="*/ 0 60000 65536"/>
                            <a:gd name="T12" fmla="*/ 0 60000 65536"/>
                            <a:gd name="T13" fmla="*/ 0 60000 65536"/>
                            <a:gd name="T14" fmla="*/ 0 60000 65536"/>
                            <a:gd name="T15" fmla="*/ 0 w 94"/>
                            <a:gd name="T16" fmla="*/ 0 h 22"/>
                            <a:gd name="T17" fmla="*/ 94 w 94"/>
                            <a:gd name="T18" fmla="*/ 22 h 22"/>
                          </a:gdLst>
                          <a:ahLst/>
                          <a:cxnLst>
                            <a:cxn ang="T10">
                              <a:pos x="T0" y="T1"/>
                            </a:cxn>
                            <a:cxn ang="T11">
                              <a:pos x="T2" y="T3"/>
                            </a:cxn>
                            <a:cxn ang="T12">
                              <a:pos x="T4" y="T5"/>
                            </a:cxn>
                            <a:cxn ang="T13">
                              <a:pos x="T6" y="T7"/>
                            </a:cxn>
                            <a:cxn ang="T14">
                              <a:pos x="T8" y="T9"/>
                            </a:cxn>
                          </a:cxnLst>
                          <a:rect l="T15" t="T16" r="T17" b="T18"/>
                          <a:pathLst>
                            <a:path w="94" h="22">
                              <a:moveTo>
                                <a:pt x="0" y="21"/>
                              </a:moveTo>
                              <a:lnTo>
                                <a:pt x="49" y="15"/>
                              </a:lnTo>
                              <a:lnTo>
                                <a:pt x="93" y="0"/>
                              </a:lnTo>
                              <a:lnTo>
                                <a:pt x="40" y="10"/>
                              </a:lnTo>
                              <a:lnTo>
                                <a:pt x="0" y="21"/>
                              </a:lnTo>
                            </a:path>
                          </a:pathLst>
                        </a:custGeom>
                        <a:solidFill>
                          <a:srgbClr val="8080A0"/>
                        </a:solidFill>
                        <a:ln w="12700" cap="rnd">
                          <a:solidFill>
                            <a:srgbClr val="000000"/>
                          </a:solidFill>
                          <a:round/>
                          <a:headEnd/>
                          <a:tailEnd/>
                        </a:ln>
                      </p:spPr>
                      <p:txBody>
                        <a:bodyPr wrap="none" lIns="90442" tIns="44428" rIns="90442" bIns="44428">
                          <a:spAutoFit/>
                        </a:bodyPr>
                        <a:lstStyle/>
                        <a:p>
                          <a:endParaRPr lang="es-MX"/>
                        </a:p>
                      </p:txBody>
                    </p:sp>
                  </p:grpSp>
                  <p:grpSp>
                    <p:nvGrpSpPr>
                      <p:cNvPr id="158769" name="Group 48">
                        <a:extLst>
                          <a:ext uri="{FF2B5EF4-FFF2-40B4-BE49-F238E27FC236}">
                            <a16:creationId xmlns:a16="http://schemas.microsoft.com/office/drawing/2014/main" id="{64F9AA5D-3932-007F-00F0-46B596A904F4}"/>
                          </a:ext>
                        </a:extLst>
                      </p:cNvPr>
                      <p:cNvGrpSpPr>
                        <a:grpSpLocks/>
                      </p:cNvGrpSpPr>
                      <p:nvPr/>
                    </p:nvGrpSpPr>
                    <p:grpSpPr bwMode="auto">
                      <a:xfrm>
                        <a:off x="1108" y="1147"/>
                        <a:ext cx="62" cy="23"/>
                        <a:chOff x="1108" y="1147"/>
                        <a:chExt cx="62" cy="23"/>
                      </a:xfrm>
                    </p:grpSpPr>
                    <p:sp>
                      <p:nvSpPr>
                        <p:cNvPr id="158796" name="Freeform 75">
                          <a:extLst>
                            <a:ext uri="{FF2B5EF4-FFF2-40B4-BE49-F238E27FC236}">
                              <a16:creationId xmlns:a16="http://schemas.microsoft.com/office/drawing/2014/main" id="{ABC20534-CE09-26A9-9852-23C303FDEABE}"/>
                            </a:ext>
                          </a:extLst>
                        </p:cNvPr>
                        <p:cNvSpPr>
                          <a:spLocks/>
                        </p:cNvSpPr>
                        <p:nvPr/>
                      </p:nvSpPr>
                      <p:spPr bwMode="auto">
                        <a:xfrm>
                          <a:off x="1108" y="1158"/>
                          <a:ext cx="26" cy="12"/>
                        </a:xfrm>
                        <a:custGeom>
                          <a:avLst/>
                          <a:gdLst>
                            <a:gd name="T0" fmla="*/ 0 w 26"/>
                            <a:gd name="T1" fmla="*/ 9 h 12"/>
                            <a:gd name="T2" fmla="*/ 1 w 26"/>
                            <a:gd name="T3" fmla="*/ 11 h 12"/>
                            <a:gd name="T4" fmla="*/ 25 w 26"/>
                            <a:gd name="T5" fmla="*/ 3 h 12"/>
                            <a:gd name="T6" fmla="*/ 24 w 26"/>
                            <a:gd name="T7" fmla="*/ 0 h 12"/>
                            <a:gd name="T8" fmla="*/ 0 w 26"/>
                            <a:gd name="T9" fmla="*/ 9 h 12"/>
                            <a:gd name="T10" fmla="*/ 0 60000 65536"/>
                            <a:gd name="T11" fmla="*/ 0 60000 65536"/>
                            <a:gd name="T12" fmla="*/ 0 60000 65536"/>
                            <a:gd name="T13" fmla="*/ 0 60000 65536"/>
                            <a:gd name="T14" fmla="*/ 0 60000 65536"/>
                            <a:gd name="T15" fmla="*/ 0 w 26"/>
                            <a:gd name="T16" fmla="*/ 0 h 12"/>
                            <a:gd name="T17" fmla="*/ 26 w 26"/>
                            <a:gd name="T18" fmla="*/ 12 h 12"/>
                          </a:gdLst>
                          <a:ahLst/>
                          <a:cxnLst>
                            <a:cxn ang="T10">
                              <a:pos x="T0" y="T1"/>
                            </a:cxn>
                            <a:cxn ang="T11">
                              <a:pos x="T2" y="T3"/>
                            </a:cxn>
                            <a:cxn ang="T12">
                              <a:pos x="T4" y="T5"/>
                            </a:cxn>
                            <a:cxn ang="T13">
                              <a:pos x="T6" y="T7"/>
                            </a:cxn>
                            <a:cxn ang="T14">
                              <a:pos x="T8" y="T9"/>
                            </a:cxn>
                          </a:cxnLst>
                          <a:rect l="T15" t="T16" r="T17" b="T18"/>
                          <a:pathLst>
                            <a:path w="26" h="12">
                              <a:moveTo>
                                <a:pt x="0" y="9"/>
                              </a:moveTo>
                              <a:lnTo>
                                <a:pt x="1" y="11"/>
                              </a:lnTo>
                              <a:lnTo>
                                <a:pt x="25" y="3"/>
                              </a:lnTo>
                              <a:lnTo>
                                <a:pt x="24" y="0"/>
                              </a:lnTo>
                              <a:lnTo>
                                <a:pt x="0" y="9"/>
                              </a:lnTo>
                            </a:path>
                          </a:pathLst>
                        </a:custGeom>
                        <a:solidFill>
                          <a:srgbClr val="606080"/>
                        </a:solidFill>
                        <a:ln w="12700" cap="rnd">
                          <a:solidFill>
                            <a:srgbClr val="000000"/>
                          </a:solidFill>
                          <a:round/>
                          <a:headEnd/>
                          <a:tailEnd/>
                        </a:ln>
                      </p:spPr>
                      <p:txBody>
                        <a:bodyPr wrap="none" lIns="90442" tIns="44428" rIns="90442" bIns="44428">
                          <a:spAutoFit/>
                        </a:bodyPr>
                        <a:lstStyle/>
                        <a:p>
                          <a:endParaRPr lang="es-MX"/>
                        </a:p>
                      </p:txBody>
                    </p:sp>
                    <p:sp>
                      <p:nvSpPr>
                        <p:cNvPr id="158797" name="Freeform 76">
                          <a:extLst>
                            <a:ext uri="{FF2B5EF4-FFF2-40B4-BE49-F238E27FC236}">
                              <a16:creationId xmlns:a16="http://schemas.microsoft.com/office/drawing/2014/main" id="{128F82F8-9F80-DC1E-132D-1C7DDEC8D090}"/>
                            </a:ext>
                          </a:extLst>
                        </p:cNvPr>
                        <p:cNvSpPr>
                          <a:spLocks/>
                        </p:cNvSpPr>
                        <p:nvPr/>
                      </p:nvSpPr>
                      <p:spPr bwMode="auto">
                        <a:xfrm>
                          <a:off x="1110" y="1153"/>
                          <a:ext cx="23" cy="12"/>
                        </a:xfrm>
                        <a:custGeom>
                          <a:avLst/>
                          <a:gdLst>
                            <a:gd name="T0" fmla="*/ 0 w 23"/>
                            <a:gd name="T1" fmla="*/ 11 h 12"/>
                            <a:gd name="T2" fmla="*/ 1 w 23"/>
                            <a:gd name="T3" fmla="*/ 10 h 12"/>
                            <a:gd name="T4" fmla="*/ 1 w 23"/>
                            <a:gd name="T5" fmla="*/ 7 h 12"/>
                            <a:gd name="T6" fmla="*/ 2 w 23"/>
                            <a:gd name="T7" fmla="*/ 6 h 12"/>
                            <a:gd name="T8" fmla="*/ 5 w 23"/>
                            <a:gd name="T9" fmla="*/ 4 h 12"/>
                            <a:gd name="T10" fmla="*/ 6 w 23"/>
                            <a:gd name="T11" fmla="*/ 2 h 12"/>
                            <a:gd name="T12" fmla="*/ 8 w 23"/>
                            <a:gd name="T13" fmla="*/ 1 h 12"/>
                            <a:gd name="T14" fmla="*/ 10 w 23"/>
                            <a:gd name="T15" fmla="*/ 1 h 12"/>
                            <a:gd name="T16" fmla="*/ 13 w 23"/>
                            <a:gd name="T17" fmla="*/ 0 h 12"/>
                            <a:gd name="T18" fmla="*/ 22 w 23"/>
                            <a:gd name="T19" fmla="*/ 1 h 12"/>
                            <a:gd name="T20" fmla="*/ 21 w 23"/>
                            <a:gd name="T21" fmla="*/ 2 h 12"/>
                            <a:gd name="T22" fmla="*/ 20 w 23"/>
                            <a:gd name="T23" fmla="*/ 4 h 12"/>
                            <a:gd name="T24" fmla="*/ 20 w 23"/>
                            <a:gd name="T25" fmla="*/ 5 h 12"/>
                            <a:gd name="T26" fmla="*/ 0 w 23"/>
                            <a:gd name="T27" fmla="*/ 11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
                            <a:gd name="T43" fmla="*/ 0 h 12"/>
                            <a:gd name="T44" fmla="*/ 23 w 23"/>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 h="12">
                              <a:moveTo>
                                <a:pt x="0" y="11"/>
                              </a:moveTo>
                              <a:lnTo>
                                <a:pt x="1" y="10"/>
                              </a:lnTo>
                              <a:lnTo>
                                <a:pt x="1" y="7"/>
                              </a:lnTo>
                              <a:lnTo>
                                <a:pt x="2" y="6"/>
                              </a:lnTo>
                              <a:lnTo>
                                <a:pt x="5" y="4"/>
                              </a:lnTo>
                              <a:lnTo>
                                <a:pt x="6" y="2"/>
                              </a:lnTo>
                              <a:lnTo>
                                <a:pt x="8" y="1"/>
                              </a:lnTo>
                              <a:lnTo>
                                <a:pt x="10" y="1"/>
                              </a:lnTo>
                              <a:lnTo>
                                <a:pt x="13" y="0"/>
                              </a:lnTo>
                              <a:lnTo>
                                <a:pt x="22" y="1"/>
                              </a:lnTo>
                              <a:lnTo>
                                <a:pt x="21" y="2"/>
                              </a:lnTo>
                              <a:lnTo>
                                <a:pt x="20" y="4"/>
                              </a:lnTo>
                              <a:lnTo>
                                <a:pt x="20" y="5"/>
                              </a:lnTo>
                              <a:lnTo>
                                <a:pt x="0" y="11"/>
                              </a:lnTo>
                            </a:path>
                          </a:pathLst>
                        </a:custGeom>
                        <a:solidFill>
                          <a:srgbClr val="E0E0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8798" name="Freeform 77">
                          <a:extLst>
                            <a:ext uri="{FF2B5EF4-FFF2-40B4-BE49-F238E27FC236}">
                              <a16:creationId xmlns:a16="http://schemas.microsoft.com/office/drawing/2014/main" id="{B2EB3E01-0F44-D6EE-7C88-A33D4D280CEB}"/>
                            </a:ext>
                          </a:extLst>
                        </p:cNvPr>
                        <p:cNvSpPr>
                          <a:spLocks/>
                        </p:cNvSpPr>
                        <p:nvPr/>
                      </p:nvSpPr>
                      <p:spPr bwMode="auto">
                        <a:xfrm>
                          <a:off x="1125" y="1147"/>
                          <a:ext cx="45" cy="21"/>
                        </a:xfrm>
                        <a:custGeom>
                          <a:avLst/>
                          <a:gdLst>
                            <a:gd name="T0" fmla="*/ 0 w 45"/>
                            <a:gd name="T1" fmla="*/ 5 h 21"/>
                            <a:gd name="T2" fmla="*/ 6 w 45"/>
                            <a:gd name="T3" fmla="*/ 5 h 21"/>
                            <a:gd name="T4" fmla="*/ 8 w 45"/>
                            <a:gd name="T5" fmla="*/ 6 h 21"/>
                            <a:gd name="T6" fmla="*/ 10 w 45"/>
                            <a:gd name="T7" fmla="*/ 7 h 21"/>
                            <a:gd name="T8" fmla="*/ 14 w 45"/>
                            <a:gd name="T9" fmla="*/ 8 h 21"/>
                            <a:gd name="T10" fmla="*/ 16 w 45"/>
                            <a:gd name="T11" fmla="*/ 9 h 21"/>
                            <a:gd name="T12" fmla="*/ 18 w 45"/>
                            <a:gd name="T13" fmla="*/ 12 h 21"/>
                            <a:gd name="T14" fmla="*/ 20 w 45"/>
                            <a:gd name="T15" fmla="*/ 15 h 21"/>
                            <a:gd name="T16" fmla="*/ 23 w 45"/>
                            <a:gd name="T17" fmla="*/ 18 h 21"/>
                            <a:gd name="T18" fmla="*/ 24 w 45"/>
                            <a:gd name="T19" fmla="*/ 20 h 21"/>
                            <a:gd name="T20" fmla="*/ 44 w 45"/>
                            <a:gd name="T21" fmla="*/ 10 h 21"/>
                            <a:gd name="T22" fmla="*/ 43 w 45"/>
                            <a:gd name="T23" fmla="*/ 8 h 21"/>
                            <a:gd name="T24" fmla="*/ 42 w 45"/>
                            <a:gd name="T25" fmla="*/ 5 h 21"/>
                            <a:gd name="T26" fmla="*/ 39 w 45"/>
                            <a:gd name="T27" fmla="*/ 4 h 21"/>
                            <a:gd name="T28" fmla="*/ 37 w 45"/>
                            <a:gd name="T29" fmla="*/ 2 h 21"/>
                            <a:gd name="T30" fmla="*/ 35 w 45"/>
                            <a:gd name="T31" fmla="*/ 1 h 21"/>
                            <a:gd name="T32" fmla="*/ 33 w 45"/>
                            <a:gd name="T33" fmla="*/ 0 h 21"/>
                            <a:gd name="T34" fmla="*/ 25 w 45"/>
                            <a:gd name="T35" fmla="*/ 1 h 21"/>
                            <a:gd name="T36" fmla="*/ 16 w 45"/>
                            <a:gd name="T37" fmla="*/ 2 h 21"/>
                            <a:gd name="T38" fmla="*/ 0 w 45"/>
                            <a:gd name="T39" fmla="*/ 5 h 2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5"/>
                            <a:gd name="T61" fmla="*/ 0 h 21"/>
                            <a:gd name="T62" fmla="*/ 45 w 45"/>
                            <a:gd name="T63" fmla="*/ 21 h 2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5" h="21">
                              <a:moveTo>
                                <a:pt x="0" y="5"/>
                              </a:moveTo>
                              <a:lnTo>
                                <a:pt x="6" y="5"/>
                              </a:lnTo>
                              <a:lnTo>
                                <a:pt x="8" y="6"/>
                              </a:lnTo>
                              <a:lnTo>
                                <a:pt x="10" y="7"/>
                              </a:lnTo>
                              <a:lnTo>
                                <a:pt x="14" y="8"/>
                              </a:lnTo>
                              <a:lnTo>
                                <a:pt x="16" y="9"/>
                              </a:lnTo>
                              <a:lnTo>
                                <a:pt x="18" y="12"/>
                              </a:lnTo>
                              <a:lnTo>
                                <a:pt x="20" y="15"/>
                              </a:lnTo>
                              <a:lnTo>
                                <a:pt x="23" y="18"/>
                              </a:lnTo>
                              <a:lnTo>
                                <a:pt x="24" y="20"/>
                              </a:lnTo>
                              <a:lnTo>
                                <a:pt x="44" y="10"/>
                              </a:lnTo>
                              <a:lnTo>
                                <a:pt x="43" y="8"/>
                              </a:lnTo>
                              <a:lnTo>
                                <a:pt x="42" y="5"/>
                              </a:lnTo>
                              <a:lnTo>
                                <a:pt x="39" y="4"/>
                              </a:lnTo>
                              <a:lnTo>
                                <a:pt x="37" y="2"/>
                              </a:lnTo>
                              <a:lnTo>
                                <a:pt x="35" y="1"/>
                              </a:lnTo>
                              <a:lnTo>
                                <a:pt x="33" y="0"/>
                              </a:lnTo>
                              <a:lnTo>
                                <a:pt x="25" y="1"/>
                              </a:lnTo>
                              <a:lnTo>
                                <a:pt x="16" y="2"/>
                              </a:lnTo>
                              <a:lnTo>
                                <a:pt x="0" y="5"/>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grpSp>
                  <p:grpSp>
                    <p:nvGrpSpPr>
                      <p:cNvPr id="158770" name="Group 49">
                        <a:extLst>
                          <a:ext uri="{FF2B5EF4-FFF2-40B4-BE49-F238E27FC236}">
                            <a16:creationId xmlns:a16="http://schemas.microsoft.com/office/drawing/2014/main" id="{3D75EABF-7BBA-886D-9C82-D827D392ADDE}"/>
                          </a:ext>
                        </a:extLst>
                      </p:cNvPr>
                      <p:cNvGrpSpPr>
                        <a:grpSpLocks/>
                      </p:cNvGrpSpPr>
                      <p:nvPr/>
                    </p:nvGrpSpPr>
                    <p:grpSpPr bwMode="auto">
                      <a:xfrm>
                        <a:off x="1085" y="1146"/>
                        <a:ext cx="39" cy="21"/>
                        <a:chOff x="1085" y="1146"/>
                        <a:chExt cx="39" cy="21"/>
                      </a:xfrm>
                    </p:grpSpPr>
                    <p:grpSp>
                      <p:nvGrpSpPr>
                        <p:cNvPr id="158784" name="Group 63">
                          <a:extLst>
                            <a:ext uri="{FF2B5EF4-FFF2-40B4-BE49-F238E27FC236}">
                              <a16:creationId xmlns:a16="http://schemas.microsoft.com/office/drawing/2014/main" id="{DDD46474-EE66-2087-0A52-2B7E17C3428B}"/>
                            </a:ext>
                          </a:extLst>
                        </p:cNvPr>
                        <p:cNvGrpSpPr>
                          <a:grpSpLocks/>
                        </p:cNvGrpSpPr>
                        <p:nvPr/>
                      </p:nvGrpSpPr>
                      <p:grpSpPr bwMode="auto">
                        <a:xfrm>
                          <a:off x="1113" y="1146"/>
                          <a:ext cx="11" cy="14"/>
                          <a:chOff x="1113" y="1146"/>
                          <a:chExt cx="11" cy="14"/>
                        </a:xfrm>
                      </p:grpSpPr>
                      <p:sp>
                        <p:nvSpPr>
                          <p:cNvPr id="158794" name="Freeform 73">
                            <a:extLst>
                              <a:ext uri="{FF2B5EF4-FFF2-40B4-BE49-F238E27FC236}">
                                <a16:creationId xmlns:a16="http://schemas.microsoft.com/office/drawing/2014/main" id="{53D722AC-C7FC-708C-DE01-3C6750BC17F7}"/>
                              </a:ext>
                            </a:extLst>
                          </p:cNvPr>
                          <p:cNvSpPr>
                            <a:spLocks/>
                          </p:cNvSpPr>
                          <p:nvPr/>
                        </p:nvSpPr>
                        <p:spPr bwMode="auto">
                          <a:xfrm>
                            <a:off x="1115" y="1150"/>
                            <a:ext cx="9" cy="10"/>
                          </a:xfrm>
                          <a:custGeom>
                            <a:avLst/>
                            <a:gdLst>
                              <a:gd name="T0" fmla="*/ 0 w 9"/>
                              <a:gd name="T1" fmla="*/ 0 h 10"/>
                              <a:gd name="T2" fmla="*/ 5 w 9"/>
                              <a:gd name="T3" fmla="*/ 9 h 10"/>
                              <a:gd name="T4" fmla="*/ 8 w 9"/>
                              <a:gd name="T5" fmla="*/ 9 h 10"/>
                              <a:gd name="T6" fmla="*/ 2 w 9"/>
                              <a:gd name="T7" fmla="*/ 0 h 10"/>
                              <a:gd name="T8" fmla="*/ 0 w 9"/>
                              <a:gd name="T9" fmla="*/ 0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0" y="0"/>
                                </a:moveTo>
                                <a:lnTo>
                                  <a:pt x="5" y="9"/>
                                </a:lnTo>
                                <a:lnTo>
                                  <a:pt x="8" y="9"/>
                                </a:lnTo>
                                <a:lnTo>
                                  <a:pt x="2"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8795" name="Oval 74">
                            <a:extLst>
                              <a:ext uri="{FF2B5EF4-FFF2-40B4-BE49-F238E27FC236}">
                                <a16:creationId xmlns:a16="http://schemas.microsoft.com/office/drawing/2014/main" id="{AADD16A3-7963-963C-60DE-4B7A1A70A433}"/>
                              </a:ext>
                            </a:extLst>
                          </p:cNvPr>
                          <p:cNvSpPr>
                            <a:spLocks noChangeArrowheads="1"/>
                          </p:cNvSpPr>
                          <p:nvPr/>
                        </p:nvSpPr>
                        <p:spPr bwMode="auto">
                          <a:xfrm>
                            <a:off x="1113" y="1146"/>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8785" name="Group 64">
                          <a:extLst>
                            <a:ext uri="{FF2B5EF4-FFF2-40B4-BE49-F238E27FC236}">
                              <a16:creationId xmlns:a16="http://schemas.microsoft.com/office/drawing/2014/main" id="{9AF25AF5-3209-FA84-07FA-C78C10789FE4}"/>
                            </a:ext>
                          </a:extLst>
                        </p:cNvPr>
                        <p:cNvGrpSpPr>
                          <a:grpSpLocks/>
                        </p:cNvGrpSpPr>
                        <p:nvPr/>
                      </p:nvGrpSpPr>
                      <p:grpSpPr bwMode="auto">
                        <a:xfrm>
                          <a:off x="1104" y="1148"/>
                          <a:ext cx="11" cy="14"/>
                          <a:chOff x="1104" y="1148"/>
                          <a:chExt cx="11" cy="14"/>
                        </a:xfrm>
                      </p:grpSpPr>
                      <p:sp>
                        <p:nvSpPr>
                          <p:cNvPr id="158792" name="Freeform 71">
                            <a:extLst>
                              <a:ext uri="{FF2B5EF4-FFF2-40B4-BE49-F238E27FC236}">
                                <a16:creationId xmlns:a16="http://schemas.microsoft.com/office/drawing/2014/main" id="{9B4FB536-1C94-CC60-5215-DE7F0CECE1E7}"/>
                              </a:ext>
                            </a:extLst>
                          </p:cNvPr>
                          <p:cNvSpPr>
                            <a:spLocks/>
                          </p:cNvSpPr>
                          <p:nvPr/>
                        </p:nvSpPr>
                        <p:spPr bwMode="auto">
                          <a:xfrm>
                            <a:off x="1107" y="1152"/>
                            <a:ext cx="8" cy="10"/>
                          </a:xfrm>
                          <a:custGeom>
                            <a:avLst/>
                            <a:gdLst>
                              <a:gd name="T0" fmla="*/ 0 w 8"/>
                              <a:gd name="T1" fmla="*/ 0 h 10"/>
                              <a:gd name="T2" fmla="*/ 4 w 8"/>
                              <a:gd name="T3" fmla="*/ 9 h 10"/>
                              <a:gd name="T4" fmla="*/ 7 w 8"/>
                              <a:gd name="T5" fmla="*/ 9 h 10"/>
                              <a:gd name="T6" fmla="*/ 2 w 8"/>
                              <a:gd name="T7" fmla="*/ 0 h 10"/>
                              <a:gd name="T8" fmla="*/ 0 w 8"/>
                              <a:gd name="T9" fmla="*/ 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0" y="0"/>
                                </a:moveTo>
                                <a:lnTo>
                                  <a:pt x="4" y="9"/>
                                </a:lnTo>
                                <a:lnTo>
                                  <a:pt x="7" y="9"/>
                                </a:lnTo>
                                <a:lnTo>
                                  <a:pt x="2"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8793" name="Oval 72">
                            <a:extLst>
                              <a:ext uri="{FF2B5EF4-FFF2-40B4-BE49-F238E27FC236}">
                                <a16:creationId xmlns:a16="http://schemas.microsoft.com/office/drawing/2014/main" id="{6249A23A-2BB4-92B4-2A40-9860477419D9}"/>
                              </a:ext>
                            </a:extLst>
                          </p:cNvPr>
                          <p:cNvSpPr>
                            <a:spLocks noChangeArrowheads="1"/>
                          </p:cNvSpPr>
                          <p:nvPr/>
                        </p:nvSpPr>
                        <p:spPr bwMode="auto">
                          <a:xfrm>
                            <a:off x="1104" y="1148"/>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8786" name="Group 65">
                          <a:extLst>
                            <a:ext uri="{FF2B5EF4-FFF2-40B4-BE49-F238E27FC236}">
                              <a16:creationId xmlns:a16="http://schemas.microsoft.com/office/drawing/2014/main" id="{15A30A2C-8D31-1E1A-8715-A7B5F56B58E5}"/>
                            </a:ext>
                          </a:extLst>
                        </p:cNvPr>
                        <p:cNvGrpSpPr>
                          <a:grpSpLocks/>
                        </p:cNvGrpSpPr>
                        <p:nvPr/>
                      </p:nvGrpSpPr>
                      <p:grpSpPr bwMode="auto">
                        <a:xfrm>
                          <a:off x="1095" y="1152"/>
                          <a:ext cx="10" cy="9"/>
                          <a:chOff x="1095" y="1152"/>
                          <a:chExt cx="10" cy="9"/>
                        </a:xfrm>
                      </p:grpSpPr>
                      <p:sp>
                        <p:nvSpPr>
                          <p:cNvPr id="158790" name="Freeform 69">
                            <a:extLst>
                              <a:ext uri="{FF2B5EF4-FFF2-40B4-BE49-F238E27FC236}">
                                <a16:creationId xmlns:a16="http://schemas.microsoft.com/office/drawing/2014/main" id="{BA52B0C5-6580-6871-B0F9-E33D3FD81050}"/>
                              </a:ext>
                            </a:extLst>
                          </p:cNvPr>
                          <p:cNvSpPr>
                            <a:spLocks/>
                          </p:cNvSpPr>
                          <p:nvPr/>
                        </p:nvSpPr>
                        <p:spPr bwMode="auto">
                          <a:xfrm>
                            <a:off x="1097" y="1155"/>
                            <a:ext cx="8" cy="1"/>
                          </a:xfrm>
                          <a:custGeom>
                            <a:avLst/>
                            <a:gdLst>
                              <a:gd name="T0" fmla="*/ 0 w 8"/>
                              <a:gd name="T1" fmla="*/ 0 h 1"/>
                              <a:gd name="T2" fmla="*/ 5 w 8"/>
                              <a:gd name="T3" fmla="*/ 0 h 1"/>
                              <a:gd name="T4" fmla="*/ 7 w 8"/>
                              <a:gd name="T5" fmla="*/ 0 h 1"/>
                              <a:gd name="T6" fmla="*/ 3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5" y="0"/>
                                </a:lnTo>
                                <a:lnTo>
                                  <a:pt x="7" y="0"/>
                                </a:lnTo>
                                <a:lnTo>
                                  <a:pt x="3"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8791" name="Oval 70">
                            <a:extLst>
                              <a:ext uri="{FF2B5EF4-FFF2-40B4-BE49-F238E27FC236}">
                                <a16:creationId xmlns:a16="http://schemas.microsoft.com/office/drawing/2014/main" id="{47C4D7E1-E6E9-339C-6759-B657430671E7}"/>
                              </a:ext>
                            </a:extLst>
                          </p:cNvPr>
                          <p:cNvSpPr>
                            <a:spLocks noChangeArrowheads="1"/>
                          </p:cNvSpPr>
                          <p:nvPr/>
                        </p:nvSpPr>
                        <p:spPr bwMode="auto">
                          <a:xfrm>
                            <a:off x="1095" y="1152"/>
                            <a:ext cx="7"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8787" name="Group 66">
                          <a:extLst>
                            <a:ext uri="{FF2B5EF4-FFF2-40B4-BE49-F238E27FC236}">
                              <a16:creationId xmlns:a16="http://schemas.microsoft.com/office/drawing/2014/main" id="{45BFEB61-31A9-3F7E-4D4B-9CAEA801F04D}"/>
                            </a:ext>
                          </a:extLst>
                        </p:cNvPr>
                        <p:cNvGrpSpPr>
                          <a:grpSpLocks/>
                        </p:cNvGrpSpPr>
                        <p:nvPr/>
                      </p:nvGrpSpPr>
                      <p:grpSpPr bwMode="auto">
                        <a:xfrm>
                          <a:off x="1085" y="1153"/>
                          <a:ext cx="11" cy="14"/>
                          <a:chOff x="1085" y="1153"/>
                          <a:chExt cx="11" cy="14"/>
                        </a:xfrm>
                      </p:grpSpPr>
                      <p:sp>
                        <p:nvSpPr>
                          <p:cNvPr id="158788" name="Freeform 67">
                            <a:extLst>
                              <a:ext uri="{FF2B5EF4-FFF2-40B4-BE49-F238E27FC236}">
                                <a16:creationId xmlns:a16="http://schemas.microsoft.com/office/drawing/2014/main" id="{2D0E074D-F5CD-AA57-0FE4-C472E6F39FDD}"/>
                              </a:ext>
                            </a:extLst>
                          </p:cNvPr>
                          <p:cNvSpPr>
                            <a:spLocks/>
                          </p:cNvSpPr>
                          <p:nvPr/>
                        </p:nvSpPr>
                        <p:spPr bwMode="auto">
                          <a:xfrm>
                            <a:off x="1087" y="1157"/>
                            <a:ext cx="9" cy="10"/>
                          </a:xfrm>
                          <a:custGeom>
                            <a:avLst/>
                            <a:gdLst>
                              <a:gd name="T0" fmla="*/ 0 w 9"/>
                              <a:gd name="T1" fmla="*/ 0 h 10"/>
                              <a:gd name="T2" fmla="*/ 5 w 9"/>
                              <a:gd name="T3" fmla="*/ 9 h 10"/>
                              <a:gd name="T4" fmla="*/ 8 w 9"/>
                              <a:gd name="T5" fmla="*/ 9 h 10"/>
                              <a:gd name="T6" fmla="*/ 2 w 9"/>
                              <a:gd name="T7" fmla="*/ 0 h 10"/>
                              <a:gd name="T8" fmla="*/ 0 w 9"/>
                              <a:gd name="T9" fmla="*/ 0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0" y="0"/>
                                </a:moveTo>
                                <a:lnTo>
                                  <a:pt x="5" y="9"/>
                                </a:lnTo>
                                <a:lnTo>
                                  <a:pt x="8" y="9"/>
                                </a:lnTo>
                                <a:lnTo>
                                  <a:pt x="2"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8789" name="Oval 68">
                            <a:extLst>
                              <a:ext uri="{FF2B5EF4-FFF2-40B4-BE49-F238E27FC236}">
                                <a16:creationId xmlns:a16="http://schemas.microsoft.com/office/drawing/2014/main" id="{61D4A169-874C-DD64-AA9D-8325492C5C13}"/>
                              </a:ext>
                            </a:extLst>
                          </p:cNvPr>
                          <p:cNvSpPr>
                            <a:spLocks noChangeArrowheads="1"/>
                          </p:cNvSpPr>
                          <p:nvPr/>
                        </p:nvSpPr>
                        <p:spPr bwMode="auto">
                          <a:xfrm>
                            <a:off x="1085" y="1153"/>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grpSp>
                    <p:nvGrpSpPr>
                      <p:cNvPr id="158771" name="Group 50">
                        <a:extLst>
                          <a:ext uri="{FF2B5EF4-FFF2-40B4-BE49-F238E27FC236}">
                            <a16:creationId xmlns:a16="http://schemas.microsoft.com/office/drawing/2014/main" id="{AC5EA8F3-95DD-CCDE-6262-2107FFEE8FC2}"/>
                          </a:ext>
                        </a:extLst>
                      </p:cNvPr>
                      <p:cNvGrpSpPr>
                        <a:grpSpLocks/>
                      </p:cNvGrpSpPr>
                      <p:nvPr/>
                    </p:nvGrpSpPr>
                    <p:grpSpPr bwMode="auto">
                      <a:xfrm>
                        <a:off x="1046" y="1156"/>
                        <a:ext cx="40" cy="16"/>
                        <a:chOff x="1046" y="1156"/>
                        <a:chExt cx="40" cy="16"/>
                      </a:xfrm>
                    </p:grpSpPr>
                    <p:grpSp>
                      <p:nvGrpSpPr>
                        <p:cNvPr id="158772" name="Group 51">
                          <a:extLst>
                            <a:ext uri="{FF2B5EF4-FFF2-40B4-BE49-F238E27FC236}">
                              <a16:creationId xmlns:a16="http://schemas.microsoft.com/office/drawing/2014/main" id="{28628676-3F1A-77AE-4C94-DCB6E74C06B4}"/>
                            </a:ext>
                          </a:extLst>
                        </p:cNvPr>
                        <p:cNvGrpSpPr>
                          <a:grpSpLocks/>
                        </p:cNvGrpSpPr>
                        <p:nvPr/>
                      </p:nvGrpSpPr>
                      <p:grpSpPr bwMode="auto">
                        <a:xfrm>
                          <a:off x="1076" y="1156"/>
                          <a:ext cx="10" cy="9"/>
                          <a:chOff x="1076" y="1156"/>
                          <a:chExt cx="10" cy="9"/>
                        </a:xfrm>
                      </p:grpSpPr>
                      <p:sp>
                        <p:nvSpPr>
                          <p:cNvPr id="158782" name="Freeform 61">
                            <a:extLst>
                              <a:ext uri="{FF2B5EF4-FFF2-40B4-BE49-F238E27FC236}">
                                <a16:creationId xmlns:a16="http://schemas.microsoft.com/office/drawing/2014/main" id="{60DCE895-407A-6DDA-E6BF-75C4CA69841D}"/>
                              </a:ext>
                            </a:extLst>
                          </p:cNvPr>
                          <p:cNvSpPr>
                            <a:spLocks/>
                          </p:cNvSpPr>
                          <p:nvPr/>
                        </p:nvSpPr>
                        <p:spPr bwMode="auto">
                          <a:xfrm>
                            <a:off x="1078" y="1160"/>
                            <a:ext cx="8" cy="1"/>
                          </a:xfrm>
                          <a:custGeom>
                            <a:avLst/>
                            <a:gdLst>
                              <a:gd name="T0" fmla="*/ 0 w 8"/>
                              <a:gd name="T1" fmla="*/ 0 h 1"/>
                              <a:gd name="T2" fmla="*/ 4 w 8"/>
                              <a:gd name="T3" fmla="*/ 0 h 1"/>
                              <a:gd name="T4" fmla="*/ 7 w 8"/>
                              <a:gd name="T5" fmla="*/ 0 h 1"/>
                              <a:gd name="T6" fmla="*/ 2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4" y="0"/>
                                </a:lnTo>
                                <a:lnTo>
                                  <a:pt x="7" y="0"/>
                                </a:lnTo>
                                <a:lnTo>
                                  <a:pt x="2"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8783" name="Oval 62">
                            <a:extLst>
                              <a:ext uri="{FF2B5EF4-FFF2-40B4-BE49-F238E27FC236}">
                                <a16:creationId xmlns:a16="http://schemas.microsoft.com/office/drawing/2014/main" id="{739B038B-30B0-0D8C-4329-8EACAFC54BC3}"/>
                              </a:ext>
                            </a:extLst>
                          </p:cNvPr>
                          <p:cNvSpPr>
                            <a:spLocks noChangeArrowheads="1"/>
                          </p:cNvSpPr>
                          <p:nvPr/>
                        </p:nvSpPr>
                        <p:spPr bwMode="auto">
                          <a:xfrm>
                            <a:off x="1076" y="1156"/>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8773" name="Group 52">
                          <a:extLst>
                            <a:ext uri="{FF2B5EF4-FFF2-40B4-BE49-F238E27FC236}">
                              <a16:creationId xmlns:a16="http://schemas.microsoft.com/office/drawing/2014/main" id="{A3F0188A-AE35-6119-B58F-BF014C52A98E}"/>
                            </a:ext>
                          </a:extLst>
                        </p:cNvPr>
                        <p:cNvGrpSpPr>
                          <a:grpSpLocks/>
                        </p:cNvGrpSpPr>
                        <p:nvPr/>
                      </p:nvGrpSpPr>
                      <p:grpSpPr bwMode="auto">
                        <a:xfrm>
                          <a:off x="1065" y="1158"/>
                          <a:ext cx="11" cy="13"/>
                          <a:chOff x="1065" y="1158"/>
                          <a:chExt cx="11" cy="13"/>
                        </a:xfrm>
                      </p:grpSpPr>
                      <p:sp>
                        <p:nvSpPr>
                          <p:cNvPr id="158780" name="Freeform 59">
                            <a:extLst>
                              <a:ext uri="{FF2B5EF4-FFF2-40B4-BE49-F238E27FC236}">
                                <a16:creationId xmlns:a16="http://schemas.microsoft.com/office/drawing/2014/main" id="{AB707151-23AE-8268-140B-5DCDD7B290ED}"/>
                              </a:ext>
                            </a:extLst>
                          </p:cNvPr>
                          <p:cNvSpPr>
                            <a:spLocks/>
                          </p:cNvSpPr>
                          <p:nvPr/>
                        </p:nvSpPr>
                        <p:spPr bwMode="auto">
                          <a:xfrm>
                            <a:off x="1068" y="1162"/>
                            <a:ext cx="8" cy="9"/>
                          </a:xfrm>
                          <a:custGeom>
                            <a:avLst/>
                            <a:gdLst>
                              <a:gd name="T0" fmla="*/ 0 w 8"/>
                              <a:gd name="T1" fmla="*/ 0 h 9"/>
                              <a:gd name="T2" fmla="*/ 5 w 8"/>
                              <a:gd name="T3" fmla="*/ 8 h 9"/>
                              <a:gd name="T4" fmla="*/ 7 w 8"/>
                              <a:gd name="T5" fmla="*/ 8 h 9"/>
                              <a:gd name="T6" fmla="*/ 3 w 8"/>
                              <a:gd name="T7" fmla="*/ 0 h 9"/>
                              <a:gd name="T8" fmla="*/ 0 w 8"/>
                              <a:gd name="T9" fmla="*/ 0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0"/>
                                </a:moveTo>
                                <a:lnTo>
                                  <a:pt x="5" y="8"/>
                                </a:lnTo>
                                <a:lnTo>
                                  <a:pt x="7" y="8"/>
                                </a:lnTo>
                                <a:lnTo>
                                  <a:pt x="3"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8781" name="Oval 60">
                            <a:extLst>
                              <a:ext uri="{FF2B5EF4-FFF2-40B4-BE49-F238E27FC236}">
                                <a16:creationId xmlns:a16="http://schemas.microsoft.com/office/drawing/2014/main" id="{3732AA8A-E4BF-B1DC-B550-53D2F45729FD}"/>
                              </a:ext>
                            </a:extLst>
                          </p:cNvPr>
                          <p:cNvSpPr>
                            <a:spLocks noChangeArrowheads="1"/>
                          </p:cNvSpPr>
                          <p:nvPr/>
                        </p:nvSpPr>
                        <p:spPr bwMode="auto">
                          <a:xfrm>
                            <a:off x="1065" y="1158"/>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8774" name="Group 53">
                          <a:extLst>
                            <a:ext uri="{FF2B5EF4-FFF2-40B4-BE49-F238E27FC236}">
                              <a16:creationId xmlns:a16="http://schemas.microsoft.com/office/drawing/2014/main" id="{DB6E16D4-5C9A-CE0B-C9A5-2E341E8D9F0E}"/>
                            </a:ext>
                          </a:extLst>
                        </p:cNvPr>
                        <p:cNvGrpSpPr>
                          <a:grpSpLocks/>
                        </p:cNvGrpSpPr>
                        <p:nvPr/>
                      </p:nvGrpSpPr>
                      <p:grpSpPr bwMode="auto">
                        <a:xfrm>
                          <a:off x="1056" y="1161"/>
                          <a:ext cx="11" cy="9"/>
                          <a:chOff x="1056" y="1161"/>
                          <a:chExt cx="11" cy="9"/>
                        </a:xfrm>
                      </p:grpSpPr>
                      <p:sp>
                        <p:nvSpPr>
                          <p:cNvPr id="158778" name="Freeform 57">
                            <a:extLst>
                              <a:ext uri="{FF2B5EF4-FFF2-40B4-BE49-F238E27FC236}">
                                <a16:creationId xmlns:a16="http://schemas.microsoft.com/office/drawing/2014/main" id="{FD256CD4-73A2-CBD3-15FE-2F97F63ECAD4}"/>
                              </a:ext>
                            </a:extLst>
                          </p:cNvPr>
                          <p:cNvSpPr>
                            <a:spLocks/>
                          </p:cNvSpPr>
                          <p:nvPr/>
                        </p:nvSpPr>
                        <p:spPr bwMode="auto">
                          <a:xfrm>
                            <a:off x="1058" y="1165"/>
                            <a:ext cx="9" cy="1"/>
                          </a:xfrm>
                          <a:custGeom>
                            <a:avLst/>
                            <a:gdLst>
                              <a:gd name="T0" fmla="*/ 0 w 9"/>
                              <a:gd name="T1" fmla="*/ 0 h 1"/>
                              <a:gd name="T2" fmla="*/ 5 w 9"/>
                              <a:gd name="T3" fmla="*/ 0 h 1"/>
                              <a:gd name="T4" fmla="*/ 8 w 9"/>
                              <a:gd name="T5" fmla="*/ 0 h 1"/>
                              <a:gd name="T6" fmla="*/ 3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3"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8779" name="Oval 58">
                            <a:extLst>
                              <a:ext uri="{FF2B5EF4-FFF2-40B4-BE49-F238E27FC236}">
                                <a16:creationId xmlns:a16="http://schemas.microsoft.com/office/drawing/2014/main" id="{7C90BC2D-1EF4-E5D7-A431-72187E78B56F}"/>
                              </a:ext>
                            </a:extLst>
                          </p:cNvPr>
                          <p:cNvSpPr>
                            <a:spLocks noChangeArrowheads="1"/>
                          </p:cNvSpPr>
                          <p:nvPr/>
                        </p:nvSpPr>
                        <p:spPr bwMode="auto">
                          <a:xfrm>
                            <a:off x="1056" y="1161"/>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8775" name="Group 54">
                          <a:extLst>
                            <a:ext uri="{FF2B5EF4-FFF2-40B4-BE49-F238E27FC236}">
                              <a16:creationId xmlns:a16="http://schemas.microsoft.com/office/drawing/2014/main" id="{FED562DF-66D5-61FB-30A4-075978256012}"/>
                            </a:ext>
                          </a:extLst>
                        </p:cNvPr>
                        <p:cNvGrpSpPr>
                          <a:grpSpLocks/>
                        </p:cNvGrpSpPr>
                        <p:nvPr/>
                      </p:nvGrpSpPr>
                      <p:grpSpPr bwMode="auto">
                        <a:xfrm>
                          <a:off x="1046" y="1163"/>
                          <a:ext cx="11" cy="9"/>
                          <a:chOff x="1046" y="1163"/>
                          <a:chExt cx="11" cy="9"/>
                        </a:xfrm>
                      </p:grpSpPr>
                      <p:sp>
                        <p:nvSpPr>
                          <p:cNvPr id="158776" name="Freeform 55">
                            <a:extLst>
                              <a:ext uri="{FF2B5EF4-FFF2-40B4-BE49-F238E27FC236}">
                                <a16:creationId xmlns:a16="http://schemas.microsoft.com/office/drawing/2014/main" id="{77F1CD4C-717B-D429-BAF0-B2524587C297}"/>
                              </a:ext>
                            </a:extLst>
                          </p:cNvPr>
                          <p:cNvSpPr>
                            <a:spLocks/>
                          </p:cNvSpPr>
                          <p:nvPr/>
                        </p:nvSpPr>
                        <p:spPr bwMode="auto">
                          <a:xfrm>
                            <a:off x="1049" y="1166"/>
                            <a:ext cx="8" cy="1"/>
                          </a:xfrm>
                          <a:custGeom>
                            <a:avLst/>
                            <a:gdLst>
                              <a:gd name="T0" fmla="*/ 0 w 8"/>
                              <a:gd name="T1" fmla="*/ 0 h 1"/>
                              <a:gd name="T2" fmla="*/ 5 w 8"/>
                              <a:gd name="T3" fmla="*/ 0 h 1"/>
                              <a:gd name="T4" fmla="*/ 7 w 8"/>
                              <a:gd name="T5" fmla="*/ 0 h 1"/>
                              <a:gd name="T6" fmla="*/ 3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5" y="0"/>
                                </a:lnTo>
                                <a:lnTo>
                                  <a:pt x="7" y="0"/>
                                </a:lnTo>
                                <a:lnTo>
                                  <a:pt x="3"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8777" name="Oval 56">
                            <a:extLst>
                              <a:ext uri="{FF2B5EF4-FFF2-40B4-BE49-F238E27FC236}">
                                <a16:creationId xmlns:a16="http://schemas.microsoft.com/office/drawing/2014/main" id="{F6819602-5042-763C-8D03-27D75F3321DB}"/>
                              </a:ext>
                            </a:extLst>
                          </p:cNvPr>
                          <p:cNvSpPr>
                            <a:spLocks noChangeArrowheads="1"/>
                          </p:cNvSpPr>
                          <p:nvPr/>
                        </p:nvSpPr>
                        <p:spPr bwMode="auto">
                          <a:xfrm>
                            <a:off x="1046" y="1163"/>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grpSp>
              </p:grpSp>
            </p:grpSp>
          </p:grpSp>
          <p:grpSp>
            <p:nvGrpSpPr>
              <p:cNvPr id="158748" name="Group 27">
                <a:extLst>
                  <a:ext uri="{FF2B5EF4-FFF2-40B4-BE49-F238E27FC236}">
                    <a16:creationId xmlns:a16="http://schemas.microsoft.com/office/drawing/2014/main" id="{93D55821-74BB-1F56-AEC5-DA48486B4605}"/>
                  </a:ext>
                </a:extLst>
              </p:cNvPr>
              <p:cNvGrpSpPr>
                <a:grpSpLocks/>
              </p:cNvGrpSpPr>
              <p:nvPr/>
            </p:nvGrpSpPr>
            <p:grpSpPr bwMode="auto">
              <a:xfrm>
                <a:off x="833" y="969"/>
                <a:ext cx="282" cy="305"/>
                <a:chOff x="833" y="969"/>
                <a:chExt cx="282" cy="305"/>
              </a:xfrm>
            </p:grpSpPr>
            <p:sp>
              <p:nvSpPr>
                <p:cNvPr id="158749" name="Oval 28">
                  <a:extLst>
                    <a:ext uri="{FF2B5EF4-FFF2-40B4-BE49-F238E27FC236}">
                      <a16:creationId xmlns:a16="http://schemas.microsoft.com/office/drawing/2014/main" id="{7D8660F6-961D-46F8-1E60-47A35279BE58}"/>
                    </a:ext>
                  </a:extLst>
                </p:cNvPr>
                <p:cNvSpPr>
                  <a:spLocks noChangeArrowheads="1"/>
                </p:cNvSpPr>
                <p:nvPr/>
              </p:nvSpPr>
              <p:spPr bwMode="auto">
                <a:xfrm>
                  <a:off x="1100" y="1127"/>
                  <a:ext cx="15" cy="17"/>
                </a:xfrm>
                <a:prstGeom prst="ellipse">
                  <a:avLst/>
                </a:prstGeom>
                <a:solidFill>
                  <a:srgbClr val="FFC08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750" name="Oval 29">
                  <a:extLst>
                    <a:ext uri="{FF2B5EF4-FFF2-40B4-BE49-F238E27FC236}">
                      <a16:creationId xmlns:a16="http://schemas.microsoft.com/office/drawing/2014/main" id="{B8BA9FA5-6DF8-A597-1BF9-C72351BD8DF3}"/>
                    </a:ext>
                  </a:extLst>
                </p:cNvPr>
                <p:cNvSpPr>
                  <a:spLocks noChangeArrowheads="1"/>
                </p:cNvSpPr>
                <p:nvPr/>
              </p:nvSpPr>
              <p:spPr bwMode="auto">
                <a:xfrm>
                  <a:off x="934" y="1255"/>
                  <a:ext cx="16" cy="19"/>
                </a:xfrm>
                <a:prstGeom prst="ellipse">
                  <a:avLst/>
                </a:prstGeom>
                <a:solidFill>
                  <a:srgbClr val="FFC08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751" name="Oval 30">
                  <a:extLst>
                    <a:ext uri="{FF2B5EF4-FFF2-40B4-BE49-F238E27FC236}">
                      <a16:creationId xmlns:a16="http://schemas.microsoft.com/office/drawing/2014/main" id="{CD497249-3D69-5629-80A9-6A5A27EDC45E}"/>
                    </a:ext>
                  </a:extLst>
                </p:cNvPr>
                <p:cNvSpPr>
                  <a:spLocks noChangeArrowheads="1"/>
                </p:cNvSpPr>
                <p:nvPr/>
              </p:nvSpPr>
              <p:spPr bwMode="auto">
                <a:xfrm>
                  <a:off x="857" y="969"/>
                  <a:ext cx="71" cy="82"/>
                </a:xfrm>
                <a:prstGeom prst="ellipse">
                  <a:avLst/>
                </a:prstGeom>
                <a:solidFill>
                  <a:srgbClr val="FFC08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752" name="Freeform 31">
                  <a:extLst>
                    <a:ext uri="{FF2B5EF4-FFF2-40B4-BE49-F238E27FC236}">
                      <a16:creationId xmlns:a16="http://schemas.microsoft.com/office/drawing/2014/main" id="{46F5BAF8-D98E-7800-1845-0C746EB68F72}"/>
                    </a:ext>
                  </a:extLst>
                </p:cNvPr>
                <p:cNvSpPr>
                  <a:spLocks/>
                </p:cNvSpPr>
                <p:nvPr/>
              </p:nvSpPr>
              <p:spPr bwMode="auto">
                <a:xfrm>
                  <a:off x="833" y="1046"/>
                  <a:ext cx="276" cy="226"/>
                </a:xfrm>
                <a:custGeom>
                  <a:avLst/>
                  <a:gdLst>
                    <a:gd name="T0" fmla="*/ 5 w 276"/>
                    <a:gd name="T1" fmla="*/ 34 h 226"/>
                    <a:gd name="T2" fmla="*/ 13 w 276"/>
                    <a:gd name="T3" fmla="*/ 27 h 226"/>
                    <a:gd name="T4" fmla="*/ 41 w 276"/>
                    <a:gd name="T5" fmla="*/ 14 h 226"/>
                    <a:gd name="T6" fmla="*/ 70 w 276"/>
                    <a:gd name="T7" fmla="*/ 7 h 226"/>
                    <a:gd name="T8" fmla="*/ 105 w 276"/>
                    <a:gd name="T9" fmla="*/ 1 h 226"/>
                    <a:gd name="T10" fmla="*/ 137 w 276"/>
                    <a:gd name="T11" fmla="*/ 0 h 226"/>
                    <a:gd name="T12" fmla="*/ 141 w 276"/>
                    <a:gd name="T13" fmla="*/ 1 h 226"/>
                    <a:gd name="T14" fmla="*/ 146 w 276"/>
                    <a:gd name="T15" fmla="*/ 3 h 226"/>
                    <a:gd name="T16" fmla="*/ 170 w 276"/>
                    <a:gd name="T17" fmla="*/ 26 h 226"/>
                    <a:gd name="T18" fmla="*/ 203 w 276"/>
                    <a:gd name="T19" fmla="*/ 50 h 226"/>
                    <a:gd name="T20" fmla="*/ 275 w 276"/>
                    <a:gd name="T21" fmla="*/ 79 h 226"/>
                    <a:gd name="T22" fmla="*/ 271 w 276"/>
                    <a:gd name="T23" fmla="*/ 99 h 226"/>
                    <a:gd name="T24" fmla="*/ 215 w 276"/>
                    <a:gd name="T25" fmla="*/ 92 h 226"/>
                    <a:gd name="T26" fmla="*/ 178 w 276"/>
                    <a:gd name="T27" fmla="*/ 82 h 226"/>
                    <a:gd name="T28" fmla="*/ 152 w 276"/>
                    <a:gd name="T29" fmla="*/ 69 h 226"/>
                    <a:gd name="T30" fmla="*/ 161 w 276"/>
                    <a:gd name="T31" fmla="*/ 132 h 226"/>
                    <a:gd name="T32" fmla="*/ 67 w 276"/>
                    <a:gd name="T33" fmla="*/ 158 h 226"/>
                    <a:gd name="T34" fmla="*/ 113 w 276"/>
                    <a:gd name="T35" fmla="*/ 208 h 226"/>
                    <a:gd name="T36" fmla="*/ 102 w 276"/>
                    <a:gd name="T37" fmla="*/ 225 h 226"/>
                    <a:gd name="T38" fmla="*/ 28 w 276"/>
                    <a:gd name="T39" fmla="*/ 168 h 226"/>
                    <a:gd name="T40" fmla="*/ 25 w 276"/>
                    <a:gd name="T41" fmla="*/ 158 h 226"/>
                    <a:gd name="T42" fmla="*/ 10 w 276"/>
                    <a:gd name="T43" fmla="*/ 108 h 226"/>
                    <a:gd name="T44" fmla="*/ 0 w 276"/>
                    <a:gd name="T45" fmla="*/ 54 h 226"/>
                    <a:gd name="T46" fmla="*/ 1 w 276"/>
                    <a:gd name="T47" fmla="*/ 42 h 226"/>
                    <a:gd name="T48" fmla="*/ 5 w 276"/>
                    <a:gd name="T49" fmla="*/ 34 h 2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6"/>
                    <a:gd name="T76" fmla="*/ 0 h 226"/>
                    <a:gd name="T77" fmla="*/ 276 w 276"/>
                    <a:gd name="T78" fmla="*/ 226 h 22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6" h="226">
                      <a:moveTo>
                        <a:pt x="5" y="34"/>
                      </a:moveTo>
                      <a:lnTo>
                        <a:pt x="13" y="27"/>
                      </a:lnTo>
                      <a:lnTo>
                        <a:pt x="41" y="14"/>
                      </a:lnTo>
                      <a:lnTo>
                        <a:pt x="70" y="7"/>
                      </a:lnTo>
                      <a:lnTo>
                        <a:pt x="105" y="1"/>
                      </a:lnTo>
                      <a:lnTo>
                        <a:pt x="137" y="0"/>
                      </a:lnTo>
                      <a:lnTo>
                        <a:pt x="141" y="1"/>
                      </a:lnTo>
                      <a:lnTo>
                        <a:pt x="146" y="3"/>
                      </a:lnTo>
                      <a:lnTo>
                        <a:pt x="170" y="26"/>
                      </a:lnTo>
                      <a:lnTo>
                        <a:pt x="203" y="50"/>
                      </a:lnTo>
                      <a:lnTo>
                        <a:pt x="275" y="79"/>
                      </a:lnTo>
                      <a:lnTo>
                        <a:pt x="271" y="99"/>
                      </a:lnTo>
                      <a:lnTo>
                        <a:pt x="215" y="92"/>
                      </a:lnTo>
                      <a:lnTo>
                        <a:pt x="178" y="82"/>
                      </a:lnTo>
                      <a:lnTo>
                        <a:pt x="152" y="69"/>
                      </a:lnTo>
                      <a:lnTo>
                        <a:pt x="161" y="132"/>
                      </a:lnTo>
                      <a:lnTo>
                        <a:pt x="67" y="158"/>
                      </a:lnTo>
                      <a:lnTo>
                        <a:pt x="113" y="208"/>
                      </a:lnTo>
                      <a:lnTo>
                        <a:pt x="102" y="225"/>
                      </a:lnTo>
                      <a:lnTo>
                        <a:pt x="28" y="168"/>
                      </a:lnTo>
                      <a:lnTo>
                        <a:pt x="25" y="158"/>
                      </a:lnTo>
                      <a:lnTo>
                        <a:pt x="10" y="108"/>
                      </a:lnTo>
                      <a:lnTo>
                        <a:pt x="0" y="54"/>
                      </a:lnTo>
                      <a:lnTo>
                        <a:pt x="1" y="42"/>
                      </a:lnTo>
                      <a:lnTo>
                        <a:pt x="5" y="34"/>
                      </a:lnTo>
                    </a:path>
                  </a:pathLst>
                </a:custGeom>
                <a:solidFill>
                  <a:srgbClr val="808080"/>
                </a:solidFill>
                <a:ln w="12700" cap="rnd">
                  <a:solidFill>
                    <a:srgbClr val="000000"/>
                  </a:solidFill>
                  <a:round/>
                  <a:headEnd/>
                  <a:tailEnd/>
                </a:ln>
              </p:spPr>
              <p:txBody>
                <a:bodyPr wrap="none" lIns="90442" tIns="44428" rIns="90442" bIns="44428">
                  <a:spAutoFit/>
                </a:bodyPr>
                <a:lstStyle/>
                <a:p>
                  <a:endParaRPr lang="es-MX"/>
                </a:p>
              </p:txBody>
            </p:sp>
            <p:sp>
              <p:nvSpPr>
                <p:cNvPr id="158753" name="Freeform 32">
                  <a:extLst>
                    <a:ext uri="{FF2B5EF4-FFF2-40B4-BE49-F238E27FC236}">
                      <a16:creationId xmlns:a16="http://schemas.microsoft.com/office/drawing/2014/main" id="{9752D825-9CFB-3C53-C879-CF8681B7AE01}"/>
                    </a:ext>
                  </a:extLst>
                </p:cNvPr>
                <p:cNvSpPr>
                  <a:spLocks/>
                </p:cNvSpPr>
                <p:nvPr/>
              </p:nvSpPr>
              <p:spPr bwMode="auto">
                <a:xfrm>
                  <a:off x="865" y="1048"/>
                  <a:ext cx="96" cy="122"/>
                </a:xfrm>
                <a:custGeom>
                  <a:avLst/>
                  <a:gdLst>
                    <a:gd name="T0" fmla="*/ 9 w 96"/>
                    <a:gd name="T1" fmla="*/ 12 h 122"/>
                    <a:gd name="T2" fmla="*/ 0 w 96"/>
                    <a:gd name="T3" fmla="*/ 51 h 122"/>
                    <a:gd name="T4" fmla="*/ 15 w 96"/>
                    <a:gd name="T5" fmla="*/ 57 h 122"/>
                    <a:gd name="T6" fmla="*/ 10 w 96"/>
                    <a:gd name="T7" fmla="*/ 77 h 122"/>
                    <a:gd name="T8" fmla="*/ 68 w 96"/>
                    <a:gd name="T9" fmla="*/ 121 h 122"/>
                    <a:gd name="T10" fmla="*/ 95 w 96"/>
                    <a:gd name="T11" fmla="*/ 51 h 122"/>
                    <a:gd name="T12" fmla="*/ 80 w 96"/>
                    <a:gd name="T13" fmla="*/ 46 h 122"/>
                    <a:gd name="T14" fmla="*/ 91 w 96"/>
                    <a:gd name="T15" fmla="*/ 28 h 122"/>
                    <a:gd name="T16" fmla="*/ 70 w 96"/>
                    <a:gd name="T17" fmla="*/ 0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
                    <a:gd name="T28" fmla="*/ 0 h 122"/>
                    <a:gd name="T29" fmla="*/ 96 w 96"/>
                    <a:gd name="T30" fmla="*/ 122 h 1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 h="122">
                      <a:moveTo>
                        <a:pt x="9" y="12"/>
                      </a:moveTo>
                      <a:lnTo>
                        <a:pt x="0" y="51"/>
                      </a:lnTo>
                      <a:lnTo>
                        <a:pt x="15" y="57"/>
                      </a:lnTo>
                      <a:lnTo>
                        <a:pt x="10" y="77"/>
                      </a:lnTo>
                      <a:lnTo>
                        <a:pt x="68" y="121"/>
                      </a:lnTo>
                      <a:lnTo>
                        <a:pt x="95" y="51"/>
                      </a:lnTo>
                      <a:lnTo>
                        <a:pt x="80" y="46"/>
                      </a:lnTo>
                      <a:lnTo>
                        <a:pt x="91" y="28"/>
                      </a:lnTo>
                      <a:lnTo>
                        <a:pt x="7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90442" tIns="44428" rIns="90442" bIns="44428">
                  <a:spAutoFit/>
                </a:bodyPr>
                <a:lstStyle/>
                <a:p>
                  <a:endParaRPr lang="es-MX"/>
                </a:p>
              </p:txBody>
            </p:sp>
            <p:sp>
              <p:nvSpPr>
                <p:cNvPr id="158754" name="Freeform 33">
                  <a:extLst>
                    <a:ext uri="{FF2B5EF4-FFF2-40B4-BE49-F238E27FC236}">
                      <a16:creationId xmlns:a16="http://schemas.microsoft.com/office/drawing/2014/main" id="{37D48A9B-76D8-9907-0C96-B08E7355029E}"/>
                    </a:ext>
                  </a:extLst>
                </p:cNvPr>
                <p:cNvSpPr>
                  <a:spLocks/>
                </p:cNvSpPr>
                <p:nvPr/>
              </p:nvSpPr>
              <p:spPr bwMode="auto">
                <a:xfrm>
                  <a:off x="885" y="1048"/>
                  <a:ext cx="49" cy="122"/>
                </a:xfrm>
                <a:custGeom>
                  <a:avLst/>
                  <a:gdLst>
                    <a:gd name="T0" fmla="*/ 0 w 49"/>
                    <a:gd name="T1" fmla="*/ 8 h 122"/>
                    <a:gd name="T2" fmla="*/ 48 w 49"/>
                    <a:gd name="T3" fmla="*/ 121 h 122"/>
                    <a:gd name="T4" fmla="*/ 39 w 49"/>
                    <a:gd name="T5" fmla="*/ 0 h 122"/>
                    <a:gd name="T6" fmla="*/ 0 w 49"/>
                    <a:gd name="T7" fmla="*/ 8 h 122"/>
                    <a:gd name="T8" fmla="*/ 0 60000 65536"/>
                    <a:gd name="T9" fmla="*/ 0 60000 65536"/>
                    <a:gd name="T10" fmla="*/ 0 60000 65536"/>
                    <a:gd name="T11" fmla="*/ 0 60000 65536"/>
                    <a:gd name="T12" fmla="*/ 0 w 49"/>
                    <a:gd name="T13" fmla="*/ 0 h 122"/>
                    <a:gd name="T14" fmla="*/ 49 w 49"/>
                    <a:gd name="T15" fmla="*/ 122 h 122"/>
                  </a:gdLst>
                  <a:ahLst/>
                  <a:cxnLst>
                    <a:cxn ang="T8">
                      <a:pos x="T0" y="T1"/>
                    </a:cxn>
                    <a:cxn ang="T9">
                      <a:pos x="T2" y="T3"/>
                    </a:cxn>
                    <a:cxn ang="T10">
                      <a:pos x="T4" y="T5"/>
                    </a:cxn>
                    <a:cxn ang="T11">
                      <a:pos x="T6" y="T7"/>
                    </a:cxn>
                  </a:cxnLst>
                  <a:rect l="T12" t="T13" r="T14" b="T15"/>
                  <a:pathLst>
                    <a:path w="49" h="122">
                      <a:moveTo>
                        <a:pt x="0" y="8"/>
                      </a:moveTo>
                      <a:lnTo>
                        <a:pt x="48" y="121"/>
                      </a:lnTo>
                      <a:lnTo>
                        <a:pt x="39" y="0"/>
                      </a:lnTo>
                      <a:lnTo>
                        <a:pt x="0" y="8"/>
                      </a:lnTo>
                    </a:path>
                  </a:pathLst>
                </a:custGeom>
                <a:solidFill>
                  <a:srgbClr val="FFFFFF"/>
                </a:solidFill>
                <a:ln w="12700" cap="rnd">
                  <a:solidFill>
                    <a:srgbClr val="000000"/>
                  </a:solidFill>
                  <a:round/>
                  <a:headEnd/>
                  <a:tailEnd/>
                </a:ln>
              </p:spPr>
              <p:txBody>
                <a:bodyPr wrap="none" lIns="90442" tIns="44428" rIns="90442" bIns="44428">
                  <a:spAutoFit/>
                </a:bodyPr>
                <a:lstStyle/>
                <a:p>
                  <a:endParaRPr lang="es-MX"/>
                </a:p>
              </p:txBody>
            </p:sp>
            <p:sp>
              <p:nvSpPr>
                <p:cNvPr id="158755" name="Freeform 34">
                  <a:extLst>
                    <a:ext uri="{FF2B5EF4-FFF2-40B4-BE49-F238E27FC236}">
                      <a16:creationId xmlns:a16="http://schemas.microsoft.com/office/drawing/2014/main" id="{6F5DA972-B0C3-C3A4-E9D9-1466A2D1861E}"/>
                    </a:ext>
                  </a:extLst>
                </p:cNvPr>
                <p:cNvSpPr>
                  <a:spLocks/>
                </p:cNvSpPr>
                <p:nvPr/>
              </p:nvSpPr>
              <p:spPr bwMode="auto">
                <a:xfrm>
                  <a:off x="900" y="1057"/>
                  <a:ext cx="26" cy="33"/>
                </a:xfrm>
                <a:custGeom>
                  <a:avLst/>
                  <a:gdLst>
                    <a:gd name="T0" fmla="*/ 0 w 26"/>
                    <a:gd name="T1" fmla="*/ 32 h 33"/>
                    <a:gd name="T2" fmla="*/ 5 w 26"/>
                    <a:gd name="T3" fmla="*/ 0 h 33"/>
                    <a:gd name="T4" fmla="*/ 25 w 26"/>
                    <a:gd name="T5" fmla="*/ 23 h 33"/>
                    <a:gd name="T6" fmla="*/ 0 60000 65536"/>
                    <a:gd name="T7" fmla="*/ 0 60000 65536"/>
                    <a:gd name="T8" fmla="*/ 0 60000 65536"/>
                    <a:gd name="T9" fmla="*/ 0 w 26"/>
                    <a:gd name="T10" fmla="*/ 0 h 33"/>
                    <a:gd name="T11" fmla="*/ 26 w 26"/>
                    <a:gd name="T12" fmla="*/ 33 h 33"/>
                  </a:gdLst>
                  <a:ahLst/>
                  <a:cxnLst>
                    <a:cxn ang="T6">
                      <a:pos x="T0" y="T1"/>
                    </a:cxn>
                    <a:cxn ang="T7">
                      <a:pos x="T2" y="T3"/>
                    </a:cxn>
                    <a:cxn ang="T8">
                      <a:pos x="T4" y="T5"/>
                    </a:cxn>
                  </a:cxnLst>
                  <a:rect l="T9" t="T10" r="T11" b="T12"/>
                  <a:pathLst>
                    <a:path w="26" h="33">
                      <a:moveTo>
                        <a:pt x="0" y="32"/>
                      </a:moveTo>
                      <a:lnTo>
                        <a:pt x="5" y="0"/>
                      </a:lnTo>
                      <a:lnTo>
                        <a:pt x="25" y="23"/>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90442" tIns="44428" rIns="90442" bIns="44428">
                  <a:spAutoFit/>
                </a:bodyPr>
                <a:lstStyle/>
                <a:p>
                  <a:endParaRPr lang="es-MX"/>
                </a:p>
              </p:txBody>
            </p:sp>
            <p:sp>
              <p:nvSpPr>
                <p:cNvPr id="158756" name="Freeform 35">
                  <a:extLst>
                    <a:ext uri="{FF2B5EF4-FFF2-40B4-BE49-F238E27FC236}">
                      <a16:creationId xmlns:a16="http://schemas.microsoft.com/office/drawing/2014/main" id="{BF7CA0D5-5D06-0923-339B-9DC7DB4C5E7C}"/>
                    </a:ext>
                  </a:extLst>
                </p:cNvPr>
                <p:cNvSpPr>
                  <a:spLocks/>
                </p:cNvSpPr>
                <p:nvPr/>
              </p:nvSpPr>
              <p:spPr bwMode="auto">
                <a:xfrm>
                  <a:off x="875" y="1038"/>
                  <a:ext cx="54" cy="43"/>
                </a:xfrm>
                <a:custGeom>
                  <a:avLst/>
                  <a:gdLst>
                    <a:gd name="T0" fmla="*/ 22 w 54"/>
                    <a:gd name="T1" fmla="*/ 16 h 43"/>
                    <a:gd name="T2" fmla="*/ 32 w 54"/>
                    <a:gd name="T3" fmla="*/ 14 h 43"/>
                    <a:gd name="T4" fmla="*/ 50 w 54"/>
                    <a:gd name="T5" fmla="*/ 0 h 43"/>
                    <a:gd name="T6" fmla="*/ 53 w 54"/>
                    <a:gd name="T7" fmla="*/ 29 h 43"/>
                    <a:gd name="T8" fmla="*/ 33 w 54"/>
                    <a:gd name="T9" fmla="*/ 21 h 43"/>
                    <a:gd name="T10" fmla="*/ 25 w 54"/>
                    <a:gd name="T11" fmla="*/ 24 h 43"/>
                    <a:gd name="T12" fmla="*/ 7 w 54"/>
                    <a:gd name="T13" fmla="*/ 42 h 43"/>
                    <a:gd name="T14" fmla="*/ 0 w 54"/>
                    <a:gd name="T15" fmla="*/ 14 h 43"/>
                    <a:gd name="T16" fmla="*/ 22 w 54"/>
                    <a:gd name="T17" fmla="*/ 16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
                    <a:gd name="T28" fmla="*/ 0 h 43"/>
                    <a:gd name="T29" fmla="*/ 54 w 54"/>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 h="43">
                      <a:moveTo>
                        <a:pt x="22" y="16"/>
                      </a:moveTo>
                      <a:lnTo>
                        <a:pt x="32" y="14"/>
                      </a:lnTo>
                      <a:lnTo>
                        <a:pt x="50" y="0"/>
                      </a:lnTo>
                      <a:lnTo>
                        <a:pt x="53" y="29"/>
                      </a:lnTo>
                      <a:lnTo>
                        <a:pt x="33" y="21"/>
                      </a:lnTo>
                      <a:lnTo>
                        <a:pt x="25" y="24"/>
                      </a:lnTo>
                      <a:lnTo>
                        <a:pt x="7" y="42"/>
                      </a:lnTo>
                      <a:lnTo>
                        <a:pt x="0" y="14"/>
                      </a:lnTo>
                      <a:lnTo>
                        <a:pt x="22" y="16"/>
                      </a:lnTo>
                    </a:path>
                  </a:pathLst>
                </a:custGeom>
                <a:solidFill>
                  <a:srgbClr val="0000FF"/>
                </a:solidFill>
                <a:ln w="12700" cap="rnd">
                  <a:solidFill>
                    <a:srgbClr val="000000"/>
                  </a:solidFill>
                  <a:round/>
                  <a:headEnd/>
                  <a:tailEnd/>
                </a:ln>
              </p:spPr>
              <p:txBody>
                <a:bodyPr wrap="none" lIns="90442" tIns="44428" rIns="90442" bIns="44428">
                  <a:spAutoFit/>
                </a:bodyPr>
                <a:lstStyle/>
                <a:p>
                  <a:endParaRPr lang="es-MX"/>
                </a:p>
              </p:txBody>
            </p:sp>
            <p:sp>
              <p:nvSpPr>
                <p:cNvPr id="158757" name="Oval 36">
                  <a:extLst>
                    <a:ext uri="{FF2B5EF4-FFF2-40B4-BE49-F238E27FC236}">
                      <a16:creationId xmlns:a16="http://schemas.microsoft.com/office/drawing/2014/main" id="{02176C08-4FC9-F53B-DAD2-F181FBCF076D}"/>
                    </a:ext>
                  </a:extLst>
                </p:cNvPr>
                <p:cNvSpPr>
                  <a:spLocks noChangeArrowheads="1"/>
                </p:cNvSpPr>
                <p:nvPr/>
              </p:nvSpPr>
              <p:spPr bwMode="auto">
                <a:xfrm>
                  <a:off x="909" y="1074"/>
                  <a:ext cx="4" cy="5"/>
                </a:xfrm>
                <a:prstGeom prst="ellipse">
                  <a:avLst/>
                </a:prstGeom>
                <a:solidFill>
                  <a:srgbClr val="00000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758" name="Oval 37">
                  <a:extLst>
                    <a:ext uri="{FF2B5EF4-FFF2-40B4-BE49-F238E27FC236}">
                      <a16:creationId xmlns:a16="http://schemas.microsoft.com/office/drawing/2014/main" id="{EA2B6D9D-D2F6-3185-29D4-C756F546DCDA}"/>
                    </a:ext>
                  </a:extLst>
                </p:cNvPr>
                <p:cNvSpPr>
                  <a:spLocks noChangeArrowheads="1"/>
                </p:cNvSpPr>
                <p:nvPr/>
              </p:nvSpPr>
              <p:spPr bwMode="auto">
                <a:xfrm>
                  <a:off x="915" y="1098"/>
                  <a:ext cx="4" cy="5"/>
                </a:xfrm>
                <a:prstGeom prst="ellipse">
                  <a:avLst/>
                </a:prstGeom>
                <a:solidFill>
                  <a:srgbClr val="00000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759" name="Oval 38">
                  <a:extLst>
                    <a:ext uri="{FF2B5EF4-FFF2-40B4-BE49-F238E27FC236}">
                      <a16:creationId xmlns:a16="http://schemas.microsoft.com/office/drawing/2014/main" id="{C00395E5-E40A-90CF-93D2-27D871F7CC3B}"/>
                    </a:ext>
                  </a:extLst>
                </p:cNvPr>
                <p:cNvSpPr>
                  <a:spLocks noChangeArrowheads="1"/>
                </p:cNvSpPr>
                <p:nvPr/>
              </p:nvSpPr>
              <p:spPr bwMode="auto">
                <a:xfrm>
                  <a:off x="919" y="1120"/>
                  <a:ext cx="4" cy="4"/>
                </a:xfrm>
                <a:prstGeom prst="ellipse">
                  <a:avLst/>
                </a:prstGeom>
                <a:solidFill>
                  <a:srgbClr val="00000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8760" name="Freeform 39">
                  <a:extLst>
                    <a:ext uri="{FF2B5EF4-FFF2-40B4-BE49-F238E27FC236}">
                      <a16:creationId xmlns:a16="http://schemas.microsoft.com/office/drawing/2014/main" id="{3A2B4FBA-4140-4A2D-B566-A24CE258E415}"/>
                    </a:ext>
                  </a:extLst>
                </p:cNvPr>
                <p:cNvSpPr>
                  <a:spLocks/>
                </p:cNvSpPr>
                <p:nvPr/>
              </p:nvSpPr>
              <p:spPr bwMode="auto">
                <a:xfrm>
                  <a:off x="883" y="1158"/>
                  <a:ext cx="19" cy="47"/>
                </a:xfrm>
                <a:custGeom>
                  <a:avLst/>
                  <a:gdLst>
                    <a:gd name="T0" fmla="*/ 0 w 19"/>
                    <a:gd name="T1" fmla="*/ 0 h 47"/>
                    <a:gd name="T2" fmla="*/ 7 w 19"/>
                    <a:gd name="T3" fmla="*/ 26 h 47"/>
                    <a:gd name="T4" fmla="*/ 18 w 19"/>
                    <a:gd name="T5" fmla="*/ 46 h 47"/>
                    <a:gd name="T6" fmla="*/ 0 60000 65536"/>
                    <a:gd name="T7" fmla="*/ 0 60000 65536"/>
                    <a:gd name="T8" fmla="*/ 0 60000 65536"/>
                    <a:gd name="T9" fmla="*/ 0 w 19"/>
                    <a:gd name="T10" fmla="*/ 0 h 47"/>
                    <a:gd name="T11" fmla="*/ 19 w 19"/>
                    <a:gd name="T12" fmla="*/ 47 h 47"/>
                  </a:gdLst>
                  <a:ahLst/>
                  <a:cxnLst>
                    <a:cxn ang="T6">
                      <a:pos x="T0" y="T1"/>
                    </a:cxn>
                    <a:cxn ang="T7">
                      <a:pos x="T2" y="T3"/>
                    </a:cxn>
                    <a:cxn ang="T8">
                      <a:pos x="T4" y="T5"/>
                    </a:cxn>
                  </a:cxnLst>
                  <a:rect l="T9" t="T10" r="T11" b="T12"/>
                  <a:pathLst>
                    <a:path w="19" h="47">
                      <a:moveTo>
                        <a:pt x="0" y="0"/>
                      </a:moveTo>
                      <a:lnTo>
                        <a:pt x="7" y="26"/>
                      </a:lnTo>
                      <a:lnTo>
                        <a:pt x="18" y="46"/>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90442" tIns="44428" rIns="90442" bIns="44428">
                  <a:spAutoFit/>
                </a:bodyPr>
                <a:lstStyle/>
                <a:p>
                  <a:endParaRPr lang="es-MX"/>
                </a:p>
              </p:txBody>
            </p:sp>
          </p:grpSp>
        </p:grpSp>
        <p:pic>
          <p:nvPicPr>
            <p:cNvPr id="158734" name="Picture 9">
              <a:extLst>
                <a:ext uri="{FF2B5EF4-FFF2-40B4-BE49-F238E27FC236}">
                  <a16:creationId xmlns:a16="http://schemas.microsoft.com/office/drawing/2014/main" id="{25AC804D-31AF-643D-9EEC-ABA82A7A805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 y="709"/>
              <a:ext cx="192"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8735" name="Picture 10">
              <a:extLst>
                <a:ext uri="{FF2B5EF4-FFF2-40B4-BE49-F238E27FC236}">
                  <a16:creationId xmlns:a16="http://schemas.microsoft.com/office/drawing/2014/main" id="{40DF80FF-21E2-EDFA-BD44-9CEE3E93C5D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1" y="1117"/>
              <a:ext cx="246"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8736" name="Picture 11">
              <a:extLst>
                <a:ext uri="{FF2B5EF4-FFF2-40B4-BE49-F238E27FC236}">
                  <a16:creationId xmlns:a16="http://schemas.microsoft.com/office/drawing/2014/main" id="{CEED9300-5A28-C071-DFAA-3A4D99847A1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9" y="1207"/>
              <a:ext cx="42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8737" name="Picture 12">
              <a:extLst>
                <a:ext uri="{FF2B5EF4-FFF2-40B4-BE49-F238E27FC236}">
                  <a16:creationId xmlns:a16="http://schemas.microsoft.com/office/drawing/2014/main" id="{54653A53-278E-816F-5D39-10684C72A29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3" y="1252"/>
              <a:ext cx="207"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8738" name="Line 121">
              <a:extLst>
                <a:ext uri="{FF2B5EF4-FFF2-40B4-BE49-F238E27FC236}">
                  <a16:creationId xmlns:a16="http://schemas.microsoft.com/office/drawing/2014/main" id="{98F2772A-AF79-34E8-1494-F2ADB5C67686}"/>
                </a:ext>
              </a:extLst>
            </p:cNvPr>
            <p:cNvSpPr>
              <a:spLocks noChangeShapeType="1"/>
            </p:cNvSpPr>
            <p:nvPr/>
          </p:nvSpPr>
          <p:spPr bwMode="auto">
            <a:xfrm>
              <a:off x="2151" y="1046"/>
              <a:ext cx="0" cy="176"/>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sp>
          <p:nvSpPr>
            <p:cNvPr id="158739" name="Line 123">
              <a:extLst>
                <a:ext uri="{FF2B5EF4-FFF2-40B4-BE49-F238E27FC236}">
                  <a16:creationId xmlns:a16="http://schemas.microsoft.com/office/drawing/2014/main" id="{E3A05689-7B38-DB0B-B3F8-01B1413C04A5}"/>
                </a:ext>
              </a:extLst>
            </p:cNvPr>
            <p:cNvSpPr>
              <a:spLocks noChangeShapeType="1"/>
            </p:cNvSpPr>
            <p:nvPr/>
          </p:nvSpPr>
          <p:spPr bwMode="auto">
            <a:xfrm>
              <a:off x="2203" y="1560"/>
              <a:ext cx="1357" cy="1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lIns="90442" tIns="44428" rIns="90442" bIns="44428">
              <a:spAutoFit/>
            </a:bodyPr>
            <a:lstStyle/>
            <a:p>
              <a:endParaRPr lang="es-MX"/>
            </a:p>
          </p:txBody>
        </p:sp>
        <p:sp>
          <p:nvSpPr>
            <p:cNvPr id="158740" name="Line 127">
              <a:extLst>
                <a:ext uri="{FF2B5EF4-FFF2-40B4-BE49-F238E27FC236}">
                  <a16:creationId xmlns:a16="http://schemas.microsoft.com/office/drawing/2014/main" id="{95E18A58-81C2-074C-1862-D691AE9D238A}"/>
                </a:ext>
              </a:extLst>
            </p:cNvPr>
            <p:cNvSpPr>
              <a:spLocks noChangeShapeType="1"/>
            </p:cNvSpPr>
            <p:nvPr/>
          </p:nvSpPr>
          <p:spPr bwMode="auto">
            <a:xfrm flipV="1">
              <a:off x="2187" y="1400"/>
              <a:ext cx="0" cy="17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grpSp>
          <p:nvGrpSpPr>
            <p:cNvPr id="158741" name="Group 20">
              <a:extLst>
                <a:ext uri="{FF2B5EF4-FFF2-40B4-BE49-F238E27FC236}">
                  <a16:creationId xmlns:a16="http://schemas.microsoft.com/office/drawing/2014/main" id="{A7493753-E235-DD46-1EEB-47A1452D336D}"/>
                </a:ext>
              </a:extLst>
            </p:cNvPr>
            <p:cNvGrpSpPr>
              <a:grpSpLocks/>
            </p:cNvGrpSpPr>
            <p:nvPr/>
          </p:nvGrpSpPr>
          <p:grpSpPr bwMode="auto">
            <a:xfrm>
              <a:off x="3152" y="1389"/>
              <a:ext cx="5" cy="176"/>
              <a:chOff x="2789" y="1389"/>
              <a:chExt cx="5" cy="176"/>
            </a:xfrm>
          </p:grpSpPr>
          <p:sp>
            <p:nvSpPr>
              <p:cNvPr id="158745" name="Line 124">
                <a:extLst>
                  <a:ext uri="{FF2B5EF4-FFF2-40B4-BE49-F238E27FC236}">
                    <a16:creationId xmlns:a16="http://schemas.microsoft.com/office/drawing/2014/main" id="{4FE95F09-7FF7-9B56-0141-6FD727FA6A2A}"/>
                  </a:ext>
                </a:extLst>
              </p:cNvPr>
              <p:cNvSpPr>
                <a:spLocks noChangeShapeType="1"/>
              </p:cNvSpPr>
              <p:nvPr/>
            </p:nvSpPr>
            <p:spPr bwMode="auto">
              <a:xfrm flipV="1">
                <a:off x="2789" y="1389"/>
                <a:ext cx="0" cy="101"/>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sp>
            <p:nvSpPr>
              <p:cNvPr id="158746" name="Line 128">
                <a:extLst>
                  <a:ext uri="{FF2B5EF4-FFF2-40B4-BE49-F238E27FC236}">
                    <a16:creationId xmlns:a16="http://schemas.microsoft.com/office/drawing/2014/main" id="{2ACE918A-FBB7-0595-2970-6737F7447A39}"/>
                  </a:ext>
                </a:extLst>
              </p:cNvPr>
              <p:cNvSpPr>
                <a:spLocks noChangeShapeType="1"/>
              </p:cNvSpPr>
              <p:nvPr/>
            </p:nvSpPr>
            <p:spPr bwMode="auto">
              <a:xfrm flipV="1">
                <a:off x="2794" y="1464"/>
                <a:ext cx="0" cy="101"/>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grpSp>
        <p:grpSp>
          <p:nvGrpSpPr>
            <p:cNvPr id="158742" name="Group 21">
              <a:extLst>
                <a:ext uri="{FF2B5EF4-FFF2-40B4-BE49-F238E27FC236}">
                  <a16:creationId xmlns:a16="http://schemas.microsoft.com/office/drawing/2014/main" id="{0AAC4BF9-935C-9D3D-8208-9CE0EEC1E965}"/>
                </a:ext>
              </a:extLst>
            </p:cNvPr>
            <p:cNvGrpSpPr>
              <a:grpSpLocks/>
            </p:cNvGrpSpPr>
            <p:nvPr/>
          </p:nvGrpSpPr>
          <p:grpSpPr bwMode="auto">
            <a:xfrm>
              <a:off x="3560" y="1389"/>
              <a:ext cx="0" cy="176"/>
              <a:chOff x="3259" y="1400"/>
              <a:chExt cx="0" cy="176"/>
            </a:xfrm>
          </p:grpSpPr>
          <p:sp>
            <p:nvSpPr>
              <p:cNvPr id="158743" name="Line 126">
                <a:extLst>
                  <a:ext uri="{FF2B5EF4-FFF2-40B4-BE49-F238E27FC236}">
                    <a16:creationId xmlns:a16="http://schemas.microsoft.com/office/drawing/2014/main" id="{1072576D-E1CB-F6C1-3459-9D68B472651A}"/>
                  </a:ext>
                </a:extLst>
              </p:cNvPr>
              <p:cNvSpPr>
                <a:spLocks noChangeShapeType="1"/>
              </p:cNvSpPr>
              <p:nvPr/>
            </p:nvSpPr>
            <p:spPr bwMode="auto">
              <a:xfrm flipV="1">
                <a:off x="3259" y="1400"/>
                <a:ext cx="0" cy="101"/>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sp>
            <p:nvSpPr>
              <p:cNvPr id="158744" name="Line 129">
                <a:extLst>
                  <a:ext uri="{FF2B5EF4-FFF2-40B4-BE49-F238E27FC236}">
                    <a16:creationId xmlns:a16="http://schemas.microsoft.com/office/drawing/2014/main" id="{04349242-7EFC-997B-0113-C3C454F53CB9}"/>
                  </a:ext>
                </a:extLst>
              </p:cNvPr>
              <p:cNvSpPr>
                <a:spLocks noChangeShapeType="1"/>
              </p:cNvSpPr>
              <p:nvPr/>
            </p:nvSpPr>
            <p:spPr bwMode="auto">
              <a:xfrm flipV="1">
                <a:off x="3259" y="1480"/>
                <a:ext cx="0" cy="96"/>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lIns="90442" tIns="44428" rIns="90442" bIns="44428">
                <a:spAutoFit/>
              </a:bodyPr>
              <a:lstStyle/>
              <a:p>
                <a:endParaRPr lang="es-MX"/>
              </a:p>
            </p:txBody>
          </p:sp>
        </p:grpSp>
      </p:grpSp>
      <p:sp>
        <p:nvSpPr>
          <p:cNvPr id="158732" name="Text Box 6">
            <a:extLst>
              <a:ext uri="{FF2B5EF4-FFF2-40B4-BE49-F238E27FC236}">
                <a16:creationId xmlns:a16="http://schemas.microsoft.com/office/drawing/2014/main" id="{142A08EE-C8C5-93FB-8E86-E90C5B54D15C}"/>
              </a:ext>
            </a:extLst>
          </p:cNvPr>
          <p:cNvSpPr txBox="1">
            <a:spLocks noChangeArrowheads="1"/>
          </p:cNvSpPr>
          <p:nvPr/>
        </p:nvSpPr>
        <p:spPr bwMode="auto">
          <a:xfrm>
            <a:off x="6513513" y="922338"/>
            <a:ext cx="2516187"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nSpc>
                <a:spcPct val="90000"/>
              </a:lnSpc>
              <a:spcBef>
                <a:spcPts val="1200"/>
              </a:spcBef>
              <a:spcAft>
                <a:spcPts val="200"/>
              </a:spcAft>
              <a:buClr>
                <a:srgbClr val="B5AE53"/>
              </a:buClr>
              <a:buSzPct val="100000"/>
              <a:buFont typeface="Calibri" panose="020F0502020204030204" pitchFamily="34" charset="0"/>
              <a:buChar char=" "/>
              <a:defRPr sz="2000">
                <a:solidFill>
                  <a:srgbClr val="FFFFFF"/>
                </a:solidFill>
                <a:latin typeface="Calibri" panose="020F0502020204030204" pitchFamily="34" charset="0"/>
              </a:defRPr>
            </a:lvl1pPr>
            <a:lvl2pPr marL="382588" indent="-182563">
              <a:lnSpc>
                <a:spcPct val="90000"/>
              </a:lnSpc>
              <a:spcBef>
                <a:spcPts val="200"/>
              </a:spcBef>
              <a:spcAft>
                <a:spcPts val="400"/>
              </a:spcAft>
              <a:buClr>
                <a:srgbClr val="B5AE53"/>
              </a:buClr>
              <a:buFont typeface="Calibri" panose="020F0502020204030204" pitchFamily="34" charset="0"/>
              <a:buChar char="◦"/>
              <a:defRPr>
                <a:solidFill>
                  <a:srgbClr val="FFFFFF"/>
                </a:solidFill>
                <a:latin typeface="Calibri" panose="020F0502020204030204" pitchFamily="34" charset="0"/>
              </a:defRPr>
            </a:lvl2pPr>
            <a:lvl3pPr marL="566738"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3pPr>
            <a:lvl4pPr marL="749300"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4pPr>
            <a:lvl5pPr marL="931863"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9pPr>
          </a:lstStyle>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Ambiente</a:t>
            </a:r>
          </a:p>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Real</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9746" name="Date Placeholder 3">
            <a:extLst>
              <a:ext uri="{FF2B5EF4-FFF2-40B4-BE49-F238E27FC236}">
                <a16:creationId xmlns:a16="http://schemas.microsoft.com/office/drawing/2014/main" id="{023A7CD0-EF58-88C8-0C1C-1BFAA14F4231}"/>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1C9E3CC5-D58B-4AC1-9576-0AD22262EC7F}" type="datetime1">
              <a:rPr lang="en-US" altLang="en-US" smtClean="0">
                <a:solidFill>
                  <a:srgbClr val="FFFFFF"/>
                </a:solidFill>
              </a:rPr>
              <a:pPr/>
              <a:t>9/18/2024</a:t>
            </a:fld>
            <a:endParaRPr lang="en-US" altLang="en-US">
              <a:solidFill>
                <a:srgbClr val="FFFFFF"/>
              </a:solidFill>
            </a:endParaRPr>
          </a:p>
        </p:txBody>
      </p:sp>
      <p:sp>
        <p:nvSpPr>
          <p:cNvPr id="101379" name="Footer Placeholder 1">
            <a:extLst>
              <a:ext uri="{FF2B5EF4-FFF2-40B4-BE49-F238E27FC236}">
                <a16:creationId xmlns:a16="http://schemas.microsoft.com/office/drawing/2014/main" id="{1B7B2FB0-1E34-BA4F-522A-7B5E7011ADC1}"/>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CB6ACDCE-43F9-9EEB-40DE-64FBB080F3D4}"/>
              </a:ext>
            </a:extLst>
          </p:cNvPr>
          <p:cNvSpPr>
            <a:spLocks noGrp="1"/>
          </p:cNvSpPr>
          <p:nvPr>
            <p:ph type="sldNum" sz="quarter" idx="12"/>
          </p:nvPr>
        </p:nvSpPr>
        <p:spPr/>
        <p:txBody>
          <a:bodyPr/>
          <a:lstStyle/>
          <a:p>
            <a:pPr>
              <a:defRPr/>
            </a:pPr>
            <a:fld id="{5FC6070C-90A9-4362-946B-481DD66C89F1}" type="slidenum">
              <a:rPr lang="en-US" altLang="es-MX"/>
              <a:pPr>
                <a:defRPr/>
              </a:pPr>
              <a:t>136</a:t>
            </a:fld>
            <a:endParaRPr lang="en-US" altLang="es-MX"/>
          </a:p>
        </p:txBody>
      </p:sp>
      <p:sp>
        <p:nvSpPr>
          <p:cNvPr id="101378" name="Title 1">
            <a:extLst>
              <a:ext uri="{FF2B5EF4-FFF2-40B4-BE49-F238E27FC236}">
                <a16:creationId xmlns:a16="http://schemas.microsoft.com/office/drawing/2014/main" id="{B8BB9F45-AB63-24F2-0D43-04B3AC119E21}"/>
              </a:ext>
            </a:extLst>
          </p:cNvPr>
          <p:cNvSpPr>
            <a:spLocks noGrp="1"/>
          </p:cNvSpPr>
          <p:nvPr>
            <p:ph type="title" idx="4294967295"/>
          </p:nvPr>
        </p:nvSpPr>
        <p:spPr>
          <a:xfrm>
            <a:off x="0" y="163513"/>
            <a:ext cx="9144000" cy="542925"/>
          </a:xfrm>
        </p:spPr>
        <p:txBody>
          <a:bodyPr/>
          <a:lstStyle/>
          <a:p>
            <a:pPr algn="ctr" eaLnBrk="1" fontAlgn="auto" hangingPunct="1">
              <a:spcAft>
                <a:spcPts val="0"/>
              </a:spcAft>
              <a:defRPr/>
            </a:pPr>
            <a:r>
              <a:rPr lang="es-ES_tradnl" altLang="es-MX" sz="3200" dirty="0">
                <a:solidFill>
                  <a:schemeClr val="bg1"/>
                </a:solidFill>
                <a:latin typeface="Arial" panose="020B0604020202020204" pitchFamily="34" charset="0"/>
                <a:cs typeface="Arial" panose="020B0604020202020204" pitchFamily="34" charset="0"/>
              </a:rPr>
              <a:t>Diseño de Programas</a:t>
            </a:r>
          </a:p>
        </p:txBody>
      </p:sp>
      <p:sp>
        <p:nvSpPr>
          <p:cNvPr id="159750" name="Text Box 6">
            <a:extLst>
              <a:ext uri="{FF2B5EF4-FFF2-40B4-BE49-F238E27FC236}">
                <a16:creationId xmlns:a16="http://schemas.microsoft.com/office/drawing/2014/main" id="{573897A4-0366-C144-00DA-EF053E399A1C}"/>
              </a:ext>
            </a:extLst>
          </p:cNvPr>
          <p:cNvSpPr txBox="1">
            <a:spLocks noChangeArrowheads="1"/>
          </p:cNvSpPr>
          <p:nvPr/>
        </p:nvSpPr>
        <p:spPr bwMode="auto">
          <a:xfrm>
            <a:off x="125413" y="947738"/>
            <a:ext cx="2516187"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nSpc>
                <a:spcPct val="90000"/>
              </a:lnSpc>
              <a:spcBef>
                <a:spcPts val="1200"/>
              </a:spcBef>
              <a:spcAft>
                <a:spcPts val="200"/>
              </a:spcAft>
              <a:buClr>
                <a:srgbClr val="B5AE53"/>
              </a:buClr>
              <a:buSzPct val="100000"/>
              <a:buFont typeface="Calibri" panose="020F0502020204030204" pitchFamily="34" charset="0"/>
              <a:buChar char=" "/>
              <a:defRPr sz="2000">
                <a:solidFill>
                  <a:srgbClr val="FFFFFF"/>
                </a:solidFill>
                <a:latin typeface="Calibri" panose="020F0502020204030204" pitchFamily="34" charset="0"/>
              </a:defRPr>
            </a:lvl1pPr>
            <a:lvl2pPr marL="382588" indent="-182563">
              <a:lnSpc>
                <a:spcPct val="90000"/>
              </a:lnSpc>
              <a:spcBef>
                <a:spcPts val="200"/>
              </a:spcBef>
              <a:spcAft>
                <a:spcPts val="400"/>
              </a:spcAft>
              <a:buClr>
                <a:srgbClr val="B5AE53"/>
              </a:buClr>
              <a:buFont typeface="Calibri" panose="020F0502020204030204" pitchFamily="34" charset="0"/>
              <a:buChar char="◦"/>
              <a:defRPr>
                <a:solidFill>
                  <a:srgbClr val="FFFFFF"/>
                </a:solidFill>
                <a:latin typeface="Calibri" panose="020F0502020204030204" pitchFamily="34" charset="0"/>
              </a:defRPr>
            </a:lvl2pPr>
            <a:lvl3pPr marL="566738"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3pPr>
            <a:lvl4pPr marL="749300"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4pPr>
            <a:lvl5pPr marL="931863"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9pPr>
          </a:lstStyle>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Requerimiento</a:t>
            </a:r>
          </a:p>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De Negocio</a:t>
            </a:r>
          </a:p>
        </p:txBody>
      </p:sp>
      <p:sp>
        <p:nvSpPr>
          <p:cNvPr id="159751" name="Text Box 6">
            <a:extLst>
              <a:ext uri="{FF2B5EF4-FFF2-40B4-BE49-F238E27FC236}">
                <a16:creationId xmlns:a16="http://schemas.microsoft.com/office/drawing/2014/main" id="{CE77E901-B363-0215-FB91-027B0A25B687}"/>
              </a:ext>
            </a:extLst>
          </p:cNvPr>
          <p:cNvSpPr txBox="1">
            <a:spLocks noChangeArrowheads="1"/>
          </p:cNvSpPr>
          <p:nvPr/>
        </p:nvSpPr>
        <p:spPr bwMode="auto">
          <a:xfrm>
            <a:off x="6457950" y="4999038"/>
            <a:ext cx="2516188"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nSpc>
                <a:spcPct val="90000"/>
              </a:lnSpc>
              <a:spcBef>
                <a:spcPts val="1200"/>
              </a:spcBef>
              <a:spcAft>
                <a:spcPts val="200"/>
              </a:spcAft>
              <a:buClr>
                <a:srgbClr val="B5AE53"/>
              </a:buClr>
              <a:buSzPct val="100000"/>
              <a:buFont typeface="Calibri" panose="020F0502020204030204" pitchFamily="34" charset="0"/>
              <a:buChar char=" "/>
              <a:defRPr sz="2000">
                <a:solidFill>
                  <a:srgbClr val="FFFFFF"/>
                </a:solidFill>
                <a:latin typeface="Calibri" panose="020F0502020204030204" pitchFamily="34" charset="0"/>
              </a:defRPr>
            </a:lvl1pPr>
            <a:lvl2pPr marL="382588" indent="-182563">
              <a:lnSpc>
                <a:spcPct val="90000"/>
              </a:lnSpc>
              <a:spcBef>
                <a:spcPts val="200"/>
              </a:spcBef>
              <a:spcAft>
                <a:spcPts val="400"/>
              </a:spcAft>
              <a:buClr>
                <a:srgbClr val="B5AE53"/>
              </a:buClr>
              <a:buFont typeface="Calibri" panose="020F0502020204030204" pitchFamily="34" charset="0"/>
              <a:buChar char="◦"/>
              <a:defRPr>
                <a:solidFill>
                  <a:srgbClr val="FFFFFF"/>
                </a:solidFill>
                <a:latin typeface="Calibri" panose="020F0502020204030204" pitchFamily="34" charset="0"/>
              </a:defRPr>
            </a:lvl2pPr>
            <a:lvl3pPr marL="566738"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3pPr>
            <a:lvl4pPr marL="749300"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4pPr>
            <a:lvl5pPr marL="931863"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9pPr>
          </a:lstStyle>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Ambiente Solución</a:t>
            </a:r>
          </a:p>
        </p:txBody>
      </p:sp>
      <p:sp>
        <p:nvSpPr>
          <p:cNvPr id="159752" name="Text Box 6">
            <a:extLst>
              <a:ext uri="{FF2B5EF4-FFF2-40B4-BE49-F238E27FC236}">
                <a16:creationId xmlns:a16="http://schemas.microsoft.com/office/drawing/2014/main" id="{E3ADAB70-CEF6-5826-6FF4-C5B2EC691151}"/>
              </a:ext>
            </a:extLst>
          </p:cNvPr>
          <p:cNvSpPr txBox="1">
            <a:spLocks noChangeArrowheads="1"/>
          </p:cNvSpPr>
          <p:nvPr/>
        </p:nvSpPr>
        <p:spPr bwMode="auto">
          <a:xfrm>
            <a:off x="149225" y="5075238"/>
            <a:ext cx="251618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nSpc>
                <a:spcPct val="90000"/>
              </a:lnSpc>
              <a:spcBef>
                <a:spcPts val="1200"/>
              </a:spcBef>
              <a:spcAft>
                <a:spcPts val="200"/>
              </a:spcAft>
              <a:buClr>
                <a:srgbClr val="B5AE53"/>
              </a:buClr>
              <a:buSzPct val="100000"/>
              <a:buFont typeface="Calibri" panose="020F0502020204030204" pitchFamily="34" charset="0"/>
              <a:buChar char=" "/>
              <a:defRPr sz="2000">
                <a:solidFill>
                  <a:srgbClr val="FFFFFF"/>
                </a:solidFill>
                <a:latin typeface="Calibri" panose="020F0502020204030204" pitchFamily="34" charset="0"/>
              </a:defRPr>
            </a:lvl1pPr>
            <a:lvl2pPr marL="382588" indent="-182563">
              <a:lnSpc>
                <a:spcPct val="90000"/>
              </a:lnSpc>
              <a:spcBef>
                <a:spcPts val="200"/>
              </a:spcBef>
              <a:spcAft>
                <a:spcPts val="400"/>
              </a:spcAft>
              <a:buClr>
                <a:srgbClr val="B5AE53"/>
              </a:buClr>
              <a:buFont typeface="Calibri" panose="020F0502020204030204" pitchFamily="34" charset="0"/>
              <a:buChar char="◦"/>
              <a:defRPr>
                <a:solidFill>
                  <a:srgbClr val="FFFFFF"/>
                </a:solidFill>
                <a:latin typeface="Calibri" panose="020F0502020204030204" pitchFamily="34" charset="0"/>
              </a:defRPr>
            </a:lvl2pPr>
            <a:lvl3pPr marL="566738"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3pPr>
            <a:lvl4pPr marL="749300"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4pPr>
            <a:lvl5pPr marL="931863"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9pPr>
          </a:lstStyle>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Diseño del</a:t>
            </a:r>
          </a:p>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Sistema</a:t>
            </a:r>
          </a:p>
        </p:txBody>
      </p:sp>
      <p:grpSp>
        <p:nvGrpSpPr>
          <p:cNvPr id="159753" name="Group 137">
            <a:extLst>
              <a:ext uri="{FF2B5EF4-FFF2-40B4-BE49-F238E27FC236}">
                <a16:creationId xmlns:a16="http://schemas.microsoft.com/office/drawing/2014/main" id="{50F874F4-D0E7-2EEA-5A80-9F7B24F67BFE}"/>
              </a:ext>
            </a:extLst>
          </p:cNvPr>
          <p:cNvGrpSpPr>
            <a:grpSpLocks/>
          </p:cNvGrpSpPr>
          <p:nvPr/>
        </p:nvGrpSpPr>
        <p:grpSpPr bwMode="auto">
          <a:xfrm>
            <a:off x="3448050" y="5249863"/>
            <a:ext cx="1676400" cy="808037"/>
            <a:chOff x="3673" y="2251"/>
            <a:chExt cx="1466" cy="1067"/>
          </a:xfrm>
        </p:grpSpPr>
        <p:sp>
          <p:nvSpPr>
            <p:cNvPr id="159879" name="Freeform 138">
              <a:extLst>
                <a:ext uri="{FF2B5EF4-FFF2-40B4-BE49-F238E27FC236}">
                  <a16:creationId xmlns:a16="http://schemas.microsoft.com/office/drawing/2014/main" id="{B69C7470-33DE-0515-1644-6F51CFBCC4BD}"/>
                </a:ext>
              </a:extLst>
            </p:cNvPr>
            <p:cNvSpPr>
              <a:spLocks/>
            </p:cNvSpPr>
            <p:nvPr/>
          </p:nvSpPr>
          <p:spPr bwMode="auto">
            <a:xfrm>
              <a:off x="3917" y="3006"/>
              <a:ext cx="369" cy="312"/>
            </a:xfrm>
            <a:custGeom>
              <a:avLst/>
              <a:gdLst>
                <a:gd name="T0" fmla="*/ 0 w 369"/>
                <a:gd name="T1" fmla="*/ 0 h 312"/>
                <a:gd name="T2" fmla="*/ 368 w 369"/>
                <a:gd name="T3" fmla="*/ 0 h 312"/>
                <a:gd name="T4" fmla="*/ 368 w 369"/>
                <a:gd name="T5" fmla="*/ 311 h 312"/>
                <a:gd name="T6" fmla="*/ 355 w 369"/>
                <a:gd name="T7" fmla="*/ 311 h 312"/>
                <a:gd name="T8" fmla="*/ 355 w 369"/>
                <a:gd name="T9" fmla="*/ 299 h 312"/>
                <a:gd name="T10" fmla="*/ 259 w 369"/>
                <a:gd name="T11" fmla="*/ 299 h 312"/>
                <a:gd name="T12" fmla="*/ 259 w 369"/>
                <a:gd name="T13" fmla="*/ 311 h 312"/>
                <a:gd name="T14" fmla="*/ 231 w 369"/>
                <a:gd name="T15" fmla="*/ 311 h 312"/>
                <a:gd name="T16" fmla="*/ 231 w 369"/>
                <a:gd name="T17" fmla="*/ 299 h 312"/>
                <a:gd name="T18" fmla="*/ 136 w 369"/>
                <a:gd name="T19" fmla="*/ 299 h 312"/>
                <a:gd name="T20" fmla="*/ 136 w 369"/>
                <a:gd name="T21" fmla="*/ 311 h 312"/>
                <a:gd name="T22" fmla="*/ 108 w 369"/>
                <a:gd name="T23" fmla="*/ 311 h 312"/>
                <a:gd name="T24" fmla="*/ 108 w 369"/>
                <a:gd name="T25" fmla="*/ 299 h 312"/>
                <a:gd name="T26" fmla="*/ 14 w 369"/>
                <a:gd name="T27" fmla="*/ 299 h 312"/>
                <a:gd name="T28" fmla="*/ 14 w 369"/>
                <a:gd name="T29" fmla="*/ 311 h 312"/>
                <a:gd name="T30" fmla="*/ 0 w 369"/>
                <a:gd name="T31" fmla="*/ 311 h 312"/>
                <a:gd name="T32" fmla="*/ 0 w 369"/>
                <a:gd name="T33" fmla="*/ 0 h 3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9"/>
                <a:gd name="T52" fmla="*/ 0 h 312"/>
                <a:gd name="T53" fmla="*/ 369 w 369"/>
                <a:gd name="T54" fmla="*/ 312 h 3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9" h="312">
                  <a:moveTo>
                    <a:pt x="0" y="0"/>
                  </a:moveTo>
                  <a:lnTo>
                    <a:pt x="368" y="0"/>
                  </a:lnTo>
                  <a:lnTo>
                    <a:pt x="368" y="311"/>
                  </a:lnTo>
                  <a:lnTo>
                    <a:pt x="355" y="311"/>
                  </a:lnTo>
                  <a:lnTo>
                    <a:pt x="355" y="299"/>
                  </a:lnTo>
                  <a:lnTo>
                    <a:pt x="259" y="299"/>
                  </a:lnTo>
                  <a:lnTo>
                    <a:pt x="259" y="311"/>
                  </a:lnTo>
                  <a:lnTo>
                    <a:pt x="231" y="311"/>
                  </a:lnTo>
                  <a:lnTo>
                    <a:pt x="231" y="299"/>
                  </a:lnTo>
                  <a:lnTo>
                    <a:pt x="136" y="299"/>
                  </a:lnTo>
                  <a:lnTo>
                    <a:pt x="136" y="311"/>
                  </a:lnTo>
                  <a:lnTo>
                    <a:pt x="108" y="311"/>
                  </a:lnTo>
                  <a:lnTo>
                    <a:pt x="108" y="299"/>
                  </a:lnTo>
                  <a:lnTo>
                    <a:pt x="14" y="299"/>
                  </a:lnTo>
                  <a:lnTo>
                    <a:pt x="14" y="311"/>
                  </a:lnTo>
                  <a:lnTo>
                    <a:pt x="0" y="311"/>
                  </a:lnTo>
                  <a:lnTo>
                    <a:pt x="0" y="0"/>
                  </a:lnTo>
                </a:path>
              </a:pathLst>
            </a:custGeom>
            <a:solidFill>
              <a:srgbClr val="CECECE"/>
            </a:solidFill>
            <a:ln w="12700" cap="rnd">
              <a:solidFill>
                <a:schemeClr val="tx1"/>
              </a:solidFill>
              <a:round/>
              <a:headEnd/>
              <a:tailEnd/>
            </a:ln>
          </p:spPr>
          <p:txBody>
            <a:bodyPr wrap="none" lIns="90476" tIns="44445" rIns="90476" bIns="44445">
              <a:spAutoFit/>
            </a:bodyPr>
            <a:lstStyle/>
            <a:p>
              <a:endParaRPr lang="es-MX"/>
            </a:p>
          </p:txBody>
        </p:sp>
        <p:sp>
          <p:nvSpPr>
            <p:cNvPr id="159880" name="Line 133">
              <a:extLst>
                <a:ext uri="{FF2B5EF4-FFF2-40B4-BE49-F238E27FC236}">
                  <a16:creationId xmlns:a16="http://schemas.microsoft.com/office/drawing/2014/main" id="{694CE133-B1B2-5D0A-A9D0-05E44DCD1267}"/>
                </a:ext>
              </a:extLst>
            </p:cNvPr>
            <p:cNvSpPr>
              <a:spLocks noChangeShapeType="1"/>
            </p:cNvSpPr>
            <p:nvPr/>
          </p:nvSpPr>
          <p:spPr bwMode="auto">
            <a:xfrm>
              <a:off x="3924" y="3024"/>
              <a:ext cx="35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881" name="Line 134">
              <a:extLst>
                <a:ext uri="{FF2B5EF4-FFF2-40B4-BE49-F238E27FC236}">
                  <a16:creationId xmlns:a16="http://schemas.microsoft.com/office/drawing/2014/main" id="{788FD952-942B-71F7-5B04-27F600754E53}"/>
                </a:ext>
              </a:extLst>
            </p:cNvPr>
            <p:cNvSpPr>
              <a:spLocks noChangeShapeType="1"/>
            </p:cNvSpPr>
            <p:nvPr/>
          </p:nvSpPr>
          <p:spPr bwMode="auto">
            <a:xfrm>
              <a:off x="4168" y="3053"/>
              <a:ext cx="11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882" name="Line 135">
              <a:extLst>
                <a:ext uri="{FF2B5EF4-FFF2-40B4-BE49-F238E27FC236}">
                  <a16:creationId xmlns:a16="http://schemas.microsoft.com/office/drawing/2014/main" id="{30D95C9F-9EA4-AE32-1607-26EB4A8F8000}"/>
                </a:ext>
              </a:extLst>
            </p:cNvPr>
            <p:cNvSpPr>
              <a:spLocks noChangeShapeType="1"/>
            </p:cNvSpPr>
            <p:nvPr/>
          </p:nvSpPr>
          <p:spPr bwMode="auto">
            <a:xfrm>
              <a:off x="3924" y="3185"/>
              <a:ext cx="1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883" name="Line 136">
              <a:extLst>
                <a:ext uri="{FF2B5EF4-FFF2-40B4-BE49-F238E27FC236}">
                  <a16:creationId xmlns:a16="http://schemas.microsoft.com/office/drawing/2014/main" id="{9B8D00A9-5741-B2E3-4145-59D87360663C}"/>
                </a:ext>
              </a:extLst>
            </p:cNvPr>
            <p:cNvSpPr>
              <a:spLocks noChangeShapeType="1"/>
            </p:cNvSpPr>
            <p:nvPr/>
          </p:nvSpPr>
          <p:spPr bwMode="auto">
            <a:xfrm>
              <a:off x="3924" y="3253"/>
              <a:ext cx="35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884" name="Line 137">
              <a:extLst>
                <a:ext uri="{FF2B5EF4-FFF2-40B4-BE49-F238E27FC236}">
                  <a16:creationId xmlns:a16="http://schemas.microsoft.com/office/drawing/2014/main" id="{8B25CC9C-0453-B2D5-4809-046EEEBF7968}"/>
                </a:ext>
              </a:extLst>
            </p:cNvPr>
            <p:cNvSpPr>
              <a:spLocks noChangeShapeType="1"/>
            </p:cNvSpPr>
            <p:nvPr/>
          </p:nvSpPr>
          <p:spPr bwMode="auto">
            <a:xfrm>
              <a:off x="3924" y="3293"/>
              <a:ext cx="35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885" name="Line 138">
              <a:extLst>
                <a:ext uri="{FF2B5EF4-FFF2-40B4-BE49-F238E27FC236}">
                  <a16:creationId xmlns:a16="http://schemas.microsoft.com/office/drawing/2014/main" id="{58D6B408-2EC6-9B08-7AF8-ABC3BA8CB3BC}"/>
                </a:ext>
              </a:extLst>
            </p:cNvPr>
            <p:cNvSpPr>
              <a:spLocks noChangeShapeType="1"/>
            </p:cNvSpPr>
            <p:nvPr/>
          </p:nvSpPr>
          <p:spPr bwMode="auto">
            <a:xfrm>
              <a:off x="3938" y="3031"/>
              <a:ext cx="0"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886" name="Line 139">
              <a:extLst>
                <a:ext uri="{FF2B5EF4-FFF2-40B4-BE49-F238E27FC236}">
                  <a16:creationId xmlns:a16="http://schemas.microsoft.com/office/drawing/2014/main" id="{DF721F83-3FE7-BBE5-96F7-0C3D9240890A}"/>
                </a:ext>
              </a:extLst>
            </p:cNvPr>
            <p:cNvSpPr>
              <a:spLocks noChangeShapeType="1"/>
            </p:cNvSpPr>
            <p:nvPr/>
          </p:nvSpPr>
          <p:spPr bwMode="auto">
            <a:xfrm>
              <a:off x="3974" y="3031"/>
              <a:ext cx="0"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887" name="Rectangle 146">
              <a:extLst>
                <a:ext uri="{FF2B5EF4-FFF2-40B4-BE49-F238E27FC236}">
                  <a16:creationId xmlns:a16="http://schemas.microsoft.com/office/drawing/2014/main" id="{56DB4858-8D8A-4994-99AC-17536CCFF8E8}"/>
                </a:ext>
              </a:extLst>
            </p:cNvPr>
            <p:cNvSpPr>
              <a:spLocks noChangeArrowheads="1"/>
            </p:cNvSpPr>
            <p:nvPr/>
          </p:nvSpPr>
          <p:spPr bwMode="auto">
            <a:xfrm>
              <a:off x="4079" y="3158"/>
              <a:ext cx="44" cy="29"/>
            </a:xfrm>
            <a:prstGeom prst="rect">
              <a:avLst/>
            </a:prstGeom>
            <a:solidFill>
              <a:srgbClr val="CECECE"/>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888" name="Line 141">
              <a:extLst>
                <a:ext uri="{FF2B5EF4-FFF2-40B4-BE49-F238E27FC236}">
                  <a16:creationId xmlns:a16="http://schemas.microsoft.com/office/drawing/2014/main" id="{E9709873-9AF1-36F1-2C67-2B1706DFBC00}"/>
                </a:ext>
              </a:extLst>
            </p:cNvPr>
            <p:cNvSpPr>
              <a:spLocks noChangeShapeType="1"/>
            </p:cNvSpPr>
            <p:nvPr/>
          </p:nvSpPr>
          <p:spPr bwMode="auto">
            <a:xfrm flipV="1">
              <a:off x="4934" y="2735"/>
              <a:ext cx="0" cy="13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889" name="AutoShape 142">
              <a:extLst>
                <a:ext uri="{FF2B5EF4-FFF2-40B4-BE49-F238E27FC236}">
                  <a16:creationId xmlns:a16="http://schemas.microsoft.com/office/drawing/2014/main" id="{41FDDCD9-22F1-F36B-965B-9ED487FD47B0}"/>
                </a:ext>
              </a:extLst>
            </p:cNvPr>
            <p:cNvSpPr>
              <a:spLocks noChangeArrowheads="1"/>
            </p:cNvSpPr>
            <p:nvPr/>
          </p:nvSpPr>
          <p:spPr bwMode="auto">
            <a:xfrm>
              <a:off x="3719" y="2251"/>
              <a:ext cx="303" cy="252"/>
            </a:xfrm>
            <a:prstGeom prst="roundRect">
              <a:avLst>
                <a:gd name="adj" fmla="val 12458"/>
              </a:avLst>
            </a:prstGeom>
            <a:solidFill>
              <a:srgbClr val="FFFFFF"/>
            </a:solidFill>
            <a:ln w="12700">
              <a:solidFill>
                <a:schemeClr val="tx1"/>
              </a:solidFill>
              <a:round/>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890" name="AutoShape 143">
              <a:extLst>
                <a:ext uri="{FF2B5EF4-FFF2-40B4-BE49-F238E27FC236}">
                  <a16:creationId xmlns:a16="http://schemas.microsoft.com/office/drawing/2014/main" id="{06655996-31C2-E1E7-9663-E69713F8F896}"/>
                </a:ext>
              </a:extLst>
            </p:cNvPr>
            <p:cNvSpPr>
              <a:spLocks noChangeArrowheads="1"/>
            </p:cNvSpPr>
            <p:nvPr/>
          </p:nvSpPr>
          <p:spPr bwMode="auto">
            <a:xfrm>
              <a:off x="3753" y="2282"/>
              <a:ext cx="233" cy="190"/>
            </a:xfrm>
            <a:prstGeom prst="roundRect">
              <a:avLst>
                <a:gd name="adj" fmla="val 12458"/>
              </a:avLst>
            </a:prstGeom>
            <a:solidFill>
              <a:srgbClr val="FDE3BA"/>
            </a:solidFill>
            <a:ln w="12700">
              <a:solidFill>
                <a:schemeClr val="tx1"/>
              </a:solidFill>
              <a:round/>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891" name="Line 144">
              <a:extLst>
                <a:ext uri="{FF2B5EF4-FFF2-40B4-BE49-F238E27FC236}">
                  <a16:creationId xmlns:a16="http://schemas.microsoft.com/office/drawing/2014/main" id="{2C1487E8-F86E-1D9F-CCC1-F5AC7B7C9E69}"/>
                </a:ext>
              </a:extLst>
            </p:cNvPr>
            <p:cNvSpPr>
              <a:spLocks noChangeShapeType="1"/>
            </p:cNvSpPr>
            <p:nvPr/>
          </p:nvSpPr>
          <p:spPr bwMode="auto">
            <a:xfrm>
              <a:off x="3788" y="2516"/>
              <a:ext cx="0" cy="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892" name="Line 145">
              <a:extLst>
                <a:ext uri="{FF2B5EF4-FFF2-40B4-BE49-F238E27FC236}">
                  <a16:creationId xmlns:a16="http://schemas.microsoft.com/office/drawing/2014/main" id="{3F2BD6DC-57C4-FAF9-B24E-FDCA36107DF2}"/>
                </a:ext>
              </a:extLst>
            </p:cNvPr>
            <p:cNvSpPr>
              <a:spLocks noChangeShapeType="1"/>
            </p:cNvSpPr>
            <p:nvPr/>
          </p:nvSpPr>
          <p:spPr bwMode="auto">
            <a:xfrm>
              <a:off x="3955" y="2516"/>
              <a:ext cx="0" cy="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893" name="Rectangle 152">
              <a:extLst>
                <a:ext uri="{FF2B5EF4-FFF2-40B4-BE49-F238E27FC236}">
                  <a16:creationId xmlns:a16="http://schemas.microsoft.com/office/drawing/2014/main" id="{C66DC262-0D31-F7F6-1494-19EBD55F718B}"/>
                </a:ext>
              </a:extLst>
            </p:cNvPr>
            <p:cNvSpPr>
              <a:spLocks noChangeArrowheads="1"/>
            </p:cNvSpPr>
            <p:nvPr/>
          </p:nvSpPr>
          <p:spPr bwMode="auto">
            <a:xfrm>
              <a:off x="3701" y="2541"/>
              <a:ext cx="339" cy="86"/>
            </a:xfrm>
            <a:prstGeom prst="rect">
              <a:avLst/>
            </a:prstGeom>
            <a:solidFill>
              <a:srgbClr val="FFFF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894" name="Line 147">
              <a:extLst>
                <a:ext uri="{FF2B5EF4-FFF2-40B4-BE49-F238E27FC236}">
                  <a16:creationId xmlns:a16="http://schemas.microsoft.com/office/drawing/2014/main" id="{18AF2F67-EAD1-B658-F144-4DE5256DB57C}"/>
                </a:ext>
              </a:extLst>
            </p:cNvPr>
            <p:cNvSpPr>
              <a:spLocks noChangeShapeType="1"/>
            </p:cNvSpPr>
            <p:nvPr/>
          </p:nvSpPr>
          <p:spPr bwMode="auto">
            <a:xfrm>
              <a:off x="3718"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895" name="Line 148">
              <a:extLst>
                <a:ext uri="{FF2B5EF4-FFF2-40B4-BE49-F238E27FC236}">
                  <a16:creationId xmlns:a16="http://schemas.microsoft.com/office/drawing/2014/main" id="{A1AB7B23-266A-A892-7AC3-996F7D044899}"/>
                </a:ext>
              </a:extLst>
            </p:cNvPr>
            <p:cNvSpPr>
              <a:spLocks noChangeShapeType="1"/>
            </p:cNvSpPr>
            <p:nvPr/>
          </p:nvSpPr>
          <p:spPr bwMode="auto">
            <a:xfrm>
              <a:off x="3726"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896" name="Line 149">
              <a:extLst>
                <a:ext uri="{FF2B5EF4-FFF2-40B4-BE49-F238E27FC236}">
                  <a16:creationId xmlns:a16="http://schemas.microsoft.com/office/drawing/2014/main" id="{1C9EC8B8-15EA-EFD9-4B22-78DB22BCBF70}"/>
                </a:ext>
              </a:extLst>
            </p:cNvPr>
            <p:cNvSpPr>
              <a:spLocks noChangeShapeType="1"/>
            </p:cNvSpPr>
            <p:nvPr/>
          </p:nvSpPr>
          <p:spPr bwMode="auto">
            <a:xfrm>
              <a:off x="3734"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897" name="Line 150">
              <a:extLst>
                <a:ext uri="{FF2B5EF4-FFF2-40B4-BE49-F238E27FC236}">
                  <a16:creationId xmlns:a16="http://schemas.microsoft.com/office/drawing/2014/main" id="{D04D470E-BB7D-A21B-9802-DA1C6D7FBFB9}"/>
                </a:ext>
              </a:extLst>
            </p:cNvPr>
            <p:cNvSpPr>
              <a:spLocks noChangeShapeType="1"/>
            </p:cNvSpPr>
            <p:nvPr/>
          </p:nvSpPr>
          <p:spPr bwMode="auto">
            <a:xfrm>
              <a:off x="3744"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898" name="Line 151">
              <a:extLst>
                <a:ext uri="{FF2B5EF4-FFF2-40B4-BE49-F238E27FC236}">
                  <a16:creationId xmlns:a16="http://schemas.microsoft.com/office/drawing/2014/main" id="{BD69A30D-1F1D-0100-C5F7-C45927437A02}"/>
                </a:ext>
              </a:extLst>
            </p:cNvPr>
            <p:cNvSpPr>
              <a:spLocks noChangeShapeType="1"/>
            </p:cNvSpPr>
            <p:nvPr/>
          </p:nvSpPr>
          <p:spPr bwMode="auto">
            <a:xfrm>
              <a:off x="3753"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899" name="Line 152">
              <a:extLst>
                <a:ext uri="{FF2B5EF4-FFF2-40B4-BE49-F238E27FC236}">
                  <a16:creationId xmlns:a16="http://schemas.microsoft.com/office/drawing/2014/main" id="{38820BF8-52EE-8658-2A15-EE26E0994603}"/>
                </a:ext>
              </a:extLst>
            </p:cNvPr>
            <p:cNvSpPr>
              <a:spLocks noChangeShapeType="1"/>
            </p:cNvSpPr>
            <p:nvPr/>
          </p:nvSpPr>
          <p:spPr bwMode="auto">
            <a:xfrm>
              <a:off x="3760"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00" name="Line 153">
              <a:extLst>
                <a:ext uri="{FF2B5EF4-FFF2-40B4-BE49-F238E27FC236}">
                  <a16:creationId xmlns:a16="http://schemas.microsoft.com/office/drawing/2014/main" id="{AF10CE33-D4CF-EBC4-B2AD-78B2E1388FE0}"/>
                </a:ext>
              </a:extLst>
            </p:cNvPr>
            <p:cNvSpPr>
              <a:spLocks noChangeShapeType="1"/>
            </p:cNvSpPr>
            <p:nvPr/>
          </p:nvSpPr>
          <p:spPr bwMode="auto">
            <a:xfrm>
              <a:off x="3770"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01" name="Line 154">
              <a:extLst>
                <a:ext uri="{FF2B5EF4-FFF2-40B4-BE49-F238E27FC236}">
                  <a16:creationId xmlns:a16="http://schemas.microsoft.com/office/drawing/2014/main" id="{C0AB5387-EAE8-6E38-D860-6400C12DD261}"/>
                </a:ext>
              </a:extLst>
            </p:cNvPr>
            <p:cNvSpPr>
              <a:spLocks noChangeShapeType="1"/>
            </p:cNvSpPr>
            <p:nvPr/>
          </p:nvSpPr>
          <p:spPr bwMode="auto">
            <a:xfrm>
              <a:off x="3780"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02" name="Line 155">
              <a:extLst>
                <a:ext uri="{FF2B5EF4-FFF2-40B4-BE49-F238E27FC236}">
                  <a16:creationId xmlns:a16="http://schemas.microsoft.com/office/drawing/2014/main" id="{A0BAA462-6E8B-E1E9-DA70-B0FAF913661D}"/>
                </a:ext>
              </a:extLst>
            </p:cNvPr>
            <p:cNvSpPr>
              <a:spLocks noChangeShapeType="1"/>
            </p:cNvSpPr>
            <p:nvPr/>
          </p:nvSpPr>
          <p:spPr bwMode="auto">
            <a:xfrm>
              <a:off x="3788"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03" name="Line 156">
              <a:extLst>
                <a:ext uri="{FF2B5EF4-FFF2-40B4-BE49-F238E27FC236}">
                  <a16:creationId xmlns:a16="http://schemas.microsoft.com/office/drawing/2014/main" id="{E526209F-C581-CAED-FD9D-F8128B0B270E}"/>
                </a:ext>
              </a:extLst>
            </p:cNvPr>
            <p:cNvSpPr>
              <a:spLocks noChangeShapeType="1"/>
            </p:cNvSpPr>
            <p:nvPr/>
          </p:nvSpPr>
          <p:spPr bwMode="auto">
            <a:xfrm>
              <a:off x="3797"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04" name="Line 157">
              <a:extLst>
                <a:ext uri="{FF2B5EF4-FFF2-40B4-BE49-F238E27FC236}">
                  <a16:creationId xmlns:a16="http://schemas.microsoft.com/office/drawing/2014/main" id="{CE5A4B1A-D08E-391A-DA48-3AAE9CD634A9}"/>
                </a:ext>
              </a:extLst>
            </p:cNvPr>
            <p:cNvSpPr>
              <a:spLocks noChangeShapeType="1"/>
            </p:cNvSpPr>
            <p:nvPr/>
          </p:nvSpPr>
          <p:spPr bwMode="auto">
            <a:xfrm>
              <a:off x="3806"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05" name="Line 158">
              <a:extLst>
                <a:ext uri="{FF2B5EF4-FFF2-40B4-BE49-F238E27FC236}">
                  <a16:creationId xmlns:a16="http://schemas.microsoft.com/office/drawing/2014/main" id="{603A0826-BE31-9865-FBCF-48D704CBD4B3}"/>
                </a:ext>
              </a:extLst>
            </p:cNvPr>
            <p:cNvSpPr>
              <a:spLocks noChangeShapeType="1"/>
            </p:cNvSpPr>
            <p:nvPr/>
          </p:nvSpPr>
          <p:spPr bwMode="auto">
            <a:xfrm>
              <a:off x="3814"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06" name="Line 159">
              <a:extLst>
                <a:ext uri="{FF2B5EF4-FFF2-40B4-BE49-F238E27FC236}">
                  <a16:creationId xmlns:a16="http://schemas.microsoft.com/office/drawing/2014/main" id="{5D5E1AB7-3EFF-5804-0844-B3EC5873394E}"/>
                </a:ext>
              </a:extLst>
            </p:cNvPr>
            <p:cNvSpPr>
              <a:spLocks noChangeShapeType="1"/>
            </p:cNvSpPr>
            <p:nvPr/>
          </p:nvSpPr>
          <p:spPr bwMode="auto">
            <a:xfrm>
              <a:off x="3824"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07" name="Line 160">
              <a:extLst>
                <a:ext uri="{FF2B5EF4-FFF2-40B4-BE49-F238E27FC236}">
                  <a16:creationId xmlns:a16="http://schemas.microsoft.com/office/drawing/2014/main" id="{6A122C60-433C-369C-F1AA-935F711F2395}"/>
                </a:ext>
              </a:extLst>
            </p:cNvPr>
            <p:cNvSpPr>
              <a:spLocks noChangeShapeType="1"/>
            </p:cNvSpPr>
            <p:nvPr/>
          </p:nvSpPr>
          <p:spPr bwMode="auto">
            <a:xfrm>
              <a:off x="3832"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08" name="Line 161">
              <a:extLst>
                <a:ext uri="{FF2B5EF4-FFF2-40B4-BE49-F238E27FC236}">
                  <a16:creationId xmlns:a16="http://schemas.microsoft.com/office/drawing/2014/main" id="{0AB01213-FE41-AD34-1EBE-9E62EC3F8B55}"/>
                </a:ext>
              </a:extLst>
            </p:cNvPr>
            <p:cNvSpPr>
              <a:spLocks noChangeShapeType="1"/>
            </p:cNvSpPr>
            <p:nvPr/>
          </p:nvSpPr>
          <p:spPr bwMode="auto">
            <a:xfrm>
              <a:off x="3841"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09" name="Line 162">
              <a:extLst>
                <a:ext uri="{FF2B5EF4-FFF2-40B4-BE49-F238E27FC236}">
                  <a16:creationId xmlns:a16="http://schemas.microsoft.com/office/drawing/2014/main" id="{31BBF02D-1ACF-D6BF-B5BF-37CF521EBBED}"/>
                </a:ext>
              </a:extLst>
            </p:cNvPr>
            <p:cNvSpPr>
              <a:spLocks noChangeShapeType="1"/>
            </p:cNvSpPr>
            <p:nvPr/>
          </p:nvSpPr>
          <p:spPr bwMode="auto">
            <a:xfrm>
              <a:off x="3851"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10" name="Line 163">
              <a:extLst>
                <a:ext uri="{FF2B5EF4-FFF2-40B4-BE49-F238E27FC236}">
                  <a16:creationId xmlns:a16="http://schemas.microsoft.com/office/drawing/2014/main" id="{AE358BE4-9FB0-D530-69B6-9A3663A0D3CC}"/>
                </a:ext>
              </a:extLst>
            </p:cNvPr>
            <p:cNvSpPr>
              <a:spLocks noChangeShapeType="1"/>
            </p:cNvSpPr>
            <p:nvPr/>
          </p:nvSpPr>
          <p:spPr bwMode="auto">
            <a:xfrm>
              <a:off x="3858"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11" name="Line 164">
              <a:extLst>
                <a:ext uri="{FF2B5EF4-FFF2-40B4-BE49-F238E27FC236}">
                  <a16:creationId xmlns:a16="http://schemas.microsoft.com/office/drawing/2014/main" id="{252147BC-0A4E-5DE2-1296-F1D1FDDD0D3F}"/>
                </a:ext>
              </a:extLst>
            </p:cNvPr>
            <p:cNvSpPr>
              <a:spLocks noChangeShapeType="1"/>
            </p:cNvSpPr>
            <p:nvPr/>
          </p:nvSpPr>
          <p:spPr bwMode="auto">
            <a:xfrm>
              <a:off x="3868"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12" name="Line 165">
              <a:extLst>
                <a:ext uri="{FF2B5EF4-FFF2-40B4-BE49-F238E27FC236}">
                  <a16:creationId xmlns:a16="http://schemas.microsoft.com/office/drawing/2014/main" id="{1F72EF6B-1864-7C9E-C02C-C9F10D119E90}"/>
                </a:ext>
              </a:extLst>
            </p:cNvPr>
            <p:cNvSpPr>
              <a:spLocks noChangeShapeType="1"/>
            </p:cNvSpPr>
            <p:nvPr/>
          </p:nvSpPr>
          <p:spPr bwMode="auto">
            <a:xfrm>
              <a:off x="3877"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13" name="Rectangle 172">
              <a:extLst>
                <a:ext uri="{FF2B5EF4-FFF2-40B4-BE49-F238E27FC236}">
                  <a16:creationId xmlns:a16="http://schemas.microsoft.com/office/drawing/2014/main" id="{79EBFB38-3B30-0B73-E214-68B37A9719A6}"/>
                </a:ext>
              </a:extLst>
            </p:cNvPr>
            <p:cNvSpPr>
              <a:spLocks noChangeArrowheads="1"/>
            </p:cNvSpPr>
            <p:nvPr/>
          </p:nvSpPr>
          <p:spPr bwMode="auto">
            <a:xfrm>
              <a:off x="3956" y="2565"/>
              <a:ext cx="30" cy="9"/>
            </a:xfrm>
            <a:prstGeom prst="rect">
              <a:avLst/>
            </a:prstGeom>
            <a:solidFill>
              <a:srgbClr val="FFFF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14" name="Rectangle 173">
              <a:extLst>
                <a:ext uri="{FF2B5EF4-FFF2-40B4-BE49-F238E27FC236}">
                  <a16:creationId xmlns:a16="http://schemas.microsoft.com/office/drawing/2014/main" id="{FB9819E8-0AF4-B319-5C8C-071FB6887BDA}"/>
                </a:ext>
              </a:extLst>
            </p:cNvPr>
            <p:cNvSpPr>
              <a:spLocks noChangeArrowheads="1"/>
            </p:cNvSpPr>
            <p:nvPr/>
          </p:nvSpPr>
          <p:spPr bwMode="auto">
            <a:xfrm>
              <a:off x="3920" y="2568"/>
              <a:ext cx="102" cy="5"/>
            </a:xfrm>
            <a:prstGeom prst="rect">
              <a:avLst/>
            </a:prstGeom>
            <a:solidFill>
              <a:srgbClr val="FFFF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15" name="Rectangle 174">
              <a:extLst>
                <a:ext uri="{FF2B5EF4-FFF2-40B4-BE49-F238E27FC236}">
                  <a16:creationId xmlns:a16="http://schemas.microsoft.com/office/drawing/2014/main" id="{0C3EB7E1-681E-A0AD-6408-AEAD871A4821}"/>
                </a:ext>
              </a:extLst>
            </p:cNvPr>
            <p:cNvSpPr>
              <a:spLocks noChangeArrowheads="1"/>
            </p:cNvSpPr>
            <p:nvPr/>
          </p:nvSpPr>
          <p:spPr bwMode="auto">
            <a:xfrm>
              <a:off x="3956" y="2596"/>
              <a:ext cx="30" cy="8"/>
            </a:xfrm>
            <a:prstGeom prst="rect">
              <a:avLst/>
            </a:prstGeom>
            <a:solidFill>
              <a:srgbClr val="FFFF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16" name="Rectangle 175">
              <a:extLst>
                <a:ext uri="{FF2B5EF4-FFF2-40B4-BE49-F238E27FC236}">
                  <a16:creationId xmlns:a16="http://schemas.microsoft.com/office/drawing/2014/main" id="{675987C2-F78C-4596-269E-A19D98CD95E7}"/>
                </a:ext>
              </a:extLst>
            </p:cNvPr>
            <p:cNvSpPr>
              <a:spLocks noChangeArrowheads="1"/>
            </p:cNvSpPr>
            <p:nvPr/>
          </p:nvSpPr>
          <p:spPr bwMode="auto">
            <a:xfrm>
              <a:off x="3920" y="2598"/>
              <a:ext cx="102" cy="5"/>
            </a:xfrm>
            <a:prstGeom prst="rect">
              <a:avLst/>
            </a:prstGeom>
            <a:solidFill>
              <a:srgbClr val="FFFF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17" name="Rectangle 176">
              <a:extLst>
                <a:ext uri="{FF2B5EF4-FFF2-40B4-BE49-F238E27FC236}">
                  <a16:creationId xmlns:a16="http://schemas.microsoft.com/office/drawing/2014/main" id="{09E7DF96-A982-65E4-7DA3-15D854CC0479}"/>
                </a:ext>
              </a:extLst>
            </p:cNvPr>
            <p:cNvSpPr>
              <a:spLocks noChangeArrowheads="1"/>
            </p:cNvSpPr>
            <p:nvPr/>
          </p:nvSpPr>
          <p:spPr bwMode="auto">
            <a:xfrm>
              <a:off x="3849" y="2491"/>
              <a:ext cx="45" cy="3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18" name="Rectangle 177">
              <a:extLst>
                <a:ext uri="{FF2B5EF4-FFF2-40B4-BE49-F238E27FC236}">
                  <a16:creationId xmlns:a16="http://schemas.microsoft.com/office/drawing/2014/main" id="{9EF6F686-F5B6-2D3B-9CEE-93CFB33DAEEC}"/>
                </a:ext>
              </a:extLst>
            </p:cNvPr>
            <p:cNvSpPr>
              <a:spLocks noChangeArrowheads="1"/>
            </p:cNvSpPr>
            <p:nvPr/>
          </p:nvSpPr>
          <p:spPr bwMode="auto">
            <a:xfrm>
              <a:off x="3804" y="2297"/>
              <a:ext cx="133" cy="125"/>
            </a:xfrm>
            <a:prstGeom prst="rect">
              <a:avLst/>
            </a:prstGeom>
            <a:solidFill>
              <a:schemeClr val="folHlink"/>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19" name="Rectangle 178">
              <a:extLst>
                <a:ext uri="{FF2B5EF4-FFF2-40B4-BE49-F238E27FC236}">
                  <a16:creationId xmlns:a16="http://schemas.microsoft.com/office/drawing/2014/main" id="{F99C0A21-427E-113A-C927-560CF06E016E}"/>
                </a:ext>
              </a:extLst>
            </p:cNvPr>
            <p:cNvSpPr>
              <a:spLocks noChangeArrowheads="1"/>
            </p:cNvSpPr>
            <p:nvPr/>
          </p:nvSpPr>
          <p:spPr bwMode="auto">
            <a:xfrm>
              <a:off x="3802" y="2357"/>
              <a:ext cx="45" cy="3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20" name="Rectangle 179">
              <a:extLst>
                <a:ext uri="{FF2B5EF4-FFF2-40B4-BE49-F238E27FC236}">
                  <a16:creationId xmlns:a16="http://schemas.microsoft.com/office/drawing/2014/main" id="{E685B9CF-7E78-C868-4DF1-AE97BE84BA08}"/>
                </a:ext>
              </a:extLst>
            </p:cNvPr>
            <p:cNvSpPr>
              <a:spLocks noChangeArrowheads="1"/>
            </p:cNvSpPr>
            <p:nvPr/>
          </p:nvSpPr>
          <p:spPr bwMode="auto">
            <a:xfrm>
              <a:off x="3849" y="2362"/>
              <a:ext cx="134" cy="84"/>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21" name="Rectangle 180">
              <a:extLst>
                <a:ext uri="{FF2B5EF4-FFF2-40B4-BE49-F238E27FC236}">
                  <a16:creationId xmlns:a16="http://schemas.microsoft.com/office/drawing/2014/main" id="{8CC37762-69C2-0C77-8697-34A55005BEE6}"/>
                </a:ext>
              </a:extLst>
            </p:cNvPr>
            <p:cNvSpPr>
              <a:spLocks noChangeArrowheads="1"/>
            </p:cNvSpPr>
            <p:nvPr/>
          </p:nvSpPr>
          <p:spPr bwMode="auto">
            <a:xfrm>
              <a:off x="3894" y="2402"/>
              <a:ext cx="46" cy="3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22" name="AutoShape 175">
              <a:extLst>
                <a:ext uri="{FF2B5EF4-FFF2-40B4-BE49-F238E27FC236}">
                  <a16:creationId xmlns:a16="http://schemas.microsoft.com/office/drawing/2014/main" id="{46855C8D-E0A4-98B9-93D1-31DB830C2540}"/>
                </a:ext>
              </a:extLst>
            </p:cNvPr>
            <p:cNvSpPr>
              <a:spLocks noChangeArrowheads="1"/>
            </p:cNvSpPr>
            <p:nvPr/>
          </p:nvSpPr>
          <p:spPr bwMode="auto">
            <a:xfrm>
              <a:off x="4247" y="2251"/>
              <a:ext cx="304" cy="252"/>
            </a:xfrm>
            <a:prstGeom prst="roundRect">
              <a:avLst>
                <a:gd name="adj" fmla="val 12458"/>
              </a:avLst>
            </a:prstGeom>
            <a:solidFill>
              <a:srgbClr val="0000FF"/>
            </a:solidFill>
            <a:ln w="12700">
              <a:solidFill>
                <a:schemeClr val="tx1"/>
              </a:solidFill>
              <a:round/>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23" name="AutoShape 176">
              <a:extLst>
                <a:ext uri="{FF2B5EF4-FFF2-40B4-BE49-F238E27FC236}">
                  <a16:creationId xmlns:a16="http://schemas.microsoft.com/office/drawing/2014/main" id="{7BA50DCA-DF7C-4E73-741D-77FAE3AB1A45}"/>
                </a:ext>
              </a:extLst>
            </p:cNvPr>
            <p:cNvSpPr>
              <a:spLocks noChangeArrowheads="1"/>
            </p:cNvSpPr>
            <p:nvPr/>
          </p:nvSpPr>
          <p:spPr bwMode="auto">
            <a:xfrm>
              <a:off x="4282" y="2282"/>
              <a:ext cx="233" cy="190"/>
            </a:xfrm>
            <a:prstGeom prst="roundRect">
              <a:avLst>
                <a:gd name="adj" fmla="val 12458"/>
              </a:avLst>
            </a:prstGeom>
            <a:solidFill>
              <a:srgbClr val="0000FF"/>
            </a:solidFill>
            <a:ln w="12700">
              <a:solidFill>
                <a:schemeClr val="tx1"/>
              </a:solidFill>
              <a:round/>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24" name="Line 177">
              <a:extLst>
                <a:ext uri="{FF2B5EF4-FFF2-40B4-BE49-F238E27FC236}">
                  <a16:creationId xmlns:a16="http://schemas.microsoft.com/office/drawing/2014/main" id="{A4555959-789B-2C24-3D27-1773D1208255}"/>
                </a:ext>
              </a:extLst>
            </p:cNvPr>
            <p:cNvSpPr>
              <a:spLocks noChangeShapeType="1"/>
            </p:cNvSpPr>
            <p:nvPr/>
          </p:nvSpPr>
          <p:spPr bwMode="auto">
            <a:xfrm>
              <a:off x="4317" y="2516"/>
              <a:ext cx="0" cy="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25" name="Line 178">
              <a:extLst>
                <a:ext uri="{FF2B5EF4-FFF2-40B4-BE49-F238E27FC236}">
                  <a16:creationId xmlns:a16="http://schemas.microsoft.com/office/drawing/2014/main" id="{33C1B554-53C7-7466-E45F-0480F7C4CD38}"/>
                </a:ext>
              </a:extLst>
            </p:cNvPr>
            <p:cNvSpPr>
              <a:spLocks noChangeShapeType="1"/>
            </p:cNvSpPr>
            <p:nvPr/>
          </p:nvSpPr>
          <p:spPr bwMode="auto">
            <a:xfrm>
              <a:off x="4483" y="2516"/>
              <a:ext cx="0" cy="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26" name="Rectangle 185">
              <a:extLst>
                <a:ext uri="{FF2B5EF4-FFF2-40B4-BE49-F238E27FC236}">
                  <a16:creationId xmlns:a16="http://schemas.microsoft.com/office/drawing/2014/main" id="{B048C925-EB42-1B0E-30D4-B52AD52E2730}"/>
                </a:ext>
              </a:extLst>
            </p:cNvPr>
            <p:cNvSpPr>
              <a:spLocks noChangeArrowheads="1"/>
            </p:cNvSpPr>
            <p:nvPr/>
          </p:nvSpPr>
          <p:spPr bwMode="auto">
            <a:xfrm>
              <a:off x="4229" y="2541"/>
              <a:ext cx="339" cy="86"/>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27" name="Line 180">
              <a:extLst>
                <a:ext uri="{FF2B5EF4-FFF2-40B4-BE49-F238E27FC236}">
                  <a16:creationId xmlns:a16="http://schemas.microsoft.com/office/drawing/2014/main" id="{923BD69A-9DA4-16AF-19A4-6D81BAFD83FA}"/>
                </a:ext>
              </a:extLst>
            </p:cNvPr>
            <p:cNvSpPr>
              <a:spLocks noChangeShapeType="1"/>
            </p:cNvSpPr>
            <p:nvPr/>
          </p:nvSpPr>
          <p:spPr bwMode="auto">
            <a:xfrm>
              <a:off x="4246"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28" name="Line 181">
              <a:extLst>
                <a:ext uri="{FF2B5EF4-FFF2-40B4-BE49-F238E27FC236}">
                  <a16:creationId xmlns:a16="http://schemas.microsoft.com/office/drawing/2014/main" id="{B38845D6-C39F-310F-4844-BA459310D695}"/>
                </a:ext>
              </a:extLst>
            </p:cNvPr>
            <p:cNvSpPr>
              <a:spLocks noChangeShapeType="1"/>
            </p:cNvSpPr>
            <p:nvPr/>
          </p:nvSpPr>
          <p:spPr bwMode="auto">
            <a:xfrm>
              <a:off x="4254"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29" name="Line 182">
              <a:extLst>
                <a:ext uri="{FF2B5EF4-FFF2-40B4-BE49-F238E27FC236}">
                  <a16:creationId xmlns:a16="http://schemas.microsoft.com/office/drawing/2014/main" id="{3E92FAFB-9990-4263-E0CF-761C492264E4}"/>
                </a:ext>
              </a:extLst>
            </p:cNvPr>
            <p:cNvSpPr>
              <a:spLocks noChangeShapeType="1"/>
            </p:cNvSpPr>
            <p:nvPr/>
          </p:nvSpPr>
          <p:spPr bwMode="auto">
            <a:xfrm>
              <a:off x="4264"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30" name="Line 183">
              <a:extLst>
                <a:ext uri="{FF2B5EF4-FFF2-40B4-BE49-F238E27FC236}">
                  <a16:creationId xmlns:a16="http://schemas.microsoft.com/office/drawing/2014/main" id="{FF8880E2-EE64-7E4C-4A0C-57F0A91EAA42}"/>
                </a:ext>
              </a:extLst>
            </p:cNvPr>
            <p:cNvSpPr>
              <a:spLocks noChangeShapeType="1"/>
            </p:cNvSpPr>
            <p:nvPr/>
          </p:nvSpPr>
          <p:spPr bwMode="auto">
            <a:xfrm>
              <a:off x="4273"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31" name="Line 184">
              <a:extLst>
                <a:ext uri="{FF2B5EF4-FFF2-40B4-BE49-F238E27FC236}">
                  <a16:creationId xmlns:a16="http://schemas.microsoft.com/office/drawing/2014/main" id="{03E51217-D2FA-1E97-6D6F-28679F4FDF25}"/>
                </a:ext>
              </a:extLst>
            </p:cNvPr>
            <p:cNvSpPr>
              <a:spLocks noChangeShapeType="1"/>
            </p:cNvSpPr>
            <p:nvPr/>
          </p:nvSpPr>
          <p:spPr bwMode="auto">
            <a:xfrm>
              <a:off x="4281"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32" name="Line 185">
              <a:extLst>
                <a:ext uri="{FF2B5EF4-FFF2-40B4-BE49-F238E27FC236}">
                  <a16:creationId xmlns:a16="http://schemas.microsoft.com/office/drawing/2014/main" id="{DBA446D5-F095-4905-424A-587709064BDA}"/>
                </a:ext>
              </a:extLst>
            </p:cNvPr>
            <p:cNvSpPr>
              <a:spLocks noChangeShapeType="1"/>
            </p:cNvSpPr>
            <p:nvPr/>
          </p:nvSpPr>
          <p:spPr bwMode="auto">
            <a:xfrm>
              <a:off x="4291"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33" name="Line 186">
              <a:extLst>
                <a:ext uri="{FF2B5EF4-FFF2-40B4-BE49-F238E27FC236}">
                  <a16:creationId xmlns:a16="http://schemas.microsoft.com/office/drawing/2014/main" id="{D7062901-0050-8823-48D4-EF201AB8B7CE}"/>
                </a:ext>
              </a:extLst>
            </p:cNvPr>
            <p:cNvSpPr>
              <a:spLocks noChangeShapeType="1"/>
            </p:cNvSpPr>
            <p:nvPr/>
          </p:nvSpPr>
          <p:spPr bwMode="auto">
            <a:xfrm>
              <a:off x="4299"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34" name="Line 187">
              <a:extLst>
                <a:ext uri="{FF2B5EF4-FFF2-40B4-BE49-F238E27FC236}">
                  <a16:creationId xmlns:a16="http://schemas.microsoft.com/office/drawing/2014/main" id="{33F47B6F-DE2A-E47B-4EC0-19F82A799059}"/>
                </a:ext>
              </a:extLst>
            </p:cNvPr>
            <p:cNvSpPr>
              <a:spLocks noChangeShapeType="1"/>
            </p:cNvSpPr>
            <p:nvPr/>
          </p:nvSpPr>
          <p:spPr bwMode="auto">
            <a:xfrm>
              <a:off x="4307"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35" name="Line 188">
              <a:extLst>
                <a:ext uri="{FF2B5EF4-FFF2-40B4-BE49-F238E27FC236}">
                  <a16:creationId xmlns:a16="http://schemas.microsoft.com/office/drawing/2014/main" id="{D659299F-C19D-C64F-5274-86B291C25324}"/>
                </a:ext>
              </a:extLst>
            </p:cNvPr>
            <p:cNvSpPr>
              <a:spLocks noChangeShapeType="1"/>
            </p:cNvSpPr>
            <p:nvPr/>
          </p:nvSpPr>
          <p:spPr bwMode="auto">
            <a:xfrm>
              <a:off x="4317"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36" name="Line 189">
              <a:extLst>
                <a:ext uri="{FF2B5EF4-FFF2-40B4-BE49-F238E27FC236}">
                  <a16:creationId xmlns:a16="http://schemas.microsoft.com/office/drawing/2014/main" id="{0A39207F-E625-6940-BA69-F0BF534C87E1}"/>
                </a:ext>
              </a:extLst>
            </p:cNvPr>
            <p:cNvSpPr>
              <a:spLocks noChangeShapeType="1"/>
            </p:cNvSpPr>
            <p:nvPr/>
          </p:nvSpPr>
          <p:spPr bwMode="auto">
            <a:xfrm>
              <a:off x="4326"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37" name="Line 190">
              <a:extLst>
                <a:ext uri="{FF2B5EF4-FFF2-40B4-BE49-F238E27FC236}">
                  <a16:creationId xmlns:a16="http://schemas.microsoft.com/office/drawing/2014/main" id="{2FCFC3E3-2F1A-EB95-4428-6246B619A0C0}"/>
                </a:ext>
              </a:extLst>
            </p:cNvPr>
            <p:cNvSpPr>
              <a:spLocks noChangeShapeType="1"/>
            </p:cNvSpPr>
            <p:nvPr/>
          </p:nvSpPr>
          <p:spPr bwMode="auto">
            <a:xfrm>
              <a:off x="4334"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38" name="Line 191">
              <a:extLst>
                <a:ext uri="{FF2B5EF4-FFF2-40B4-BE49-F238E27FC236}">
                  <a16:creationId xmlns:a16="http://schemas.microsoft.com/office/drawing/2014/main" id="{35104DC9-1656-1E4C-A766-316C52067B6F}"/>
                </a:ext>
              </a:extLst>
            </p:cNvPr>
            <p:cNvSpPr>
              <a:spLocks noChangeShapeType="1"/>
            </p:cNvSpPr>
            <p:nvPr/>
          </p:nvSpPr>
          <p:spPr bwMode="auto">
            <a:xfrm>
              <a:off x="4345"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39" name="Line 192">
              <a:extLst>
                <a:ext uri="{FF2B5EF4-FFF2-40B4-BE49-F238E27FC236}">
                  <a16:creationId xmlns:a16="http://schemas.microsoft.com/office/drawing/2014/main" id="{A04B2227-5369-971D-805C-717A70485A65}"/>
                </a:ext>
              </a:extLst>
            </p:cNvPr>
            <p:cNvSpPr>
              <a:spLocks noChangeShapeType="1"/>
            </p:cNvSpPr>
            <p:nvPr/>
          </p:nvSpPr>
          <p:spPr bwMode="auto">
            <a:xfrm>
              <a:off x="4352"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40" name="Line 193">
              <a:extLst>
                <a:ext uri="{FF2B5EF4-FFF2-40B4-BE49-F238E27FC236}">
                  <a16:creationId xmlns:a16="http://schemas.microsoft.com/office/drawing/2014/main" id="{19853451-5843-9D05-4137-962A4329E104}"/>
                </a:ext>
              </a:extLst>
            </p:cNvPr>
            <p:cNvSpPr>
              <a:spLocks noChangeShapeType="1"/>
            </p:cNvSpPr>
            <p:nvPr/>
          </p:nvSpPr>
          <p:spPr bwMode="auto">
            <a:xfrm>
              <a:off x="4361"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41" name="Line 194">
              <a:extLst>
                <a:ext uri="{FF2B5EF4-FFF2-40B4-BE49-F238E27FC236}">
                  <a16:creationId xmlns:a16="http://schemas.microsoft.com/office/drawing/2014/main" id="{DA2C085C-7782-E65F-ED95-8F0FD6C40F47}"/>
                </a:ext>
              </a:extLst>
            </p:cNvPr>
            <p:cNvSpPr>
              <a:spLocks noChangeShapeType="1"/>
            </p:cNvSpPr>
            <p:nvPr/>
          </p:nvSpPr>
          <p:spPr bwMode="auto">
            <a:xfrm>
              <a:off x="4371"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42" name="Line 195">
              <a:extLst>
                <a:ext uri="{FF2B5EF4-FFF2-40B4-BE49-F238E27FC236}">
                  <a16:creationId xmlns:a16="http://schemas.microsoft.com/office/drawing/2014/main" id="{160AB4EB-46C9-4BAA-E0DF-89F7BA8C1468}"/>
                </a:ext>
              </a:extLst>
            </p:cNvPr>
            <p:cNvSpPr>
              <a:spLocks noChangeShapeType="1"/>
            </p:cNvSpPr>
            <p:nvPr/>
          </p:nvSpPr>
          <p:spPr bwMode="auto">
            <a:xfrm>
              <a:off x="4379"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43" name="Line 196">
              <a:extLst>
                <a:ext uri="{FF2B5EF4-FFF2-40B4-BE49-F238E27FC236}">
                  <a16:creationId xmlns:a16="http://schemas.microsoft.com/office/drawing/2014/main" id="{BBAF1BAA-2CA5-9710-6DA5-61C9B20B8C14}"/>
                </a:ext>
              </a:extLst>
            </p:cNvPr>
            <p:cNvSpPr>
              <a:spLocks noChangeShapeType="1"/>
            </p:cNvSpPr>
            <p:nvPr/>
          </p:nvSpPr>
          <p:spPr bwMode="auto">
            <a:xfrm>
              <a:off x="4387"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44" name="Line 197">
              <a:extLst>
                <a:ext uri="{FF2B5EF4-FFF2-40B4-BE49-F238E27FC236}">
                  <a16:creationId xmlns:a16="http://schemas.microsoft.com/office/drawing/2014/main" id="{EDAF3233-FED5-E948-8F1A-16263349082C}"/>
                </a:ext>
              </a:extLst>
            </p:cNvPr>
            <p:cNvSpPr>
              <a:spLocks noChangeShapeType="1"/>
            </p:cNvSpPr>
            <p:nvPr/>
          </p:nvSpPr>
          <p:spPr bwMode="auto">
            <a:xfrm>
              <a:off x="4397"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45" name="Line 198">
              <a:extLst>
                <a:ext uri="{FF2B5EF4-FFF2-40B4-BE49-F238E27FC236}">
                  <a16:creationId xmlns:a16="http://schemas.microsoft.com/office/drawing/2014/main" id="{BD27CF4A-3316-45CB-75F1-73603E99BE89}"/>
                </a:ext>
              </a:extLst>
            </p:cNvPr>
            <p:cNvSpPr>
              <a:spLocks noChangeShapeType="1"/>
            </p:cNvSpPr>
            <p:nvPr/>
          </p:nvSpPr>
          <p:spPr bwMode="auto">
            <a:xfrm>
              <a:off x="4405" y="2593"/>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46" name="Rectangle 205">
              <a:extLst>
                <a:ext uri="{FF2B5EF4-FFF2-40B4-BE49-F238E27FC236}">
                  <a16:creationId xmlns:a16="http://schemas.microsoft.com/office/drawing/2014/main" id="{46D7F0A7-DF1C-312A-704E-606C2CAC1065}"/>
                </a:ext>
              </a:extLst>
            </p:cNvPr>
            <p:cNvSpPr>
              <a:spLocks noChangeArrowheads="1"/>
            </p:cNvSpPr>
            <p:nvPr/>
          </p:nvSpPr>
          <p:spPr bwMode="auto">
            <a:xfrm>
              <a:off x="4484" y="2565"/>
              <a:ext cx="31" cy="9"/>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47" name="Rectangle 206">
              <a:extLst>
                <a:ext uri="{FF2B5EF4-FFF2-40B4-BE49-F238E27FC236}">
                  <a16:creationId xmlns:a16="http://schemas.microsoft.com/office/drawing/2014/main" id="{CBCAC271-98B6-67FF-EF13-7C5111797A65}"/>
                </a:ext>
              </a:extLst>
            </p:cNvPr>
            <p:cNvSpPr>
              <a:spLocks noChangeArrowheads="1"/>
            </p:cNvSpPr>
            <p:nvPr/>
          </p:nvSpPr>
          <p:spPr bwMode="auto">
            <a:xfrm>
              <a:off x="4449" y="2568"/>
              <a:ext cx="102" cy="5"/>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48" name="Rectangle 207">
              <a:extLst>
                <a:ext uri="{FF2B5EF4-FFF2-40B4-BE49-F238E27FC236}">
                  <a16:creationId xmlns:a16="http://schemas.microsoft.com/office/drawing/2014/main" id="{03FCE460-4751-9382-D0B7-56C1490C4BC2}"/>
                </a:ext>
              </a:extLst>
            </p:cNvPr>
            <p:cNvSpPr>
              <a:spLocks noChangeArrowheads="1"/>
            </p:cNvSpPr>
            <p:nvPr/>
          </p:nvSpPr>
          <p:spPr bwMode="auto">
            <a:xfrm>
              <a:off x="4484" y="2596"/>
              <a:ext cx="31" cy="8"/>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49" name="Rectangle 208">
              <a:extLst>
                <a:ext uri="{FF2B5EF4-FFF2-40B4-BE49-F238E27FC236}">
                  <a16:creationId xmlns:a16="http://schemas.microsoft.com/office/drawing/2014/main" id="{3D68BB1A-21C1-6ED4-5D21-31B3B7EBBB7C}"/>
                </a:ext>
              </a:extLst>
            </p:cNvPr>
            <p:cNvSpPr>
              <a:spLocks noChangeArrowheads="1"/>
            </p:cNvSpPr>
            <p:nvPr/>
          </p:nvSpPr>
          <p:spPr bwMode="auto">
            <a:xfrm>
              <a:off x="4449" y="2598"/>
              <a:ext cx="102" cy="5"/>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50" name="Rectangle 209">
              <a:extLst>
                <a:ext uri="{FF2B5EF4-FFF2-40B4-BE49-F238E27FC236}">
                  <a16:creationId xmlns:a16="http://schemas.microsoft.com/office/drawing/2014/main" id="{9D4FF01B-B740-1903-5A73-1ABCF56C8276}"/>
                </a:ext>
              </a:extLst>
            </p:cNvPr>
            <p:cNvSpPr>
              <a:spLocks noChangeArrowheads="1"/>
            </p:cNvSpPr>
            <p:nvPr/>
          </p:nvSpPr>
          <p:spPr bwMode="auto">
            <a:xfrm>
              <a:off x="4377" y="2491"/>
              <a:ext cx="46" cy="3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51" name="Rectangle 210">
              <a:extLst>
                <a:ext uri="{FF2B5EF4-FFF2-40B4-BE49-F238E27FC236}">
                  <a16:creationId xmlns:a16="http://schemas.microsoft.com/office/drawing/2014/main" id="{D379BC13-2DF8-755F-D606-FA660DA39F86}"/>
                </a:ext>
              </a:extLst>
            </p:cNvPr>
            <p:cNvSpPr>
              <a:spLocks noChangeArrowheads="1"/>
            </p:cNvSpPr>
            <p:nvPr/>
          </p:nvSpPr>
          <p:spPr bwMode="auto">
            <a:xfrm>
              <a:off x="4286" y="2297"/>
              <a:ext cx="133" cy="125"/>
            </a:xfrm>
            <a:prstGeom prst="rect">
              <a:avLst/>
            </a:prstGeom>
            <a:solidFill>
              <a:srgbClr val="00FF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52" name="Rectangle 211">
              <a:extLst>
                <a:ext uri="{FF2B5EF4-FFF2-40B4-BE49-F238E27FC236}">
                  <a16:creationId xmlns:a16="http://schemas.microsoft.com/office/drawing/2014/main" id="{94A0579C-4388-CFFC-FCD9-86FFE5D8B9FC}"/>
                </a:ext>
              </a:extLst>
            </p:cNvPr>
            <p:cNvSpPr>
              <a:spLocks noChangeArrowheads="1"/>
            </p:cNvSpPr>
            <p:nvPr/>
          </p:nvSpPr>
          <p:spPr bwMode="auto">
            <a:xfrm>
              <a:off x="4332" y="2357"/>
              <a:ext cx="45" cy="3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53" name="Rectangle 212">
              <a:extLst>
                <a:ext uri="{FF2B5EF4-FFF2-40B4-BE49-F238E27FC236}">
                  <a16:creationId xmlns:a16="http://schemas.microsoft.com/office/drawing/2014/main" id="{597D52F2-52A2-736B-4E71-98EEBA966B71}"/>
                </a:ext>
              </a:extLst>
            </p:cNvPr>
            <p:cNvSpPr>
              <a:spLocks noChangeArrowheads="1"/>
            </p:cNvSpPr>
            <p:nvPr/>
          </p:nvSpPr>
          <p:spPr bwMode="auto">
            <a:xfrm>
              <a:off x="4378" y="2362"/>
              <a:ext cx="133" cy="84"/>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54" name="Rectangle 213">
              <a:extLst>
                <a:ext uri="{FF2B5EF4-FFF2-40B4-BE49-F238E27FC236}">
                  <a16:creationId xmlns:a16="http://schemas.microsoft.com/office/drawing/2014/main" id="{B02437C7-C541-98F4-D3FF-DB25A5BD627E}"/>
                </a:ext>
              </a:extLst>
            </p:cNvPr>
            <p:cNvSpPr>
              <a:spLocks noChangeArrowheads="1"/>
            </p:cNvSpPr>
            <p:nvPr/>
          </p:nvSpPr>
          <p:spPr bwMode="auto">
            <a:xfrm>
              <a:off x="4423" y="2402"/>
              <a:ext cx="45" cy="3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55" name="Line 208">
              <a:extLst>
                <a:ext uri="{FF2B5EF4-FFF2-40B4-BE49-F238E27FC236}">
                  <a16:creationId xmlns:a16="http://schemas.microsoft.com/office/drawing/2014/main" id="{BBA35623-0623-650E-10D9-C4EF3528CB78}"/>
                </a:ext>
              </a:extLst>
            </p:cNvPr>
            <p:cNvSpPr>
              <a:spLocks noChangeShapeType="1"/>
            </p:cNvSpPr>
            <p:nvPr/>
          </p:nvSpPr>
          <p:spPr bwMode="auto">
            <a:xfrm>
              <a:off x="4040" y="3013"/>
              <a:ext cx="0" cy="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56" name="Line 209">
              <a:extLst>
                <a:ext uri="{FF2B5EF4-FFF2-40B4-BE49-F238E27FC236}">
                  <a16:creationId xmlns:a16="http://schemas.microsoft.com/office/drawing/2014/main" id="{554E99EE-F576-AAB9-7EEB-7EC5028C0508}"/>
                </a:ext>
              </a:extLst>
            </p:cNvPr>
            <p:cNvSpPr>
              <a:spLocks noChangeShapeType="1"/>
            </p:cNvSpPr>
            <p:nvPr/>
          </p:nvSpPr>
          <p:spPr bwMode="auto">
            <a:xfrm>
              <a:off x="4161" y="3013"/>
              <a:ext cx="0" cy="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57" name="Line 210">
              <a:extLst>
                <a:ext uri="{FF2B5EF4-FFF2-40B4-BE49-F238E27FC236}">
                  <a16:creationId xmlns:a16="http://schemas.microsoft.com/office/drawing/2014/main" id="{636CF798-7407-CF17-A388-032189297F69}"/>
                </a:ext>
              </a:extLst>
            </p:cNvPr>
            <p:cNvSpPr>
              <a:spLocks noChangeShapeType="1"/>
            </p:cNvSpPr>
            <p:nvPr/>
          </p:nvSpPr>
          <p:spPr bwMode="auto">
            <a:xfrm>
              <a:off x="4101" y="2880"/>
              <a:ext cx="0" cy="1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58" name="AutoShape 211">
              <a:extLst>
                <a:ext uri="{FF2B5EF4-FFF2-40B4-BE49-F238E27FC236}">
                  <a16:creationId xmlns:a16="http://schemas.microsoft.com/office/drawing/2014/main" id="{6A6FAA72-7DBE-0EDA-4438-5F55B1139D6F}"/>
                </a:ext>
              </a:extLst>
            </p:cNvPr>
            <p:cNvSpPr>
              <a:spLocks noChangeArrowheads="1"/>
            </p:cNvSpPr>
            <p:nvPr/>
          </p:nvSpPr>
          <p:spPr bwMode="auto">
            <a:xfrm>
              <a:off x="4788" y="2257"/>
              <a:ext cx="304" cy="253"/>
            </a:xfrm>
            <a:prstGeom prst="roundRect">
              <a:avLst>
                <a:gd name="adj" fmla="val 12458"/>
              </a:avLst>
            </a:prstGeom>
            <a:solidFill>
              <a:srgbClr val="00FF00"/>
            </a:solidFill>
            <a:ln w="12700">
              <a:solidFill>
                <a:schemeClr val="tx1"/>
              </a:solidFill>
              <a:round/>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59" name="AutoShape 212">
              <a:extLst>
                <a:ext uri="{FF2B5EF4-FFF2-40B4-BE49-F238E27FC236}">
                  <a16:creationId xmlns:a16="http://schemas.microsoft.com/office/drawing/2014/main" id="{184F0250-F1A8-161E-50AC-C62020BD14DF}"/>
                </a:ext>
              </a:extLst>
            </p:cNvPr>
            <p:cNvSpPr>
              <a:spLocks noChangeArrowheads="1"/>
            </p:cNvSpPr>
            <p:nvPr/>
          </p:nvSpPr>
          <p:spPr bwMode="auto">
            <a:xfrm>
              <a:off x="4824" y="2288"/>
              <a:ext cx="231" cy="191"/>
            </a:xfrm>
            <a:prstGeom prst="roundRect">
              <a:avLst>
                <a:gd name="adj" fmla="val 12458"/>
              </a:avLst>
            </a:prstGeom>
            <a:solidFill>
              <a:srgbClr val="0000FF"/>
            </a:solidFill>
            <a:ln w="12700">
              <a:solidFill>
                <a:schemeClr val="tx1"/>
              </a:solidFill>
              <a:round/>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60" name="Line 213">
              <a:extLst>
                <a:ext uri="{FF2B5EF4-FFF2-40B4-BE49-F238E27FC236}">
                  <a16:creationId xmlns:a16="http://schemas.microsoft.com/office/drawing/2014/main" id="{6C2EE4DF-55C8-79FE-DCD6-886F29B5A708}"/>
                </a:ext>
              </a:extLst>
            </p:cNvPr>
            <p:cNvSpPr>
              <a:spLocks noChangeShapeType="1"/>
            </p:cNvSpPr>
            <p:nvPr/>
          </p:nvSpPr>
          <p:spPr bwMode="auto">
            <a:xfrm>
              <a:off x="4857" y="2521"/>
              <a:ext cx="0" cy="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61" name="Line 214">
              <a:extLst>
                <a:ext uri="{FF2B5EF4-FFF2-40B4-BE49-F238E27FC236}">
                  <a16:creationId xmlns:a16="http://schemas.microsoft.com/office/drawing/2014/main" id="{AEF993E2-E1FA-4A61-2F71-022D3842BD84}"/>
                </a:ext>
              </a:extLst>
            </p:cNvPr>
            <p:cNvSpPr>
              <a:spLocks noChangeShapeType="1"/>
            </p:cNvSpPr>
            <p:nvPr/>
          </p:nvSpPr>
          <p:spPr bwMode="auto">
            <a:xfrm>
              <a:off x="5024" y="2521"/>
              <a:ext cx="0" cy="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62" name="Rectangle 221">
              <a:extLst>
                <a:ext uri="{FF2B5EF4-FFF2-40B4-BE49-F238E27FC236}">
                  <a16:creationId xmlns:a16="http://schemas.microsoft.com/office/drawing/2014/main" id="{558492F5-8FFA-57EA-4105-37D431ECE05B}"/>
                </a:ext>
              </a:extLst>
            </p:cNvPr>
            <p:cNvSpPr>
              <a:spLocks noChangeArrowheads="1"/>
            </p:cNvSpPr>
            <p:nvPr/>
          </p:nvSpPr>
          <p:spPr bwMode="auto">
            <a:xfrm>
              <a:off x="4771" y="2546"/>
              <a:ext cx="338" cy="86"/>
            </a:xfrm>
            <a:prstGeom prst="rect">
              <a:avLst/>
            </a:prstGeom>
            <a:solidFill>
              <a:srgbClr val="00FF00"/>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63" name="Line 216">
              <a:extLst>
                <a:ext uri="{FF2B5EF4-FFF2-40B4-BE49-F238E27FC236}">
                  <a16:creationId xmlns:a16="http://schemas.microsoft.com/office/drawing/2014/main" id="{F2B0EA46-5FA9-DCD2-0DA5-8D01FB44F676}"/>
                </a:ext>
              </a:extLst>
            </p:cNvPr>
            <p:cNvSpPr>
              <a:spLocks noChangeShapeType="1"/>
            </p:cNvSpPr>
            <p:nvPr/>
          </p:nvSpPr>
          <p:spPr bwMode="auto">
            <a:xfrm>
              <a:off x="4786"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64" name="Line 217">
              <a:extLst>
                <a:ext uri="{FF2B5EF4-FFF2-40B4-BE49-F238E27FC236}">
                  <a16:creationId xmlns:a16="http://schemas.microsoft.com/office/drawing/2014/main" id="{DBBF9A07-9ADF-F2E6-018D-143FB52DC0D9}"/>
                </a:ext>
              </a:extLst>
            </p:cNvPr>
            <p:cNvSpPr>
              <a:spLocks noChangeShapeType="1"/>
            </p:cNvSpPr>
            <p:nvPr/>
          </p:nvSpPr>
          <p:spPr bwMode="auto">
            <a:xfrm>
              <a:off x="4796"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65" name="Line 218">
              <a:extLst>
                <a:ext uri="{FF2B5EF4-FFF2-40B4-BE49-F238E27FC236}">
                  <a16:creationId xmlns:a16="http://schemas.microsoft.com/office/drawing/2014/main" id="{C639E716-F867-1080-257A-4BCBFC4440DA}"/>
                </a:ext>
              </a:extLst>
            </p:cNvPr>
            <p:cNvSpPr>
              <a:spLocks noChangeShapeType="1"/>
            </p:cNvSpPr>
            <p:nvPr/>
          </p:nvSpPr>
          <p:spPr bwMode="auto">
            <a:xfrm>
              <a:off x="4804"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66" name="Line 219">
              <a:extLst>
                <a:ext uri="{FF2B5EF4-FFF2-40B4-BE49-F238E27FC236}">
                  <a16:creationId xmlns:a16="http://schemas.microsoft.com/office/drawing/2014/main" id="{4B020B06-6A66-65AF-8685-81DAAA38341A}"/>
                </a:ext>
              </a:extLst>
            </p:cNvPr>
            <p:cNvSpPr>
              <a:spLocks noChangeShapeType="1"/>
            </p:cNvSpPr>
            <p:nvPr/>
          </p:nvSpPr>
          <p:spPr bwMode="auto">
            <a:xfrm>
              <a:off x="4813"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67" name="Line 220">
              <a:extLst>
                <a:ext uri="{FF2B5EF4-FFF2-40B4-BE49-F238E27FC236}">
                  <a16:creationId xmlns:a16="http://schemas.microsoft.com/office/drawing/2014/main" id="{26EEC341-D75F-DE2B-CDF7-F9C49D9C7223}"/>
                </a:ext>
              </a:extLst>
            </p:cNvPr>
            <p:cNvSpPr>
              <a:spLocks noChangeShapeType="1"/>
            </p:cNvSpPr>
            <p:nvPr/>
          </p:nvSpPr>
          <p:spPr bwMode="auto">
            <a:xfrm>
              <a:off x="4823"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68" name="Line 221">
              <a:extLst>
                <a:ext uri="{FF2B5EF4-FFF2-40B4-BE49-F238E27FC236}">
                  <a16:creationId xmlns:a16="http://schemas.microsoft.com/office/drawing/2014/main" id="{003EF63E-CC5F-2A70-C9A1-AF7927968E18}"/>
                </a:ext>
              </a:extLst>
            </p:cNvPr>
            <p:cNvSpPr>
              <a:spLocks noChangeShapeType="1"/>
            </p:cNvSpPr>
            <p:nvPr/>
          </p:nvSpPr>
          <p:spPr bwMode="auto">
            <a:xfrm>
              <a:off x="4831"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69" name="Line 222">
              <a:extLst>
                <a:ext uri="{FF2B5EF4-FFF2-40B4-BE49-F238E27FC236}">
                  <a16:creationId xmlns:a16="http://schemas.microsoft.com/office/drawing/2014/main" id="{52C2D452-0572-271E-8DDE-DB99A5CAE826}"/>
                </a:ext>
              </a:extLst>
            </p:cNvPr>
            <p:cNvSpPr>
              <a:spLocks noChangeShapeType="1"/>
            </p:cNvSpPr>
            <p:nvPr/>
          </p:nvSpPr>
          <p:spPr bwMode="auto">
            <a:xfrm>
              <a:off x="4840"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70" name="Line 223">
              <a:extLst>
                <a:ext uri="{FF2B5EF4-FFF2-40B4-BE49-F238E27FC236}">
                  <a16:creationId xmlns:a16="http://schemas.microsoft.com/office/drawing/2014/main" id="{36B5EFB5-0E5C-8118-56B7-B16C9041380F}"/>
                </a:ext>
              </a:extLst>
            </p:cNvPr>
            <p:cNvSpPr>
              <a:spLocks noChangeShapeType="1"/>
            </p:cNvSpPr>
            <p:nvPr/>
          </p:nvSpPr>
          <p:spPr bwMode="auto">
            <a:xfrm>
              <a:off x="4849"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71" name="Line 224">
              <a:extLst>
                <a:ext uri="{FF2B5EF4-FFF2-40B4-BE49-F238E27FC236}">
                  <a16:creationId xmlns:a16="http://schemas.microsoft.com/office/drawing/2014/main" id="{C9459AB1-D22C-8C44-45C2-0944DA771C7C}"/>
                </a:ext>
              </a:extLst>
            </p:cNvPr>
            <p:cNvSpPr>
              <a:spLocks noChangeShapeType="1"/>
            </p:cNvSpPr>
            <p:nvPr/>
          </p:nvSpPr>
          <p:spPr bwMode="auto">
            <a:xfrm>
              <a:off x="4857"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72" name="Line 225">
              <a:extLst>
                <a:ext uri="{FF2B5EF4-FFF2-40B4-BE49-F238E27FC236}">
                  <a16:creationId xmlns:a16="http://schemas.microsoft.com/office/drawing/2014/main" id="{3727DF1B-DB1F-4A35-1FC1-7D49102EA8FD}"/>
                </a:ext>
              </a:extLst>
            </p:cNvPr>
            <p:cNvSpPr>
              <a:spLocks noChangeShapeType="1"/>
            </p:cNvSpPr>
            <p:nvPr/>
          </p:nvSpPr>
          <p:spPr bwMode="auto">
            <a:xfrm>
              <a:off x="4866"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73" name="Line 226">
              <a:extLst>
                <a:ext uri="{FF2B5EF4-FFF2-40B4-BE49-F238E27FC236}">
                  <a16:creationId xmlns:a16="http://schemas.microsoft.com/office/drawing/2014/main" id="{C49933A8-F637-1346-C4E5-40F58C16246B}"/>
                </a:ext>
              </a:extLst>
            </p:cNvPr>
            <p:cNvSpPr>
              <a:spLocks noChangeShapeType="1"/>
            </p:cNvSpPr>
            <p:nvPr/>
          </p:nvSpPr>
          <p:spPr bwMode="auto">
            <a:xfrm>
              <a:off x="4876"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74" name="Line 227">
              <a:extLst>
                <a:ext uri="{FF2B5EF4-FFF2-40B4-BE49-F238E27FC236}">
                  <a16:creationId xmlns:a16="http://schemas.microsoft.com/office/drawing/2014/main" id="{D37D692D-1210-F4F6-1908-4CF60A140695}"/>
                </a:ext>
              </a:extLst>
            </p:cNvPr>
            <p:cNvSpPr>
              <a:spLocks noChangeShapeType="1"/>
            </p:cNvSpPr>
            <p:nvPr/>
          </p:nvSpPr>
          <p:spPr bwMode="auto">
            <a:xfrm>
              <a:off x="4884"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75" name="Line 228">
              <a:extLst>
                <a:ext uri="{FF2B5EF4-FFF2-40B4-BE49-F238E27FC236}">
                  <a16:creationId xmlns:a16="http://schemas.microsoft.com/office/drawing/2014/main" id="{0363CD13-A24D-DA3C-E762-19D1A085D40C}"/>
                </a:ext>
              </a:extLst>
            </p:cNvPr>
            <p:cNvSpPr>
              <a:spLocks noChangeShapeType="1"/>
            </p:cNvSpPr>
            <p:nvPr/>
          </p:nvSpPr>
          <p:spPr bwMode="auto">
            <a:xfrm>
              <a:off x="4893"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76" name="Line 229">
              <a:extLst>
                <a:ext uri="{FF2B5EF4-FFF2-40B4-BE49-F238E27FC236}">
                  <a16:creationId xmlns:a16="http://schemas.microsoft.com/office/drawing/2014/main" id="{AEDD0FD3-45F7-D8AF-C472-E5882E0CEF37}"/>
                </a:ext>
              </a:extLst>
            </p:cNvPr>
            <p:cNvSpPr>
              <a:spLocks noChangeShapeType="1"/>
            </p:cNvSpPr>
            <p:nvPr/>
          </p:nvSpPr>
          <p:spPr bwMode="auto">
            <a:xfrm>
              <a:off x="4902"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77" name="Line 230">
              <a:extLst>
                <a:ext uri="{FF2B5EF4-FFF2-40B4-BE49-F238E27FC236}">
                  <a16:creationId xmlns:a16="http://schemas.microsoft.com/office/drawing/2014/main" id="{3DA783F4-1426-00D0-8441-5239EFE91626}"/>
                </a:ext>
              </a:extLst>
            </p:cNvPr>
            <p:cNvSpPr>
              <a:spLocks noChangeShapeType="1"/>
            </p:cNvSpPr>
            <p:nvPr/>
          </p:nvSpPr>
          <p:spPr bwMode="auto">
            <a:xfrm>
              <a:off x="4911"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78" name="Line 231">
              <a:extLst>
                <a:ext uri="{FF2B5EF4-FFF2-40B4-BE49-F238E27FC236}">
                  <a16:creationId xmlns:a16="http://schemas.microsoft.com/office/drawing/2014/main" id="{BCB559E4-B305-8D51-82EA-4C8BEBE85F67}"/>
                </a:ext>
              </a:extLst>
            </p:cNvPr>
            <p:cNvSpPr>
              <a:spLocks noChangeShapeType="1"/>
            </p:cNvSpPr>
            <p:nvPr/>
          </p:nvSpPr>
          <p:spPr bwMode="auto">
            <a:xfrm>
              <a:off x="4920"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79" name="Line 232">
              <a:extLst>
                <a:ext uri="{FF2B5EF4-FFF2-40B4-BE49-F238E27FC236}">
                  <a16:creationId xmlns:a16="http://schemas.microsoft.com/office/drawing/2014/main" id="{5E69996E-1A59-9677-023F-F9DECEF2DBAC}"/>
                </a:ext>
              </a:extLst>
            </p:cNvPr>
            <p:cNvSpPr>
              <a:spLocks noChangeShapeType="1"/>
            </p:cNvSpPr>
            <p:nvPr/>
          </p:nvSpPr>
          <p:spPr bwMode="auto">
            <a:xfrm>
              <a:off x="4928"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80" name="Line 233">
              <a:extLst>
                <a:ext uri="{FF2B5EF4-FFF2-40B4-BE49-F238E27FC236}">
                  <a16:creationId xmlns:a16="http://schemas.microsoft.com/office/drawing/2014/main" id="{77A69E27-0E9F-5728-6552-AB60DC70AC8C}"/>
                </a:ext>
              </a:extLst>
            </p:cNvPr>
            <p:cNvSpPr>
              <a:spLocks noChangeShapeType="1"/>
            </p:cNvSpPr>
            <p:nvPr/>
          </p:nvSpPr>
          <p:spPr bwMode="auto">
            <a:xfrm>
              <a:off x="4937"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81" name="Line 234">
              <a:extLst>
                <a:ext uri="{FF2B5EF4-FFF2-40B4-BE49-F238E27FC236}">
                  <a16:creationId xmlns:a16="http://schemas.microsoft.com/office/drawing/2014/main" id="{BC447DD4-4C00-90E0-B72B-85C0B1EB1EA9}"/>
                </a:ext>
              </a:extLst>
            </p:cNvPr>
            <p:cNvSpPr>
              <a:spLocks noChangeShapeType="1"/>
            </p:cNvSpPr>
            <p:nvPr/>
          </p:nvSpPr>
          <p:spPr bwMode="auto">
            <a:xfrm>
              <a:off x="4946" y="2598"/>
              <a:ext cx="0" cy="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82" name="Rectangle 241">
              <a:extLst>
                <a:ext uri="{FF2B5EF4-FFF2-40B4-BE49-F238E27FC236}">
                  <a16:creationId xmlns:a16="http://schemas.microsoft.com/office/drawing/2014/main" id="{38EA20E4-1957-6353-14C2-2D2B34F3C52C}"/>
                </a:ext>
              </a:extLst>
            </p:cNvPr>
            <p:cNvSpPr>
              <a:spLocks noChangeArrowheads="1"/>
            </p:cNvSpPr>
            <p:nvPr/>
          </p:nvSpPr>
          <p:spPr bwMode="auto">
            <a:xfrm>
              <a:off x="5025" y="2571"/>
              <a:ext cx="30" cy="9"/>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83" name="Rectangle 242">
              <a:extLst>
                <a:ext uri="{FF2B5EF4-FFF2-40B4-BE49-F238E27FC236}">
                  <a16:creationId xmlns:a16="http://schemas.microsoft.com/office/drawing/2014/main" id="{77114564-675D-B582-9079-3DD59562D966}"/>
                </a:ext>
              </a:extLst>
            </p:cNvPr>
            <p:cNvSpPr>
              <a:spLocks noChangeArrowheads="1"/>
            </p:cNvSpPr>
            <p:nvPr/>
          </p:nvSpPr>
          <p:spPr bwMode="auto">
            <a:xfrm>
              <a:off x="4989" y="2573"/>
              <a:ext cx="103" cy="5"/>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84" name="Rectangle 243">
              <a:extLst>
                <a:ext uri="{FF2B5EF4-FFF2-40B4-BE49-F238E27FC236}">
                  <a16:creationId xmlns:a16="http://schemas.microsoft.com/office/drawing/2014/main" id="{E3E852F2-525E-1236-DF47-52FE152BBD5F}"/>
                </a:ext>
              </a:extLst>
            </p:cNvPr>
            <p:cNvSpPr>
              <a:spLocks noChangeArrowheads="1"/>
            </p:cNvSpPr>
            <p:nvPr/>
          </p:nvSpPr>
          <p:spPr bwMode="auto">
            <a:xfrm>
              <a:off x="5025" y="2601"/>
              <a:ext cx="30" cy="9"/>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85" name="Rectangle 244">
              <a:extLst>
                <a:ext uri="{FF2B5EF4-FFF2-40B4-BE49-F238E27FC236}">
                  <a16:creationId xmlns:a16="http://schemas.microsoft.com/office/drawing/2014/main" id="{3A2CE24E-BD5C-CDB8-7A37-7C5B43218152}"/>
                </a:ext>
              </a:extLst>
            </p:cNvPr>
            <p:cNvSpPr>
              <a:spLocks noChangeArrowheads="1"/>
            </p:cNvSpPr>
            <p:nvPr/>
          </p:nvSpPr>
          <p:spPr bwMode="auto">
            <a:xfrm>
              <a:off x="4989" y="2604"/>
              <a:ext cx="103" cy="5"/>
            </a:xfrm>
            <a:prstGeom prst="rect">
              <a:avLst/>
            </a:prstGeom>
            <a:solidFill>
              <a:srgbClr val="0000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986" name="Freeform 245">
              <a:extLst>
                <a:ext uri="{FF2B5EF4-FFF2-40B4-BE49-F238E27FC236}">
                  <a16:creationId xmlns:a16="http://schemas.microsoft.com/office/drawing/2014/main" id="{F21B5E1C-DA4F-AF60-3233-F2467D275F0D}"/>
                </a:ext>
              </a:extLst>
            </p:cNvPr>
            <p:cNvSpPr>
              <a:spLocks/>
            </p:cNvSpPr>
            <p:nvPr/>
          </p:nvSpPr>
          <p:spPr bwMode="auto">
            <a:xfrm>
              <a:off x="4743" y="2653"/>
              <a:ext cx="396" cy="77"/>
            </a:xfrm>
            <a:custGeom>
              <a:avLst/>
              <a:gdLst>
                <a:gd name="T0" fmla="*/ 26 w 396"/>
                <a:gd name="T1" fmla="*/ 0 h 77"/>
                <a:gd name="T2" fmla="*/ 369 w 396"/>
                <a:gd name="T3" fmla="*/ 0 h 77"/>
                <a:gd name="T4" fmla="*/ 395 w 396"/>
                <a:gd name="T5" fmla="*/ 76 h 77"/>
                <a:gd name="T6" fmla="*/ 0 w 396"/>
                <a:gd name="T7" fmla="*/ 76 h 77"/>
                <a:gd name="T8" fmla="*/ 26 w 396"/>
                <a:gd name="T9" fmla="*/ 0 h 77"/>
                <a:gd name="T10" fmla="*/ 0 60000 65536"/>
                <a:gd name="T11" fmla="*/ 0 60000 65536"/>
                <a:gd name="T12" fmla="*/ 0 60000 65536"/>
                <a:gd name="T13" fmla="*/ 0 60000 65536"/>
                <a:gd name="T14" fmla="*/ 0 60000 65536"/>
                <a:gd name="T15" fmla="*/ 0 w 396"/>
                <a:gd name="T16" fmla="*/ 0 h 77"/>
                <a:gd name="T17" fmla="*/ 396 w 396"/>
                <a:gd name="T18" fmla="*/ 77 h 77"/>
              </a:gdLst>
              <a:ahLst/>
              <a:cxnLst>
                <a:cxn ang="T10">
                  <a:pos x="T0" y="T1"/>
                </a:cxn>
                <a:cxn ang="T11">
                  <a:pos x="T2" y="T3"/>
                </a:cxn>
                <a:cxn ang="T12">
                  <a:pos x="T4" y="T5"/>
                </a:cxn>
                <a:cxn ang="T13">
                  <a:pos x="T6" y="T7"/>
                </a:cxn>
                <a:cxn ang="T14">
                  <a:pos x="T8" y="T9"/>
                </a:cxn>
              </a:cxnLst>
              <a:rect l="T15" t="T16" r="T17" b="T18"/>
              <a:pathLst>
                <a:path w="396" h="77">
                  <a:moveTo>
                    <a:pt x="26" y="0"/>
                  </a:moveTo>
                  <a:lnTo>
                    <a:pt x="369" y="0"/>
                  </a:lnTo>
                  <a:lnTo>
                    <a:pt x="395" y="76"/>
                  </a:lnTo>
                  <a:lnTo>
                    <a:pt x="0" y="76"/>
                  </a:lnTo>
                  <a:lnTo>
                    <a:pt x="26" y="0"/>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p>
              <a:endParaRPr lang="es-MX"/>
            </a:p>
          </p:txBody>
        </p:sp>
        <p:sp>
          <p:nvSpPr>
            <p:cNvPr id="159987" name="Freeform 246">
              <a:extLst>
                <a:ext uri="{FF2B5EF4-FFF2-40B4-BE49-F238E27FC236}">
                  <a16:creationId xmlns:a16="http://schemas.microsoft.com/office/drawing/2014/main" id="{9AFBEE7D-F76E-B6E2-027F-03DB76A7A26A}"/>
                </a:ext>
              </a:extLst>
            </p:cNvPr>
            <p:cNvSpPr>
              <a:spLocks/>
            </p:cNvSpPr>
            <p:nvPr/>
          </p:nvSpPr>
          <p:spPr bwMode="auto">
            <a:xfrm>
              <a:off x="4743" y="2730"/>
              <a:ext cx="396" cy="16"/>
            </a:xfrm>
            <a:custGeom>
              <a:avLst/>
              <a:gdLst>
                <a:gd name="T0" fmla="*/ 0 w 396"/>
                <a:gd name="T1" fmla="*/ 0 h 16"/>
                <a:gd name="T2" fmla="*/ 0 w 396"/>
                <a:gd name="T3" fmla="*/ 15 h 16"/>
                <a:gd name="T4" fmla="*/ 395 w 396"/>
                <a:gd name="T5" fmla="*/ 15 h 16"/>
                <a:gd name="T6" fmla="*/ 395 w 396"/>
                <a:gd name="T7" fmla="*/ 0 h 16"/>
                <a:gd name="T8" fmla="*/ 0 60000 65536"/>
                <a:gd name="T9" fmla="*/ 0 60000 65536"/>
                <a:gd name="T10" fmla="*/ 0 60000 65536"/>
                <a:gd name="T11" fmla="*/ 0 60000 65536"/>
                <a:gd name="T12" fmla="*/ 0 w 396"/>
                <a:gd name="T13" fmla="*/ 0 h 16"/>
                <a:gd name="T14" fmla="*/ 396 w 396"/>
                <a:gd name="T15" fmla="*/ 16 h 16"/>
              </a:gdLst>
              <a:ahLst/>
              <a:cxnLst>
                <a:cxn ang="T8">
                  <a:pos x="T0" y="T1"/>
                </a:cxn>
                <a:cxn ang="T9">
                  <a:pos x="T2" y="T3"/>
                </a:cxn>
                <a:cxn ang="T10">
                  <a:pos x="T4" y="T5"/>
                </a:cxn>
                <a:cxn ang="T11">
                  <a:pos x="T6" y="T7"/>
                </a:cxn>
              </a:cxnLst>
              <a:rect l="T12" t="T13" r="T14" b="T15"/>
              <a:pathLst>
                <a:path w="396" h="16">
                  <a:moveTo>
                    <a:pt x="0" y="0"/>
                  </a:moveTo>
                  <a:lnTo>
                    <a:pt x="0" y="15"/>
                  </a:lnTo>
                  <a:lnTo>
                    <a:pt x="395" y="15"/>
                  </a:lnTo>
                  <a:lnTo>
                    <a:pt x="395" y="0"/>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p>
              <a:endParaRPr lang="es-MX"/>
            </a:p>
          </p:txBody>
        </p:sp>
        <p:sp>
          <p:nvSpPr>
            <p:cNvPr id="159988" name="Line 241">
              <a:extLst>
                <a:ext uri="{FF2B5EF4-FFF2-40B4-BE49-F238E27FC236}">
                  <a16:creationId xmlns:a16="http://schemas.microsoft.com/office/drawing/2014/main" id="{98D2C518-2BC5-FD72-02DB-EB6BB71E6961}"/>
                </a:ext>
              </a:extLst>
            </p:cNvPr>
            <p:cNvSpPr>
              <a:spLocks noChangeShapeType="1"/>
            </p:cNvSpPr>
            <p:nvPr/>
          </p:nvSpPr>
          <p:spPr bwMode="auto">
            <a:xfrm>
              <a:off x="4794" y="2660"/>
              <a:ext cx="20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89" name="Line 242">
              <a:extLst>
                <a:ext uri="{FF2B5EF4-FFF2-40B4-BE49-F238E27FC236}">
                  <a16:creationId xmlns:a16="http://schemas.microsoft.com/office/drawing/2014/main" id="{8F2DC8D4-AA00-9541-71DE-EBC0F7BD1711}"/>
                </a:ext>
              </a:extLst>
            </p:cNvPr>
            <p:cNvSpPr>
              <a:spLocks noChangeShapeType="1"/>
            </p:cNvSpPr>
            <p:nvPr/>
          </p:nvSpPr>
          <p:spPr bwMode="auto">
            <a:xfrm>
              <a:off x="4789" y="2676"/>
              <a:ext cx="2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90" name="Line 243">
              <a:extLst>
                <a:ext uri="{FF2B5EF4-FFF2-40B4-BE49-F238E27FC236}">
                  <a16:creationId xmlns:a16="http://schemas.microsoft.com/office/drawing/2014/main" id="{CB1F321C-89C7-9FF5-8E29-C93F85B5CD93}"/>
                </a:ext>
              </a:extLst>
            </p:cNvPr>
            <p:cNvSpPr>
              <a:spLocks noChangeShapeType="1"/>
            </p:cNvSpPr>
            <p:nvPr/>
          </p:nvSpPr>
          <p:spPr bwMode="auto">
            <a:xfrm>
              <a:off x="4786" y="2690"/>
              <a:ext cx="2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91" name="Line 244">
              <a:extLst>
                <a:ext uri="{FF2B5EF4-FFF2-40B4-BE49-F238E27FC236}">
                  <a16:creationId xmlns:a16="http://schemas.microsoft.com/office/drawing/2014/main" id="{90886E45-FA92-F024-939E-E6B61ABD9B1B}"/>
                </a:ext>
              </a:extLst>
            </p:cNvPr>
            <p:cNvSpPr>
              <a:spLocks noChangeShapeType="1"/>
            </p:cNvSpPr>
            <p:nvPr/>
          </p:nvSpPr>
          <p:spPr bwMode="auto">
            <a:xfrm>
              <a:off x="4779" y="2705"/>
              <a:ext cx="2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92" name="Line 245">
              <a:extLst>
                <a:ext uri="{FF2B5EF4-FFF2-40B4-BE49-F238E27FC236}">
                  <a16:creationId xmlns:a16="http://schemas.microsoft.com/office/drawing/2014/main" id="{FEB38156-3FC2-181A-6BCF-EB46DB582731}"/>
                </a:ext>
              </a:extLst>
            </p:cNvPr>
            <p:cNvSpPr>
              <a:spLocks noChangeShapeType="1"/>
            </p:cNvSpPr>
            <p:nvPr/>
          </p:nvSpPr>
          <p:spPr bwMode="auto">
            <a:xfrm>
              <a:off x="4967" y="2667"/>
              <a:ext cx="1" cy="3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93" name="Line 246">
              <a:extLst>
                <a:ext uri="{FF2B5EF4-FFF2-40B4-BE49-F238E27FC236}">
                  <a16:creationId xmlns:a16="http://schemas.microsoft.com/office/drawing/2014/main" id="{02E844AC-D2A3-966A-F319-962980401E4E}"/>
                </a:ext>
              </a:extLst>
            </p:cNvPr>
            <p:cNvSpPr>
              <a:spLocks noChangeShapeType="1"/>
            </p:cNvSpPr>
            <p:nvPr/>
          </p:nvSpPr>
          <p:spPr bwMode="auto">
            <a:xfrm>
              <a:off x="4985" y="2667"/>
              <a:ext cx="3"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94" name="Line 247">
              <a:extLst>
                <a:ext uri="{FF2B5EF4-FFF2-40B4-BE49-F238E27FC236}">
                  <a16:creationId xmlns:a16="http://schemas.microsoft.com/office/drawing/2014/main" id="{A60E0D2B-8AEA-0DD0-DAC5-B04C1FFBB75C}"/>
                </a:ext>
              </a:extLst>
            </p:cNvPr>
            <p:cNvSpPr>
              <a:spLocks noChangeShapeType="1"/>
            </p:cNvSpPr>
            <p:nvPr/>
          </p:nvSpPr>
          <p:spPr bwMode="auto">
            <a:xfrm>
              <a:off x="5002" y="2667"/>
              <a:ext cx="4"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95" name="Line 248">
              <a:extLst>
                <a:ext uri="{FF2B5EF4-FFF2-40B4-BE49-F238E27FC236}">
                  <a16:creationId xmlns:a16="http://schemas.microsoft.com/office/drawing/2014/main" id="{204E48E7-CE62-063E-98B8-21AC26175F37}"/>
                </a:ext>
              </a:extLst>
            </p:cNvPr>
            <p:cNvSpPr>
              <a:spLocks noChangeShapeType="1"/>
            </p:cNvSpPr>
            <p:nvPr/>
          </p:nvSpPr>
          <p:spPr bwMode="auto">
            <a:xfrm>
              <a:off x="5048" y="2660"/>
              <a:ext cx="4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96" name="Line 249">
              <a:extLst>
                <a:ext uri="{FF2B5EF4-FFF2-40B4-BE49-F238E27FC236}">
                  <a16:creationId xmlns:a16="http://schemas.microsoft.com/office/drawing/2014/main" id="{58408034-AAE1-4496-E1FD-239369808276}"/>
                </a:ext>
              </a:extLst>
            </p:cNvPr>
            <p:cNvSpPr>
              <a:spLocks noChangeShapeType="1"/>
            </p:cNvSpPr>
            <p:nvPr/>
          </p:nvSpPr>
          <p:spPr bwMode="auto">
            <a:xfrm>
              <a:off x="5051" y="2676"/>
              <a:ext cx="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97" name="Line 250">
              <a:extLst>
                <a:ext uri="{FF2B5EF4-FFF2-40B4-BE49-F238E27FC236}">
                  <a16:creationId xmlns:a16="http://schemas.microsoft.com/office/drawing/2014/main" id="{117F65C2-424A-68E2-D60F-ED49123314D0}"/>
                </a:ext>
              </a:extLst>
            </p:cNvPr>
            <p:cNvSpPr>
              <a:spLocks noChangeShapeType="1"/>
            </p:cNvSpPr>
            <p:nvPr/>
          </p:nvSpPr>
          <p:spPr bwMode="auto">
            <a:xfrm>
              <a:off x="5054" y="2690"/>
              <a:ext cx="4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98" name="Line 251">
              <a:extLst>
                <a:ext uri="{FF2B5EF4-FFF2-40B4-BE49-F238E27FC236}">
                  <a16:creationId xmlns:a16="http://schemas.microsoft.com/office/drawing/2014/main" id="{E95AD018-AE84-C067-7211-BB46842E5525}"/>
                </a:ext>
              </a:extLst>
            </p:cNvPr>
            <p:cNvSpPr>
              <a:spLocks noChangeShapeType="1"/>
            </p:cNvSpPr>
            <p:nvPr/>
          </p:nvSpPr>
          <p:spPr bwMode="auto">
            <a:xfrm>
              <a:off x="5057" y="2705"/>
              <a:ext cx="4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59999" name="Line 252">
              <a:extLst>
                <a:ext uri="{FF2B5EF4-FFF2-40B4-BE49-F238E27FC236}">
                  <a16:creationId xmlns:a16="http://schemas.microsoft.com/office/drawing/2014/main" id="{1E17A56D-9B7F-ACCB-6F59-B49BBF0C3E66}"/>
                </a:ext>
              </a:extLst>
            </p:cNvPr>
            <p:cNvSpPr>
              <a:spLocks noChangeShapeType="1"/>
            </p:cNvSpPr>
            <p:nvPr/>
          </p:nvSpPr>
          <p:spPr bwMode="auto">
            <a:xfrm>
              <a:off x="5059" y="2721"/>
              <a:ext cx="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00" name="Line 253">
              <a:extLst>
                <a:ext uri="{FF2B5EF4-FFF2-40B4-BE49-F238E27FC236}">
                  <a16:creationId xmlns:a16="http://schemas.microsoft.com/office/drawing/2014/main" id="{4368F2B5-7532-D8DF-134F-64700EA38A86}"/>
                </a:ext>
              </a:extLst>
            </p:cNvPr>
            <p:cNvSpPr>
              <a:spLocks noChangeShapeType="1"/>
            </p:cNvSpPr>
            <p:nvPr/>
          </p:nvSpPr>
          <p:spPr bwMode="auto">
            <a:xfrm>
              <a:off x="5048" y="2667"/>
              <a:ext cx="0"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01" name="Line 254">
              <a:extLst>
                <a:ext uri="{FF2B5EF4-FFF2-40B4-BE49-F238E27FC236}">
                  <a16:creationId xmlns:a16="http://schemas.microsoft.com/office/drawing/2014/main" id="{9EB9E868-4E94-F7F1-D515-66310B9AD77E}"/>
                </a:ext>
              </a:extLst>
            </p:cNvPr>
            <p:cNvSpPr>
              <a:spLocks noChangeShapeType="1"/>
            </p:cNvSpPr>
            <p:nvPr/>
          </p:nvSpPr>
          <p:spPr bwMode="auto">
            <a:xfrm>
              <a:off x="5067" y="2667"/>
              <a:ext cx="3"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02" name="Line 255">
              <a:extLst>
                <a:ext uri="{FF2B5EF4-FFF2-40B4-BE49-F238E27FC236}">
                  <a16:creationId xmlns:a16="http://schemas.microsoft.com/office/drawing/2014/main" id="{79A11387-ED86-43A5-2A32-4BA848156883}"/>
                </a:ext>
              </a:extLst>
            </p:cNvPr>
            <p:cNvSpPr>
              <a:spLocks noChangeShapeType="1"/>
            </p:cNvSpPr>
            <p:nvPr/>
          </p:nvSpPr>
          <p:spPr bwMode="auto">
            <a:xfrm>
              <a:off x="5084" y="2667"/>
              <a:ext cx="4"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03" name="Line 256">
              <a:extLst>
                <a:ext uri="{FF2B5EF4-FFF2-40B4-BE49-F238E27FC236}">
                  <a16:creationId xmlns:a16="http://schemas.microsoft.com/office/drawing/2014/main" id="{7D7A397A-0736-A236-2C36-C54DF686C993}"/>
                </a:ext>
              </a:extLst>
            </p:cNvPr>
            <p:cNvSpPr>
              <a:spLocks noChangeShapeType="1"/>
            </p:cNvSpPr>
            <p:nvPr/>
          </p:nvSpPr>
          <p:spPr bwMode="auto">
            <a:xfrm>
              <a:off x="5102" y="2667"/>
              <a:ext cx="9"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04" name="Rectangle 263">
              <a:extLst>
                <a:ext uri="{FF2B5EF4-FFF2-40B4-BE49-F238E27FC236}">
                  <a16:creationId xmlns:a16="http://schemas.microsoft.com/office/drawing/2014/main" id="{1D3EDC9B-FDE4-11DF-F179-DA3C8B3D7381}"/>
                </a:ext>
              </a:extLst>
            </p:cNvPr>
            <p:cNvSpPr>
              <a:spLocks noChangeArrowheads="1"/>
            </p:cNvSpPr>
            <p:nvPr/>
          </p:nvSpPr>
          <p:spPr bwMode="auto">
            <a:xfrm>
              <a:off x="4918" y="2497"/>
              <a:ext cx="45" cy="2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60005" name="Rectangle 264">
              <a:extLst>
                <a:ext uri="{FF2B5EF4-FFF2-40B4-BE49-F238E27FC236}">
                  <a16:creationId xmlns:a16="http://schemas.microsoft.com/office/drawing/2014/main" id="{94B094A6-A97E-24BA-ADC8-B26A904DF198}"/>
                </a:ext>
              </a:extLst>
            </p:cNvPr>
            <p:cNvSpPr>
              <a:spLocks noChangeArrowheads="1"/>
            </p:cNvSpPr>
            <p:nvPr/>
          </p:nvSpPr>
          <p:spPr bwMode="auto">
            <a:xfrm>
              <a:off x="4826" y="2301"/>
              <a:ext cx="135" cy="129"/>
            </a:xfrm>
            <a:prstGeom prst="rect">
              <a:avLst/>
            </a:prstGeom>
            <a:solidFill>
              <a:srgbClr val="00FFFF"/>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60006" name="Rectangle 265">
              <a:extLst>
                <a:ext uri="{FF2B5EF4-FFF2-40B4-BE49-F238E27FC236}">
                  <a16:creationId xmlns:a16="http://schemas.microsoft.com/office/drawing/2014/main" id="{475CB10A-E05A-FA80-5B3E-7B7EDDA30AF5}"/>
                </a:ext>
              </a:extLst>
            </p:cNvPr>
            <p:cNvSpPr>
              <a:spLocks noChangeArrowheads="1"/>
            </p:cNvSpPr>
            <p:nvPr/>
          </p:nvSpPr>
          <p:spPr bwMode="auto">
            <a:xfrm>
              <a:off x="4872" y="2364"/>
              <a:ext cx="46" cy="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60007" name="Rectangle 266">
              <a:extLst>
                <a:ext uri="{FF2B5EF4-FFF2-40B4-BE49-F238E27FC236}">
                  <a16:creationId xmlns:a16="http://schemas.microsoft.com/office/drawing/2014/main" id="{CE0E9095-7522-D938-A267-7ED31000429D}"/>
                </a:ext>
              </a:extLst>
            </p:cNvPr>
            <p:cNvSpPr>
              <a:spLocks noChangeArrowheads="1"/>
            </p:cNvSpPr>
            <p:nvPr/>
          </p:nvSpPr>
          <p:spPr bwMode="auto">
            <a:xfrm>
              <a:off x="4905" y="2313"/>
              <a:ext cx="133" cy="83"/>
            </a:xfrm>
            <a:prstGeom prst="rect">
              <a:avLst/>
            </a:prstGeom>
            <a:solidFill>
              <a:schemeClr val="bg2"/>
            </a:solidFill>
            <a:ln w="12700">
              <a:solidFill>
                <a:schemeClr val="tx1"/>
              </a:solidFill>
              <a:miter lim="800000"/>
              <a:headEnd/>
              <a:tailEnd/>
            </a:ln>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60008" name="Rectangle 267">
              <a:extLst>
                <a:ext uri="{FF2B5EF4-FFF2-40B4-BE49-F238E27FC236}">
                  <a16:creationId xmlns:a16="http://schemas.microsoft.com/office/drawing/2014/main" id="{3237B7B3-C3D9-419A-37CD-3C5F156F5FD5}"/>
                </a:ext>
              </a:extLst>
            </p:cNvPr>
            <p:cNvSpPr>
              <a:spLocks noChangeArrowheads="1"/>
            </p:cNvSpPr>
            <p:nvPr/>
          </p:nvSpPr>
          <p:spPr bwMode="auto">
            <a:xfrm>
              <a:off x="4964" y="2408"/>
              <a:ext cx="46" cy="2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nvGrpSpPr>
            <p:cNvPr id="160009" name="Group 268">
              <a:extLst>
                <a:ext uri="{FF2B5EF4-FFF2-40B4-BE49-F238E27FC236}">
                  <a16:creationId xmlns:a16="http://schemas.microsoft.com/office/drawing/2014/main" id="{128C4037-FB2A-5F81-68FC-41397AC63617}"/>
                </a:ext>
              </a:extLst>
            </p:cNvPr>
            <p:cNvGrpSpPr>
              <a:grpSpLocks/>
            </p:cNvGrpSpPr>
            <p:nvPr/>
          </p:nvGrpSpPr>
          <p:grpSpPr bwMode="auto">
            <a:xfrm>
              <a:off x="3673" y="2647"/>
              <a:ext cx="1275" cy="225"/>
              <a:chOff x="3673" y="2647"/>
              <a:chExt cx="1275" cy="225"/>
            </a:xfrm>
          </p:grpSpPr>
          <p:sp>
            <p:nvSpPr>
              <p:cNvPr id="160011" name="Freeform 270">
                <a:extLst>
                  <a:ext uri="{FF2B5EF4-FFF2-40B4-BE49-F238E27FC236}">
                    <a16:creationId xmlns:a16="http://schemas.microsoft.com/office/drawing/2014/main" id="{DED383F4-87C4-0E6E-A071-D43390B1C879}"/>
                  </a:ext>
                </a:extLst>
              </p:cNvPr>
              <p:cNvSpPr>
                <a:spLocks/>
              </p:cNvSpPr>
              <p:nvPr/>
            </p:nvSpPr>
            <p:spPr bwMode="auto">
              <a:xfrm>
                <a:off x="3673" y="2647"/>
                <a:ext cx="397" cy="78"/>
              </a:xfrm>
              <a:custGeom>
                <a:avLst/>
                <a:gdLst>
                  <a:gd name="T0" fmla="*/ 27 w 397"/>
                  <a:gd name="T1" fmla="*/ 0 h 78"/>
                  <a:gd name="T2" fmla="*/ 370 w 397"/>
                  <a:gd name="T3" fmla="*/ 0 h 78"/>
                  <a:gd name="T4" fmla="*/ 396 w 397"/>
                  <a:gd name="T5" fmla="*/ 77 h 78"/>
                  <a:gd name="T6" fmla="*/ 0 w 397"/>
                  <a:gd name="T7" fmla="*/ 77 h 78"/>
                  <a:gd name="T8" fmla="*/ 27 w 397"/>
                  <a:gd name="T9" fmla="*/ 0 h 78"/>
                  <a:gd name="T10" fmla="*/ 0 60000 65536"/>
                  <a:gd name="T11" fmla="*/ 0 60000 65536"/>
                  <a:gd name="T12" fmla="*/ 0 60000 65536"/>
                  <a:gd name="T13" fmla="*/ 0 60000 65536"/>
                  <a:gd name="T14" fmla="*/ 0 60000 65536"/>
                  <a:gd name="T15" fmla="*/ 0 w 397"/>
                  <a:gd name="T16" fmla="*/ 0 h 78"/>
                  <a:gd name="T17" fmla="*/ 397 w 397"/>
                  <a:gd name="T18" fmla="*/ 78 h 78"/>
                </a:gdLst>
                <a:ahLst/>
                <a:cxnLst>
                  <a:cxn ang="T10">
                    <a:pos x="T0" y="T1"/>
                  </a:cxn>
                  <a:cxn ang="T11">
                    <a:pos x="T2" y="T3"/>
                  </a:cxn>
                  <a:cxn ang="T12">
                    <a:pos x="T4" y="T5"/>
                  </a:cxn>
                  <a:cxn ang="T13">
                    <a:pos x="T6" y="T7"/>
                  </a:cxn>
                  <a:cxn ang="T14">
                    <a:pos x="T8" y="T9"/>
                  </a:cxn>
                </a:cxnLst>
                <a:rect l="T15" t="T16" r="T17" b="T18"/>
                <a:pathLst>
                  <a:path w="397" h="78">
                    <a:moveTo>
                      <a:pt x="27" y="0"/>
                    </a:moveTo>
                    <a:lnTo>
                      <a:pt x="370" y="0"/>
                    </a:lnTo>
                    <a:lnTo>
                      <a:pt x="396" y="77"/>
                    </a:lnTo>
                    <a:lnTo>
                      <a:pt x="0" y="77"/>
                    </a:lnTo>
                    <a:lnTo>
                      <a:pt x="27" y="0"/>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p>
                <a:endParaRPr lang="es-MX"/>
              </a:p>
            </p:txBody>
          </p:sp>
          <p:sp>
            <p:nvSpPr>
              <p:cNvPr id="160012" name="Freeform 271">
                <a:extLst>
                  <a:ext uri="{FF2B5EF4-FFF2-40B4-BE49-F238E27FC236}">
                    <a16:creationId xmlns:a16="http://schemas.microsoft.com/office/drawing/2014/main" id="{48FB626A-3F91-1119-3CB4-2978B508891F}"/>
                  </a:ext>
                </a:extLst>
              </p:cNvPr>
              <p:cNvSpPr>
                <a:spLocks/>
              </p:cNvSpPr>
              <p:nvPr/>
            </p:nvSpPr>
            <p:spPr bwMode="auto">
              <a:xfrm>
                <a:off x="3673" y="2724"/>
                <a:ext cx="397" cy="16"/>
              </a:xfrm>
              <a:custGeom>
                <a:avLst/>
                <a:gdLst>
                  <a:gd name="T0" fmla="*/ 0 w 397"/>
                  <a:gd name="T1" fmla="*/ 0 h 16"/>
                  <a:gd name="T2" fmla="*/ 0 w 397"/>
                  <a:gd name="T3" fmla="*/ 15 h 16"/>
                  <a:gd name="T4" fmla="*/ 396 w 397"/>
                  <a:gd name="T5" fmla="*/ 15 h 16"/>
                  <a:gd name="T6" fmla="*/ 396 w 397"/>
                  <a:gd name="T7" fmla="*/ 0 h 16"/>
                  <a:gd name="T8" fmla="*/ 0 60000 65536"/>
                  <a:gd name="T9" fmla="*/ 0 60000 65536"/>
                  <a:gd name="T10" fmla="*/ 0 60000 65536"/>
                  <a:gd name="T11" fmla="*/ 0 60000 65536"/>
                  <a:gd name="T12" fmla="*/ 0 w 397"/>
                  <a:gd name="T13" fmla="*/ 0 h 16"/>
                  <a:gd name="T14" fmla="*/ 397 w 397"/>
                  <a:gd name="T15" fmla="*/ 16 h 16"/>
                </a:gdLst>
                <a:ahLst/>
                <a:cxnLst>
                  <a:cxn ang="T8">
                    <a:pos x="T0" y="T1"/>
                  </a:cxn>
                  <a:cxn ang="T9">
                    <a:pos x="T2" y="T3"/>
                  </a:cxn>
                  <a:cxn ang="T10">
                    <a:pos x="T4" y="T5"/>
                  </a:cxn>
                  <a:cxn ang="T11">
                    <a:pos x="T6" y="T7"/>
                  </a:cxn>
                </a:cxnLst>
                <a:rect l="T12" t="T13" r="T14" b="T15"/>
                <a:pathLst>
                  <a:path w="397" h="16">
                    <a:moveTo>
                      <a:pt x="0" y="0"/>
                    </a:moveTo>
                    <a:lnTo>
                      <a:pt x="0" y="15"/>
                    </a:lnTo>
                    <a:lnTo>
                      <a:pt x="396" y="15"/>
                    </a:lnTo>
                    <a:lnTo>
                      <a:pt x="396" y="0"/>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p>
                <a:endParaRPr lang="es-MX"/>
              </a:p>
            </p:txBody>
          </p:sp>
          <p:sp>
            <p:nvSpPr>
              <p:cNvPr id="160013" name="Line 265">
                <a:extLst>
                  <a:ext uri="{FF2B5EF4-FFF2-40B4-BE49-F238E27FC236}">
                    <a16:creationId xmlns:a16="http://schemas.microsoft.com/office/drawing/2014/main" id="{AB748D57-8898-8AEA-CABA-7576554E484B}"/>
                  </a:ext>
                </a:extLst>
              </p:cNvPr>
              <p:cNvSpPr>
                <a:spLocks noChangeShapeType="1"/>
              </p:cNvSpPr>
              <p:nvPr/>
            </p:nvSpPr>
            <p:spPr bwMode="auto">
              <a:xfrm>
                <a:off x="3724" y="2653"/>
                <a:ext cx="20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14" name="Line 266">
                <a:extLst>
                  <a:ext uri="{FF2B5EF4-FFF2-40B4-BE49-F238E27FC236}">
                    <a16:creationId xmlns:a16="http://schemas.microsoft.com/office/drawing/2014/main" id="{FC16ABD6-EEF7-9878-28C1-68A826AA3827}"/>
                  </a:ext>
                </a:extLst>
              </p:cNvPr>
              <p:cNvSpPr>
                <a:spLocks noChangeShapeType="1"/>
              </p:cNvSpPr>
              <p:nvPr/>
            </p:nvSpPr>
            <p:spPr bwMode="auto">
              <a:xfrm>
                <a:off x="3720" y="2669"/>
                <a:ext cx="2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15" name="Line 267">
                <a:extLst>
                  <a:ext uri="{FF2B5EF4-FFF2-40B4-BE49-F238E27FC236}">
                    <a16:creationId xmlns:a16="http://schemas.microsoft.com/office/drawing/2014/main" id="{4DDFD926-9E35-AB9B-ACA6-1438F564C8FE}"/>
                  </a:ext>
                </a:extLst>
              </p:cNvPr>
              <p:cNvSpPr>
                <a:spLocks noChangeShapeType="1"/>
              </p:cNvSpPr>
              <p:nvPr/>
            </p:nvSpPr>
            <p:spPr bwMode="auto">
              <a:xfrm>
                <a:off x="3715" y="2684"/>
                <a:ext cx="21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16" name="Line 268">
                <a:extLst>
                  <a:ext uri="{FF2B5EF4-FFF2-40B4-BE49-F238E27FC236}">
                    <a16:creationId xmlns:a16="http://schemas.microsoft.com/office/drawing/2014/main" id="{9BB31951-3417-4B81-56CF-1C7C02C472B6}"/>
                  </a:ext>
                </a:extLst>
              </p:cNvPr>
              <p:cNvSpPr>
                <a:spLocks noChangeShapeType="1"/>
              </p:cNvSpPr>
              <p:nvPr/>
            </p:nvSpPr>
            <p:spPr bwMode="auto">
              <a:xfrm>
                <a:off x="3710" y="2700"/>
                <a:ext cx="22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17" name="Line 269">
                <a:extLst>
                  <a:ext uri="{FF2B5EF4-FFF2-40B4-BE49-F238E27FC236}">
                    <a16:creationId xmlns:a16="http://schemas.microsoft.com/office/drawing/2014/main" id="{5561FB92-8F87-91CF-57FA-B1466EB44CCC}"/>
                  </a:ext>
                </a:extLst>
              </p:cNvPr>
              <p:cNvSpPr>
                <a:spLocks noChangeShapeType="1"/>
              </p:cNvSpPr>
              <p:nvPr/>
            </p:nvSpPr>
            <p:spPr bwMode="auto">
              <a:xfrm>
                <a:off x="3705" y="2715"/>
                <a:ext cx="22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18" name="Line 270">
                <a:extLst>
                  <a:ext uri="{FF2B5EF4-FFF2-40B4-BE49-F238E27FC236}">
                    <a16:creationId xmlns:a16="http://schemas.microsoft.com/office/drawing/2014/main" id="{42C649E3-66D0-6F23-8774-62ADD11A118F}"/>
                  </a:ext>
                </a:extLst>
              </p:cNvPr>
              <p:cNvSpPr>
                <a:spLocks noChangeShapeType="1"/>
              </p:cNvSpPr>
              <p:nvPr/>
            </p:nvSpPr>
            <p:spPr bwMode="auto">
              <a:xfrm flipH="1">
                <a:off x="3697" y="2661"/>
                <a:ext cx="25"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19" name="Line 271">
                <a:extLst>
                  <a:ext uri="{FF2B5EF4-FFF2-40B4-BE49-F238E27FC236}">
                    <a16:creationId xmlns:a16="http://schemas.microsoft.com/office/drawing/2014/main" id="{A65DD85E-AAB1-AC44-C921-7ED0A244AADA}"/>
                  </a:ext>
                </a:extLst>
              </p:cNvPr>
              <p:cNvSpPr>
                <a:spLocks noChangeShapeType="1"/>
              </p:cNvSpPr>
              <p:nvPr/>
            </p:nvSpPr>
            <p:spPr bwMode="auto">
              <a:xfrm flipH="1">
                <a:off x="3718" y="2661"/>
                <a:ext cx="2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20" name="Line 272">
                <a:extLst>
                  <a:ext uri="{FF2B5EF4-FFF2-40B4-BE49-F238E27FC236}">
                    <a16:creationId xmlns:a16="http://schemas.microsoft.com/office/drawing/2014/main" id="{A250EDFD-4FFB-612B-2FA8-DD944A251138}"/>
                  </a:ext>
                </a:extLst>
              </p:cNvPr>
              <p:cNvSpPr>
                <a:spLocks noChangeShapeType="1"/>
              </p:cNvSpPr>
              <p:nvPr/>
            </p:nvSpPr>
            <p:spPr bwMode="auto">
              <a:xfrm flipH="1">
                <a:off x="3738" y="2661"/>
                <a:ext cx="19"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21" name="Line 273">
                <a:extLst>
                  <a:ext uri="{FF2B5EF4-FFF2-40B4-BE49-F238E27FC236}">
                    <a16:creationId xmlns:a16="http://schemas.microsoft.com/office/drawing/2014/main" id="{649CF1C9-A1EF-9E3A-0ADB-FF5512FEED68}"/>
                  </a:ext>
                </a:extLst>
              </p:cNvPr>
              <p:cNvSpPr>
                <a:spLocks noChangeShapeType="1"/>
              </p:cNvSpPr>
              <p:nvPr/>
            </p:nvSpPr>
            <p:spPr bwMode="auto">
              <a:xfrm flipH="1">
                <a:off x="3760" y="2661"/>
                <a:ext cx="14"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22" name="Line 274">
                <a:extLst>
                  <a:ext uri="{FF2B5EF4-FFF2-40B4-BE49-F238E27FC236}">
                    <a16:creationId xmlns:a16="http://schemas.microsoft.com/office/drawing/2014/main" id="{B1CD9687-5856-E829-0F9A-F201D3C6F39E}"/>
                  </a:ext>
                </a:extLst>
              </p:cNvPr>
              <p:cNvSpPr>
                <a:spLocks noChangeShapeType="1"/>
              </p:cNvSpPr>
              <p:nvPr/>
            </p:nvSpPr>
            <p:spPr bwMode="auto">
              <a:xfrm flipH="1">
                <a:off x="3781" y="2661"/>
                <a:ext cx="11"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23" name="Line 275">
                <a:extLst>
                  <a:ext uri="{FF2B5EF4-FFF2-40B4-BE49-F238E27FC236}">
                    <a16:creationId xmlns:a16="http://schemas.microsoft.com/office/drawing/2014/main" id="{3CE8D653-D406-68CE-46D4-7A12AE5997D1}"/>
                  </a:ext>
                </a:extLst>
              </p:cNvPr>
              <p:cNvSpPr>
                <a:spLocks noChangeShapeType="1"/>
              </p:cNvSpPr>
              <p:nvPr/>
            </p:nvSpPr>
            <p:spPr bwMode="auto">
              <a:xfrm flipH="1">
                <a:off x="3799" y="2661"/>
                <a:ext cx="11"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24" name="Line 276">
                <a:extLst>
                  <a:ext uri="{FF2B5EF4-FFF2-40B4-BE49-F238E27FC236}">
                    <a16:creationId xmlns:a16="http://schemas.microsoft.com/office/drawing/2014/main" id="{79CEABFB-5302-0C37-793D-39036B24A59F}"/>
                  </a:ext>
                </a:extLst>
              </p:cNvPr>
              <p:cNvSpPr>
                <a:spLocks noChangeShapeType="1"/>
              </p:cNvSpPr>
              <p:nvPr/>
            </p:nvSpPr>
            <p:spPr bwMode="auto">
              <a:xfrm flipH="1">
                <a:off x="3819" y="2661"/>
                <a:ext cx="9"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25" name="Line 277">
                <a:extLst>
                  <a:ext uri="{FF2B5EF4-FFF2-40B4-BE49-F238E27FC236}">
                    <a16:creationId xmlns:a16="http://schemas.microsoft.com/office/drawing/2014/main" id="{F6F1C578-A792-B163-0C0A-73B27D533A86}"/>
                  </a:ext>
                </a:extLst>
              </p:cNvPr>
              <p:cNvSpPr>
                <a:spLocks noChangeShapeType="1"/>
              </p:cNvSpPr>
              <p:nvPr/>
            </p:nvSpPr>
            <p:spPr bwMode="auto">
              <a:xfrm flipH="1">
                <a:off x="3836" y="2661"/>
                <a:ext cx="9"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26" name="Line 278">
                <a:extLst>
                  <a:ext uri="{FF2B5EF4-FFF2-40B4-BE49-F238E27FC236}">
                    <a16:creationId xmlns:a16="http://schemas.microsoft.com/office/drawing/2014/main" id="{0684468A-F37A-D8DF-56D8-E094B0C693ED}"/>
                  </a:ext>
                </a:extLst>
              </p:cNvPr>
              <p:cNvSpPr>
                <a:spLocks noChangeShapeType="1"/>
              </p:cNvSpPr>
              <p:nvPr/>
            </p:nvSpPr>
            <p:spPr bwMode="auto">
              <a:xfrm>
                <a:off x="3858" y="2661"/>
                <a:ext cx="0"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27" name="Line 279">
                <a:extLst>
                  <a:ext uri="{FF2B5EF4-FFF2-40B4-BE49-F238E27FC236}">
                    <a16:creationId xmlns:a16="http://schemas.microsoft.com/office/drawing/2014/main" id="{55FECC64-47D8-11FC-6100-0FA7D7B7E216}"/>
                  </a:ext>
                </a:extLst>
              </p:cNvPr>
              <p:cNvSpPr>
                <a:spLocks noChangeShapeType="1"/>
              </p:cNvSpPr>
              <p:nvPr/>
            </p:nvSpPr>
            <p:spPr bwMode="auto">
              <a:xfrm>
                <a:off x="3878" y="2661"/>
                <a:ext cx="1"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28" name="Line 280">
                <a:extLst>
                  <a:ext uri="{FF2B5EF4-FFF2-40B4-BE49-F238E27FC236}">
                    <a16:creationId xmlns:a16="http://schemas.microsoft.com/office/drawing/2014/main" id="{0BF81089-34FB-BB93-F5B0-68FD5D55CE25}"/>
                  </a:ext>
                </a:extLst>
              </p:cNvPr>
              <p:cNvSpPr>
                <a:spLocks noChangeShapeType="1"/>
              </p:cNvSpPr>
              <p:nvPr/>
            </p:nvSpPr>
            <p:spPr bwMode="auto">
              <a:xfrm>
                <a:off x="3896" y="2661"/>
                <a:ext cx="1"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29" name="Line 281">
                <a:extLst>
                  <a:ext uri="{FF2B5EF4-FFF2-40B4-BE49-F238E27FC236}">
                    <a16:creationId xmlns:a16="http://schemas.microsoft.com/office/drawing/2014/main" id="{0F58F911-8996-386D-CB33-053EFB5C723B}"/>
                  </a:ext>
                </a:extLst>
              </p:cNvPr>
              <p:cNvSpPr>
                <a:spLocks noChangeShapeType="1"/>
              </p:cNvSpPr>
              <p:nvPr/>
            </p:nvSpPr>
            <p:spPr bwMode="auto">
              <a:xfrm>
                <a:off x="3915" y="2661"/>
                <a:ext cx="4"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30" name="Line 282">
                <a:extLst>
                  <a:ext uri="{FF2B5EF4-FFF2-40B4-BE49-F238E27FC236}">
                    <a16:creationId xmlns:a16="http://schemas.microsoft.com/office/drawing/2014/main" id="{BF66F5FC-7732-5E96-E2C8-EB63DAFAFFBA}"/>
                  </a:ext>
                </a:extLst>
              </p:cNvPr>
              <p:cNvSpPr>
                <a:spLocks noChangeShapeType="1"/>
              </p:cNvSpPr>
              <p:nvPr/>
            </p:nvSpPr>
            <p:spPr bwMode="auto">
              <a:xfrm>
                <a:off x="3933" y="2661"/>
                <a:ext cx="3"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31" name="Line 283">
                <a:extLst>
                  <a:ext uri="{FF2B5EF4-FFF2-40B4-BE49-F238E27FC236}">
                    <a16:creationId xmlns:a16="http://schemas.microsoft.com/office/drawing/2014/main" id="{0BEFD166-F01C-9D4D-AFB7-37C096886A49}"/>
                  </a:ext>
                </a:extLst>
              </p:cNvPr>
              <p:cNvSpPr>
                <a:spLocks noChangeShapeType="1"/>
              </p:cNvSpPr>
              <p:nvPr/>
            </p:nvSpPr>
            <p:spPr bwMode="auto">
              <a:xfrm>
                <a:off x="3979" y="2653"/>
                <a:ext cx="4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32" name="Line 284">
                <a:extLst>
                  <a:ext uri="{FF2B5EF4-FFF2-40B4-BE49-F238E27FC236}">
                    <a16:creationId xmlns:a16="http://schemas.microsoft.com/office/drawing/2014/main" id="{20B9494B-FCE4-FDE9-716E-AAF513DDD1ED}"/>
                  </a:ext>
                </a:extLst>
              </p:cNvPr>
              <p:cNvSpPr>
                <a:spLocks noChangeShapeType="1"/>
              </p:cNvSpPr>
              <p:nvPr/>
            </p:nvSpPr>
            <p:spPr bwMode="auto">
              <a:xfrm>
                <a:off x="3981" y="2669"/>
                <a:ext cx="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33" name="Line 285">
                <a:extLst>
                  <a:ext uri="{FF2B5EF4-FFF2-40B4-BE49-F238E27FC236}">
                    <a16:creationId xmlns:a16="http://schemas.microsoft.com/office/drawing/2014/main" id="{1A2416BB-BE57-CA88-440D-3717A7102089}"/>
                  </a:ext>
                </a:extLst>
              </p:cNvPr>
              <p:cNvSpPr>
                <a:spLocks noChangeShapeType="1"/>
              </p:cNvSpPr>
              <p:nvPr/>
            </p:nvSpPr>
            <p:spPr bwMode="auto">
              <a:xfrm>
                <a:off x="3984" y="2684"/>
                <a:ext cx="4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34" name="Line 286">
                <a:extLst>
                  <a:ext uri="{FF2B5EF4-FFF2-40B4-BE49-F238E27FC236}">
                    <a16:creationId xmlns:a16="http://schemas.microsoft.com/office/drawing/2014/main" id="{0B87A8DE-A899-F79F-5541-5A1A3F1D7F37}"/>
                  </a:ext>
                </a:extLst>
              </p:cNvPr>
              <p:cNvSpPr>
                <a:spLocks noChangeShapeType="1"/>
              </p:cNvSpPr>
              <p:nvPr/>
            </p:nvSpPr>
            <p:spPr bwMode="auto">
              <a:xfrm>
                <a:off x="3988" y="2700"/>
                <a:ext cx="4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35" name="Line 287">
                <a:extLst>
                  <a:ext uri="{FF2B5EF4-FFF2-40B4-BE49-F238E27FC236}">
                    <a16:creationId xmlns:a16="http://schemas.microsoft.com/office/drawing/2014/main" id="{D429055E-4E4A-0604-992B-686392A29F37}"/>
                  </a:ext>
                </a:extLst>
              </p:cNvPr>
              <p:cNvSpPr>
                <a:spLocks noChangeShapeType="1"/>
              </p:cNvSpPr>
              <p:nvPr/>
            </p:nvSpPr>
            <p:spPr bwMode="auto">
              <a:xfrm>
                <a:off x="3990" y="2715"/>
                <a:ext cx="5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36" name="Line 288">
                <a:extLst>
                  <a:ext uri="{FF2B5EF4-FFF2-40B4-BE49-F238E27FC236}">
                    <a16:creationId xmlns:a16="http://schemas.microsoft.com/office/drawing/2014/main" id="{107A747C-AC64-353C-D671-E0466930715E}"/>
                  </a:ext>
                </a:extLst>
              </p:cNvPr>
              <p:cNvSpPr>
                <a:spLocks noChangeShapeType="1"/>
              </p:cNvSpPr>
              <p:nvPr/>
            </p:nvSpPr>
            <p:spPr bwMode="auto">
              <a:xfrm>
                <a:off x="3979" y="2661"/>
                <a:ext cx="0"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37" name="Line 289">
                <a:extLst>
                  <a:ext uri="{FF2B5EF4-FFF2-40B4-BE49-F238E27FC236}">
                    <a16:creationId xmlns:a16="http://schemas.microsoft.com/office/drawing/2014/main" id="{D560268F-E03D-FBDE-6DC6-3237E3ACE113}"/>
                  </a:ext>
                </a:extLst>
              </p:cNvPr>
              <p:cNvSpPr>
                <a:spLocks noChangeShapeType="1"/>
              </p:cNvSpPr>
              <p:nvPr/>
            </p:nvSpPr>
            <p:spPr bwMode="auto">
              <a:xfrm>
                <a:off x="3997" y="2661"/>
                <a:ext cx="3"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38" name="Line 290">
                <a:extLst>
                  <a:ext uri="{FF2B5EF4-FFF2-40B4-BE49-F238E27FC236}">
                    <a16:creationId xmlns:a16="http://schemas.microsoft.com/office/drawing/2014/main" id="{8D21A50C-06E8-5588-71B4-3801D39DDFBD}"/>
                  </a:ext>
                </a:extLst>
              </p:cNvPr>
              <p:cNvSpPr>
                <a:spLocks noChangeShapeType="1"/>
              </p:cNvSpPr>
              <p:nvPr/>
            </p:nvSpPr>
            <p:spPr bwMode="auto">
              <a:xfrm>
                <a:off x="4015" y="2661"/>
                <a:ext cx="5"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39" name="Line 291">
                <a:extLst>
                  <a:ext uri="{FF2B5EF4-FFF2-40B4-BE49-F238E27FC236}">
                    <a16:creationId xmlns:a16="http://schemas.microsoft.com/office/drawing/2014/main" id="{D7D34639-49BE-F139-6960-BB079C5854B1}"/>
                  </a:ext>
                </a:extLst>
              </p:cNvPr>
              <p:cNvSpPr>
                <a:spLocks noChangeShapeType="1"/>
              </p:cNvSpPr>
              <p:nvPr/>
            </p:nvSpPr>
            <p:spPr bwMode="auto">
              <a:xfrm>
                <a:off x="4031" y="2661"/>
                <a:ext cx="10"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40" name="Freeform 299">
                <a:extLst>
                  <a:ext uri="{FF2B5EF4-FFF2-40B4-BE49-F238E27FC236}">
                    <a16:creationId xmlns:a16="http://schemas.microsoft.com/office/drawing/2014/main" id="{8F55CDA1-93F5-D0C3-96F1-3327D008F2D0}"/>
                  </a:ext>
                </a:extLst>
              </p:cNvPr>
              <p:cNvSpPr>
                <a:spLocks/>
              </p:cNvSpPr>
              <p:nvPr/>
            </p:nvSpPr>
            <p:spPr bwMode="auto">
              <a:xfrm>
                <a:off x="4202" y="2647"/>
                <a:ext cx="396" cy="78"/>
              </a:xfrm>
              <a:custGeom>
                <a:avLst/>
                <a:gdLst>
                  <a:gd name="T0" fmla="*/ 26 w 396"/>
                  <a:gd name="T1" fmla="*/ 0 h 78"/>
                  <a:gd name="T2" fmla="*/ 369 w 396"/>
                  <a:gd name="T3" fmla="*/ 0 h 78"/>
                  <a:gd name="T4" fmla="*/ 395 w 396"/>
                  <a:gd name="T5" fmla="*/ 77 h 78"/>
                  <a:gd name="T6" fmla="*/ 0 w 396"/>
                  <a:gd name="T7" fmla="*/ 77 h 78"/>
                  <a:gd name="T8" fmla="*/ 26 w 396"/>
                  <a:gd name="T9" fmla="*/ 0 h 78"/>
                  <a:gd name="T10" fmla="*/ 0 60000 65536"/>
                  <a:gd name="T11" fmla="*/ 0 60000 65536"/>
                  <a:gd name="T12" fmla="*/ 0 60000 65536"/>
                  <a:gd name="T13" fmla="*/ 0 60000 65536"/>
                  <a:gd name="T14" fmla="*/ 0 60000 65536"/>
                  <a:gd name="T15" fmla="*/ 0 w 396"/>
                  <a:gd name="T16" fmla="*/ 0 h 78"/>
                  <a:gd name="T17" fmla="*/ 396 w 396"/>
                  <a:gd name="T18" fmla="*/ 78 h 78"/>
                </a:gdLst>
                <a:ahLst/>
                <a:cxnLst>
                  <a:cxn ang="T10">
                    <a:pos x="T0" y="T1"/>
                  </a:cxn>
                  <a:cxn ang="T11">
                    <a:pos x="T2" y="T3"/>
                  </a:cxn>
                  <a:cxn ang="T12">
                    <a:pos x="T4" y="T5"/>
                  </a:cxn>
                  <a:cxn ang="T13">
                    <a:pos x="T6" y="T7"/>
                  </a:cxn>
                  <a:cxn ang="T14">
                    <a:pos x="T8" y="T9"/>
                  </a:cxn>
                </a:cxnLst>
                <a:rect l="T15" t="T16" r="T17" b="T18"/>
                <a:pathLst>
                  <a:path w="396" h="78">
                    <a:moveTo>
                      <a:pt x="26" y="0"/>
                    </a:moveTo>
                    <a:lnTo>
                      <a:pt x="369" y="0"/>
                    </a:lnTo>
                    <a:lnTo>
                      <a:pt x="395" y="77"/>
                    </a:lnTo>
                    <a:lnTo>
                      <a:pt x="0" y="77"/>
                    </a:lnTo>
                    <a:lnTo>
                      <a:pt x="26" y="0"/>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p>
                <a:endParaRPr lang="es-MX"/>
              </a:p>
            </p:txBody>
          </p:sp>
          <p:sp>
            <p:nvSpPr>
              <p:cNvPr id="160041" name="Freeform 300">
                <a:extLst>
                  <a:ext uri="{FF2B5EF4-FFF2-40B4-BE49-F238E27FC236}">
                    <a16:creationId xmlns:a16="http://schemas.microsoft.com/office/drawing/2014/main" id="{09AE5050-00F0-036C-4E80-ED359E060346}"/>
                  </a:ext>
                </a:extLst>
              </p:cNvPr>
              <p:cNvSpPr>
                <a:spLocks/>
              </p:cNvSpPr>
              <p:nvPr/>
            </p:nvSpPr>
            <p:spPr bwMode="auto">
              <a:xfrm>
                <a:off x="4202" y="2724"/>
                <a:ext cx="396" cy="16"/>
              </a:xfrm>
              <a:custGeom>
                <a:avLst/>
                <a:gdLst>
                  <a:gd name="T0" fmla="*/ 0 w 396"/>
                  <a:gd name="T1" fmla="*/ 0 h 16"/>
                  <a:gd name="T2" fmla="*/ 0 w 396"/>
                  <a:gd name="T3" fmla="*/ 15 h 16"/>
                  <a:gd name="T4" fmla="*/ 395 w 396"/>
                  <a:gd name="T5" fmla="*/ 15 h 16"/>
                  <a:gd name="T6" fmla="*/ 395 w 396"/>
                  <a:gd name="T7" fmla="*/ 0 h 16"/>
                  <a:gd name="T8" fmla="*/ 0 60000 65536"/>
                  <a:gd name="T9" fmla="*/ 0 60000 65536"/>
                  <a:gd name="T10" fmla="*/ 0 60000 65536"/>
                  <a:gd name="T11" fmla="*/ 0 60000 65536"/>
                  <a:gd name="T12" fmla="*/ 0 w 396"/>
                  <a:gd name="T13" fmla="*/ 0 h 16"/>
                  <a:gd name="T14" fmla="*/ 396 w 396"/>
                  <a:gd name="T15" fmla="*/ 16 h 16"/>
                </a:gdLst>
                <a:ahLst/>
                <a:cxnLst>
                  <a:cxn ang="T8">
                    <a:pos x="T0" y="T1"/>
                  </a:cxn>
                  <a:cxn ang="T9">
                    <a:pos x="T2" y="T3"/>
                  </a:cxn>
                  <a:cxn ang="T10">
                    <a:pos x="T4" y="T5"/>
                  </a:cxn>
                  <a:cxn ang="T11">
                    <a:pos x="T6" y="T7"/>
                  </a:cxn>
                </a:cxnLst>
                <a:rect l="T12" t="T13" r="T14" b="T15"/>
                <a:pathLst>
                  <a:path w="396" h="16">
                    <a:moveTo>
                      <a:pt x="0" y="0"/>
                    </a:moveTo>
                    <a:lnTo>
                      <a:pt x="0" y="15"/>
                    </a:lnTo>
                    <a:lnTo>
                      <a:pt x="395" y="15"/>
                    </a:lnTo>
                    <a:lnTo>
                      <a:pt x="395" y="0"/>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6" tIns="44445" rIns="90476" bIns="44445">
                <a:spAutoFit/>
              </a:bodyPr>
              <a:lstStyle/>
              <a:p>
                <a:endParaRPr lang="es-MX"/>
              </a:p>
            </p:txBody>
          </p:sp>
          <p:sp>
            <p:nvSpPr>
              <p:cNvPr id="160042" name="Line 294">
                <a:extLst>
                  <a:ext uri="{FF2B5EF4-FFF2-40B4-BE49-F238E27FC236}">
                    <a16:creationId xmlns:a16="http://schemas.microsoft.com/office/drawing/2014/main" id="{59C24EE6-AF88-A6F5-F483-D367BA445F1E}"/>
                  </a:ext>
                </a:extLst>
              </p:cNvPr>
              <p:cNvSpPr>
                <a:spLocks noChangeShapeType="1"/>
              </p:cNvSpPr>
              <p:nvPr/>
            </p:nvSpPr>
            <p:spPr bwMode="auto">
              <a:xfrm>
                <a:off x="4253" y="2653"/>
                <a:ext cx="20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43" name="Line 295">
                <a:extLst>
                  <a:ext uri="{FF2B5EF4-FFF2-40B4-BE49-F238E27FC236}">
                    <a16:creationId xmlns:a16="http://schemas.microsoft.com/office/drawing/2014/main" id="{00D463E2-E2F5-C55A-2B86-BAD16118E8C5}"/>
                  </a:ext>
                </a:extLst>
              </p:cNvPr>
              <p:cNvSpPr>
                <a:spLocks noChangeShapeType="1"/>
              </p:cNvSpPr>
              <p:nvPr/>
            </p:nvSpPr>
            <p:spPr bwMode="auto">
              <a:xfrm>
                <a:off x="4248" y="2669"/>
                <a:ext cx="2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44" name="Line 296">
                <a:extLst>
                  <a:ext uri="{FF2B5EF4-FFF2-40B4-BE49-F238E27FC236}">
                    <a16:creationId xmlns:a16="http://schemas.microsoft.com/office/drawing/2014/main" id="{B98312FA-7B74-9A37-9EBF-FD0B60D13BB5}"/>
                  </a:ext>
                </a:extLst>
              </p:cNvPr>
              <p:cNvSpPr>
                <a:spLocks noChangeShapeType="1"/>
              </p:cNvSpPr>
              <p:nvPr/>
            </p:nvSpPr>
            <p:spPr bwMode="auto">
              <a:xfrm>
                <a:off x="4244" y="2684"/>
                <a:ext cx="21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45" name="Line 297">
                <a:extLst>
                  <a:ext uri="{FF2B5EF4-FFF2-40B4-BE49-F238E27FC236}">
                    <a16:creationId xmlns:a16="http://schemas.microsoft.com/office/drawing/2014/main" id="{B5F1DC39-2029-BFFF-F352-7A17AE01C375}"/>
                  </a:ext>
                </a:extLst>
              </p:cNvPr>
              <p:cNvSpPr>
                <a:spLocks noChangeShapeType="1"/>
              </p:cNvSpPr>
              <p:nvPr/>
            </p:nvSpPr>
            <p:spPr bwMode="auto">
              <a:xfrm>
                <a:off x="4239" y="2700"/>
                <a:ext cx="22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46" name="Line 298">
                <a:extLst>
                  <a:ext uri="{FF2B5EF4-FFF2-40B4-BE49-F238E27FC236}">
                    <a16:creationId xmlns:a16="http://schemas.microsoft.com/office/drawing/2014/main" id="{E8AB8705-B7D8-F751-5B8F-FA6A139D4707}"/>
                  </a:ext>
                </a:extLst>
              </p:cNvPr>
              <p:cNvSpPr>
                <a:spLocks noChangeShapeType="1"/>
              </p:cNvSpPr>
              <p:nvPr/>
            </p:nvSpPr>
            <p:spPr bwMode="auto">
              <a:xfrm>
                <a:off x="4233" y="2715"/>
                <a:ext cx="23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47" name="Line 299">
                <a:extLst>
                  <a:ext uri="{FF2B5EF4-FFF2-40B4-BE49-F238E27FC236}">
                    <a16:creationId xmlns:a16="http://schemas.microsoft.com/office/drawing/2014/main" id="{3BFD5430-FE8B-7386-5F62-E6955E56D33C}"/>
                  </a:ext>
                </a:extLst>
              </p:cNvPr>
              <p:cNvSpPr>
                <a:spLocks noChangeShapeType="1"/>
              </p:cNvSpPr>
              <p:nvPr/>
            </p:nvSpPr>
            <p:spPr bwMode="auto">
              <a:xfrm flipH="1">
                <a:off x="4225" y="2661"/>
                <a:ext cx="25"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48" name="Line 300">
                <a:extLst>
                  <a:ext uri="{FF2B5EF4-FFF2-40B4-BE49-F238E27FC236}">
                    <a16:creationId xmlns:a16="http://schemas.microsoft.com/office/drawing/2014/main" id="{D9431D1E-434B-B890-5411-38669E381479}"/>
                  </a:ext>
                </a:extLst>
              </p:cNvPr>
              <p:cNvSpPr>
                <a:spLocks noChangeShapeType="1"/>
              </p:cNvSpPr>
              <p:nvPr/>
            </p:nvSpPr>
            <p:spPr bwMode="auto">
              <a:xfrm flipH="1">
                <a:off x="4248" y="2661"/>
                <a:ext cx="2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49" name="Line 301">
                <a:extLst>
                  <a:ext uri="{FF2B5EF4-FFF2-40B4-BE49-F238E27FC236}">
                    <a16:creationId xmlns:a16="http://schemas.microsoft.com/office/drawing/2014/main" id="{C0ACBD59-DEE8-D988-DF64-73923804F35F}"/>
                  </a:ext>
                </a:extLst>
              </p:cNvPr>
              <p:cNvSpPr>
                <a:spLocks noChangeShapeType="1"/>
              </p:cNvSpPr>
              <p:nvPr/>
            </p:nvSpPr>
            <p:spPr bwMode="auto">
              <a:xfrm flipH="1">
                <a:off x="4266" y="2661"/>
                <a:ext cx="19"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50" name="Line 302">
                <a:extLst>
                  <a:ext uri="{FF2B5EF4-FFF2-40B4-BE49-F238E27FC236}">
                    <a16:creationId xmlns:a16="http://schemas.microsoft.com/office/drawing/2014/main" id="{D22C80DE-C1D9-1DBA-8F8E-46A3A82314E7}"/>
                  </a:ext>
                </a:extLst>
              </p:cNvPr>
              <p:cNvSpPr>
                <a:spLocks noChangeShapeType="1"/>
              </p:cNvSpPr>
              <p:nvPr/>
            </p:nvSpPr>
            <p:spPr bwMode="auto">
              <a:xfrm flipH="1">
                <a:off x="4289" y="2661"/>
                <a:ext cx="14"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51" name="Line 303">
                <a:extLst>
                  <a:ext uri="{FF2B5EF4-FFF2-40B4-BE49-F238E27FC236}">
                    <a16:creationId xmlns:a16="http://schemas.microsoft.com/office/drawing/2014/main" id="{7C0E3C86-D5B7-1B77-F42A-E7644AA27539}"/>
                  </a:ext>
                </a:extLst>
              </p:cNvPr>
              <p:cNvSpPr>
                <a:spLocks noChangeShapeType="1"/>
              </p:cNvSpPr>
              <p:nvPr/>
            </p:nvSpPr>
            <p:spPr bwMode="auto">
              <a:xfrm flipH="1">
                <a:off x="4309" y="2661"/>
                <a:ext cx="12"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52" name="Line 304">
                <a:extLst>
                  <a:ext uri="{FF2B5EF4-FFF2-40B4-BE49-F238E27FC236}">
                    <a16:creationId xmlns:a16="http://schemas.microsoft.com/office/drawing/2014/main" id="{4DB1A897-3EDC-6B0A-F7E6-461C512E3D17}"/>
                  </a:ext>
                </a:extLst>
              </p:cNvPr>
              <p:cNvSpPr>
                <a:spLocks noChangeShapeType="1"/>
              </p:cNvSpPr>
              <p:nvPr/>
            </p:nvSpPr>
            <p:spPr bwMode="auto">
              <a:xfrm flipH="1">
                <a:off x="4328" y="2661"/>
                <a:ext cx="10"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53" name="Line 305">
                <a:extLst>
                  <a:ext uri="{FF2B5EF4-FFF2-40B4-BE49-F238E27FC236}">
                    <a16:creationId xmlns:a16="http://schemas.microsoft.com/office/drawing/2014/main" id="{25CDBEC8-FD7C-FCEE-0023-04FD29707D41}"/>
                  </a:ext>
                </a:extLst>
              </p:cNvPr>
              <p:cNvSpPr>
                <a:spLocks noChangeShapeType="1"/>
              </p:cNvSpPr>
              <p:nvPr/>
            </p:nvSpPr>
            <p:spPr bwMode="auto">
              <a:xfrm flipH="1">
                <a:off x="4347" y="2661"/>
                <a:ext cx="9"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54" name="Line 306">
                <a:extLst>
                  <a:ext uri="{FF2B5EF4-FFF2-40B4-BE49-F238E27FC236}">
                    <a16:creationId xmlns:a16="http://schemas.microsoft.com/office/drawing/2014/main" id="{F7D88DF1-6A6E-F644-B92D-E71EE4EE2F4B}"/>
                  </a:ext>
                </a:extLst>
              </p:cNvPr>
              <p:cNvSpPr>
                <a:spLocks noChangeShapeType="1"/>
              </p:cNvSpPr>
              <p:nvPr/>
            </p:nvSpPr>
            <p:spPr bwMode="auto">
              <a:xfrm>
                <a:off x="4370" y="2661"/>
                <a:ext cx="0"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55" name="Line 307">
                <a:extLst>
                  <a:ext uri="{FF2B5EF4-FFF2-40B4-BE49-F238E27FC236}">
                    <a16:creationId xmlns:a16="http://schemas.microsoft.com/office/drawing/2014/main" id="{8027483A-F7C5-01CA-1515-A3B5FA92BBF8}"/>
                  </a:ext>
                </a:extLst>
              </p:cNvPr>
              <p:cNvSpPr>
                <a:spLocks noChangeShapeType="1"/>
              </p:cNvSpPr>
              <p:nvPr/>
            </p:nvSpPr>
            <p:spPr bwMode="auto">
              <a:xfrm>
                <a:off x="4387" y="2661"/>
                <a:ext cx="0"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56" name="Line 308">
                <a:extLst>
                  <a:ext uri="{FF2B5EF4-FFF2-40B4-BE49-F238E27FC236}">
                    <a16:creationId xmlns:a16="http://schemas.microsoft.com/office/drawing/2014/main" id="{F7AE3ABA-0F3D-8D71-8F2A-A6787E704293}"/>
                  </a:ext>
                </a:extLst>
              </p:cNvPr>
              <p:cNvSpPr>
                <a:spLocks noChangeShapeType="1"/>
              </p:cNvSpPr>
              <p:nvPr/>
            </p:nvSpPr>
            <p:spPr bwMode="auto">
              <a:xfrm>
                <a:off x="4406" y="2661"/>
                <a:ext cx="1"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57" name="Line 309">
                <a:extLst>
                  <a:ext uri="{FF2B5EF4-FFF2-40B4-BE49-F238E27FC236}">
                    <a16:creationId xmlns:a16="http://schemas.microsoft.com/office/drawing/2014/main" id="{915FA8F5-5BB9-4292-6F50-5DF134DBDDB5}"/>
                  </a:ext>
                </a:extLst>
              </p:cNvPr>
              <p:cNvSpPr>
                <a:spLocks noChangeShapeType="1"/>
              </p:cNvSpPr>
              <p:nvPr/>
            </p:nvSpPr>
            <p:spPr bwMode="auto">
              <a:xfrm>
                <a:off x="4425" y="2661"/>
                <a:ext cx="1"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58" name="Line 310">
                <a:extLst>
                  <a:ext uri="{FF2B5EF4-FFF2-40B4-BE49-F238E27FC236}">
                    <a16:creationId xmlns:a16="http://schemas.microsoft.com/office/drawing/2014/main" id="{A58EF9F5-339B-BDED-525A-4ED5DC35F3F4}"/>
                  </a:ext>
                </a:extLst>
              </p:cNvPr>
              <p:cNvSpPr>
                <a:spLocks noChangeShapeType="1"/>
              </p:cNvSpPr>
              <p:nvPr/>
            </p:nvSpPr>
            <p:spPr bwMode="auto">
              <a:xfrm>
                <a:off x="4444" y="2661"/>
                <a:ext cx="4"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59" name="Line 311">
                <a:extLst>
                  <a:ext uri="{FF2B5EF4-FFF2-40B4-BE49-F238E27FC236}">
                    <a16:creationId xmlns:a16="http://schemas.microsoft.com/office/drawing/2014/main" id="{2E2AC56A-8F14-5E6A-BA7A-90AB935470B9}"/>
                  </a:ext>
                </a:extLst>
              </p:cNvPr>
              <p:cNvSpPr>
                <a:spLocks noChangeShapeType="1"/>
              </p:cNvSpPr>
              <p:nvPr/>
            </p:nvSpPr>
            <p:spPr bwMode="auto">
              <a:xfrm>
                <a:off x="4461" y="2661"/>
                <a:ext cx="4"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60" name="Line 312">
                <a:extLst>
                  <a:ext uri="{FF2B5EF4-FFF2-40B4-BE49-F238E27FC236}">
                    <a16:creationId xmlns:a16="http://schemas.microsoft.com/office/drawing/2014/main" id="{EE093B84-F0E8-C161-269D-96064C388A1D}"/>
                  </a:ext>
                </a:extLst>
              </p:cNvPr>
              <p:cNvSpPr>
                <a:spLocks noChangeShapeType="1"/>
              </p:cNvSpPr>
              <p:nvPr/>
            </p:nvSpPr>
            <p:spPr bwMode="auto">
              <a:xfrm>
                <a:off x="4508" y="2653"/>
                <a:ext cx="4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61" name="Line 313">
                <a:extLst>
                  <a:ext uri="{FF2B5EF4-FFF2-40B4-BE49-F238E27FC236}">
                    <a16:creationId xmlns:a16="http://schemas.microsoft.com/office/drawing/2014/main" id="{1A624F06-38FA-7D06-21B3-3A13785E08D4}"/>
                  </a:ext>
                </a:extLst>
              </p:cNvPr>
              <p:cNvSpPr>
                <a:spLocks noChangeShapeType="1"/>
              </p:cNvSpPr>
              <p:nvPr/>
            </p:nvSpPr>
            <p:spPr bwMode="auto">
              <a:xfrm>
                <a:off x="4510" y="2669"/>
                <a:ext cx="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62" name="Line 314">
                <a:extLst>
                  <a:ext uri="{FF2B5EF4-FFF2-40B4-BE49-F238E27FC236}">
                    <a16:creationId xmlns:a16="http://schemas.microsoft.com/office/drawing/2014/main" id="{794771DF-D157-3A53-EF8E-45A8A5469305}"/>
                  </a:ext>
                </a:extLst>
              </p:cNvPr>
              <p:cNvSpPr>
                <a:spLocks noChangeShapeType="1"/>
              </p:cNvSpPr>
              <p:nvPr/>
            </p:nvSpPr>
            <p:spPr bwMode="auto">
              <a:xfrm>
                <a:off x="4513" y="2684"/>
                <a:ext cx="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63" name="Line 315">
                <a:extLst>
                  <a:ext uri="{FF2B5EF4-FFF2-40B4-BE49-F238E27FC236}">
                    <a16:creationId xmlns:a16="http://schemas.microsoft.com/office/drawing/2014/main" id="{1EC85AD9-007A-66CD-E0CA-EEE4C251BFC0}"/>
                  </a:ext>
                </a:extLst>
              </p:cNvPr>
              <p:cNvSpPr>
                <a:spLocks noChangeShapeType="1"/>
              </p:cNvSpPr>
              <p:nvPr/>
            </p:nvSpPr>
            <p:spPr bwMode="auto">
              <a:xfrm>
                <a:off x="4518" y="2700"/>
                <a:ext cx="4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64" name="Line 316">
                <a:extLst>
                  <a:ext uri="{FF2B5EF4-FFF2-40B4-BE49-F238E27FC236}">
                    <a16:creationId xmlns:a16="http://schemas.microsoft.com/office/drawing/2014/main" id="{87C09370-DBF4-9533-DBF3-4FFED2A7C689}"/>
                  </a:ext>
                </a:extLst>
              </p:cNvPr>
              <p:cNvSpPr>
                <a:spLocks noChangeShapeType="1"/>
              </p:cNvSpPr>
              <p:nvPr/>
            </p:nvSpPr>
            <p:spPr bwMode="auto">
              <a:xfrm>
                <a:off x="4518" y="2715"/>
                <a:ext cx="5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65" name="Line 317">
                <a:extLst>
                  <a:ext uri="{FF2B5EF4-FFF2-40B4-BE49-F238E27FC236}">
                    <a16:creationId xmlns:a16="http://schemas.microsoft.com/office/drawing/2014/main" id="{C3A3C938-457D-2C38-5B1F-E043073B684C}"/>
                  </a:ext>
                </a:extLst>
              </p:cNvPr>
              <p:cNvSpPr>
                <a:spLocks noChangeShapeType="1"/>
              </p:cNvSpPr>
              <p:nvPr/>
            </p:nvSpPr>
            <p:spPr bwMode="auto">
              <a:xfrm>
                <a:off x="4504" y="2661"/>
                <a:ext cx="7"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66" name="Line 318">
                <a:extLst>
                  <a:ext uri="{FF2B5EF4-FFF2-40B4-BE49-F238E27FC236}">
                    <a16:creationId xmlns:a16="http://schemas.microsoft.com/office/drawing/2014/main" id="{1E939517-FBDB-C70B-D34C-BBB547307352}"/>
                  </a:ext>
                </a:extLst>
              </p:cNvPr>
              <p:cNvSpPr>
                <a:spLocks noChangeShapeType="1"/>
              </p:cNvSpPr>
              <p:nvPr/>
            </p:nvSpPr>
            <p:spPr bwMode="auto">
              <a:xfrm>
                <a:off x="4525" y="2661"/>
                <a:ext cx="3"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67" name="Line 319">
                <a:extLst>
                  <a:ext uri="{FF2B5EF4-FFF2-40B4-BE49-F238E27FC236}">
                    <a16:creationId xmlns:a16="http://schemas.microsoft.com/office/drawing/2014/main" id="{31567682-15DF-0401-344D-E76AEF589653}"/>
                  </a:ext>
                </a:extLst>
              </p:cNvPr>
              <p:cNvSpPr>
                <a:spLocks noChangeShapeType="1"/>
              </p:cNvSpPr>
              <p:nvPr/>
            </p:nvSpPr>
            <p:spPr bwMode="auto">
              <a:xfrm>
                <a:off x="4544" y="2661"/>
                <a:ext cx="4"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68" name="Line 320">
                <a:extLst>
                  <a:ext uri="{FF2B5EF4-FFF2-40B4-BE49-F238E27FC236}">
                    <a16:creationId xmlns:a16="http://schemas.microsoft.com/office/drawing/2014/main" id="{B83FC71B-B633-185C-5B98-63ED28FFBC5C}"/>
                  </a:ext>
                </a:extLst>
              </p:cNvPr>
              <p:cNvSpPr>
                <a:spLocks noChangeShapeType="1"/>
              </p:cNvSpPr>
              <p:nvPr/>
            </p:nvSpPr>
            <p:spPr bwMode="auto">
              <a:xfrm>
                <a:off x="4561" y="2661"/>
                <a:ext cx="8" cy="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69" name="Line 321">
                <a:extLst>
                  <a:ext uri="{FF2B5EF4-FFF2-40B4-BE49-F238E27FC236}">
                    <a16:creationId xmlns:a16="http://schemas.microsoft.com/office/drawing/2014/main" id="{A2B08A75-3762-D615-FAA3-A4957CDFF31A}"/>
                  </a:ext>
                </a:extLst>
              </p:cNvPr>
              <p:cNvSpPr>
                <a:spLocks noChangeShapeType="1"/>
              </p:cNvSpPr>
              <p:nvPr/>
            </p:nvSpPr>
            <p:spPr bwMode="auto">
              <a:xfrm>
                <a:off x="3832" y="2872"/>
                <a:ext cx="51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70" name="Line 322">
                <a:extLst>
                  <a:ext uri="{FF2B5EF4-FFF2-40B4-BE49-F238E27FC236}">
                    <a16:creationId xmlns:a16="http://schemas.microsoft.com/office/drawing/2014/main" id="{8053DE24-2092-6E78-673D-44832170A2DA}"/>
                  </a:ext>
                </a:extLst>
              </p:cNvPr>
              <p:cNvSpPr>
                <a:spLocks noChangeShapeType="1"/>
              </p:cNvSpPr>
              <p:nvPr/>
            </p:nvSpPr>
            <p:spPr bwMode="auto">
              <a:xfrm>
                <a:off x="3825" y="2746"/>
                <a:ext cx="0" cy="1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71" name="Line 323">
                <a:extLst>
                  <a:ext uri="{FF2B5EF4-FFF2-40B4-BE49-F238E27FC236}">
                    <a16:creationId xmlns:a16="http://schemas.microsoft.com/office/drawing/2014/main" id="{F38A5FFC-70F4-9FEB-9DC8-48628EBB2F2D}"/>
                  </a:ext>
                </a:extLst>
              </p:cNvPr>
              <p:cNvSpPr>
                <a:spLocks noChangeShapeType="1"/>
              </p:cNvSpPr>
              <p:nvPr/>
            </p:nvSpPr>
            <p:spPr bwMode="auto">
              <a:xfrm>
                <a:off x="4355" y="2746"/>
                <a:ext cx="0" cy="1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72" name="Line 324">
                <a:extLst>
                  <a:ext uri="{FF2B5EF4-FFF2-40B4-BE49-F238E27FC236}">
                    <a16:creationId xmlns:a16="http://schemas.microsoft.com/office/drawing/2014/main" id="{0D581C53-F0F7-DA8F-1C46-5CB00BCCD9D3}"/>
                  </a:ext>
                </a:extLst>
              </p:cNvPr>
              <p:cNvSpPr>
                <a:spLocks noChangeShapeType="1"/>
              </p:cNvSpPr>
              <p:nvPr/>
            </p:nvSpPr>
            <p:spPr bwMode="auto">
              <a:xfrm flipH="1">
                <a:off x="4766" y="2668"/>
                <a:ext cx="24" cy="4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73" name="Line 325">
                <a:extLst>
                  <a:ext uri="{FF2B5EF4-FFF2-40B4-BE49-F238E27FC236}">
                    <a16:creationId xmlns:a16="http://schemas.microsoft.com/office/drawing/2014/main" id="{8C7F0E53-1289-B649-425F-BA2A3F6A8349}"/>
                  </a:ext>
                </a:extLst>
              </p:cNvPr>
              <p:cNvSpPr>
                <a:spLocks noChangeShapeType="1"/>
              </p:cNvSpPr>
              <p:nvPr/>
            </p:nvSpPr>
            <p:spPr bwMode="auto">
              <a:xfrm flipH="1">
                <a:off x="4788" y="2668"/>
                <a:ext cx="20" cy="4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74" name="Line 326">
                <a:extLst>
                  <a:ext uri="{FF2B5EF4-FFF2-40B4-BE49-F238E27FC236}">
                    <a16:creationId xmlns:a16="http://schemas.microsoft.com/office/drawing/2014/main" id="{12BAD195-536B-4090-3FD7-B19CD883FBB9}"/>
                  </a:ext>
                </a:extLst>
              </p:cNvPr>
              <p:cNvSpPr>
                <a:spLocks noChangeShapeType="1"/>
              </p:cNvSpPr>
              <p:nvPr/>
            </p:nvSpPr>
            <p:spPr bwMode="auto">
              <a:xfrm flipH="1">
                <a:off x="4807" y="2668"/>
                <a:ext cx="19" cy="4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75" name="Line 327">
                <a:extLst>
                  <a:ext uri="{FF2B5EF4-FFF2-40B4-BE49-F238E27FC236}">
                    <a16:creationId xmlns:a16="http://schemas.microsoft.com/office/drawing/2014/main" id="{F24AC738-0D4E-2732-C7AC-28CD710EE4A7}"/>
                  </a:ext>
                </a:extLst>
              </p:cNvPr>
              <p:cNvSpPr>
                <a:spLocks noChangeShapeType="1"/>
              </p:cNvSpPr>
              <p:nvPr/>
            </p:nvSpPr>
            <p:spPr bwMode="auto">
              <a:xfrm flipH="1">
                <a:off x="4831" y="2668"/>
                <a:ext cx="13" cy="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76" name="Line 328">
                <a:extLst>
                  <a:ext uri="{FF2B5EF4-FFF2-40B4-BE49-F238E27FC236}">
                    <a16:creationId xmlns:a16="http://schemas.microsoft.com/office/drawing/2014/main" id="{08C5431B-D7F6-11D2-6E57-34AEBB531841}"/>
                  </a:ext>
                </a:extLst>
              </p:cNvPr>
              <p:cNvSpPr>
                <a:spLocks noChangeShapeType="1"/>
              </p:cNvSpPr>
              <p:nvPr/>
            </p:nvSpPr>
            <p:spPr bwMode="auto">
              <a:xfrm flipH="1">
                <a:off x="4849" y="2668"/>
                <a:ext cx="13" cy="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77" name="Line 329">
                <a:extLst>
                  <a:ext uri="{FF2B5EF4-FFF2-40B4-BE49-F238E27FC236}">
                    <a16:creationId xmlns:a16="http://schemas.microsoft.com/office/drawing/2014/main" id="{39CACD97-DC2D-8541-8F1E-D7EBDDA29ED4}"/>
                  </a:ext>
                </a:extLst>
              </p:cNvPr>
              <p:cNvSpPr>
                <a:spLocks noChangeShapeType="1"/>
              </p:cNvSpPr>
              <p:nvPr/>
            </p:nvSpPr>
            <p:spPr bwMode="auto">
              <a:xfrm flipH="1">
                <a:off x="4869" y="2668"/>
                <a:ext cx="10" cy="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78" name="Line 330">
                <a:extLst>
                  <a:ext uri="{FF2B5EF4-FFF2-40B4-BE49-F238E27FC236}">
                    <a16:creationId xmlns:a16="http://schemas.microsoft.com/office/drawing/2014/main" id="{BEE8D67C-02F6-E662-30C8-738FDE51242F}"/>
                  </a:ext>
                </a:extLst>
              </p:cNvPr>
              <p:cNvSpPr>
                <a:spLocks noChangeShapeType="1"/>
              </p:cNvSpPr>
              <p:nvPr/>
            </p:nvSpPr>
            <p:spPr bwMode="auto">
              <a:xfrm flipH="1">
                <a:off x="4888" y="2668"/>
                <a:ext cx="9" cy="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79" name="Line 331">
                <a:extLst>
                  <a:ext uri="{FF2B5EF4-FFF2-40B4-BE49-F238E27FC236}">
                    <a16:creationId xmlns:a16="http://schemas.microsoft.com/office/drawing/2014/main" id="{DB3457E1-5315-CEAD-D468-6B685CFFB6FE}"/>
                  </a:ext>
                </a:extLst>
              </p:cNvPr>
              <p:cNvSpPr>
                <a:spLocks noChangeShapeType="1"/>
              </p:cNvSpPr>
              <p:nvPr/>
            </p:nvSpPr>
            <p:spPr bwMode="auto">
              <a:xfrm flipH="1">
                <a:off x="4906" y="2668"/>
                <a:ext cx="9" cy="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80" name="Line 332">
                <a:extLst>
                  <a:ext uri="{FF2B5EF4-FFF2-40B4-BE49-F238E27FC236}">
                    <a16:creationId xmlns:a16="http://schemas.microsoft.com/office/drawing/2014/main" id="{7EA89649-E83F-C561-B7A4-F39D46519CB4}"/>
                  </a:ext>
                </a:extLst>
              </p:cNvPr>
              <p:cNvSpPr>
                <a:spLocks noChangeShapeType="1"/>
              </p:cNvSpPr>
              <p:nvPr/>
            </p:nvSpPr>
            <p:spPr bwMode="auto">
              <a:xfrm>
                <a:off x="4928" y="2668"/>
                <a:ext cx="0" cy="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81" name="Line 333">
                <a:extLst>
                  <a:ext uri="{FF2B5EF4-FFF2-40B4-BE49-F238E27FC236}">
                    <a16:creationId xmlns:a16="http://schemas.microsoft.com/office/drawing/2014/main" id="{77BCF2C0-2166-1434-89C3-4FDD71E437A4}"/>
                  </a:ext>
                </a:extLst>
              </p:cNvPr>
              <p:cNvSpPr>
                <a:spLocks noChangeShapeType="1"/>
              </p:cNvSpPr>
              <p:nvPr/>
            </p:nvSpPr>
            <p:spPr bwMode="auto">
              <a:xfrm>
                <a:off x="4947" y="2668"/>
                <a:ext cx="1" cy="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sp>
            <p:nvSpPr>
              <p:cNvPr id="160082" name="Line 334">
                <a:extLst>
                  <a:ext uri="{FF2B5EF4-FFF2-40B4-BE49-F238E27FC236}">
                    <a16:creationId xmlns:a16="http://schemas.microsoft.com/office/drawing/2014/main" id="{973D99B4-224A-3230-CA6A-7CD9686122C4}"/>
                  </a:ext>
                </a:extLst>
              </p:cNvPr>
              <p:cNvSpPr>
                <a:spLocks noChangeShapeType="1"/>
              </p:cNvSpPr>
              <p:nvPr/>
            </p:nvSpPr>
            <p:spPr bwMode="auto">
              <a:xfrm>
                <a:off x="4349" y="2870"/>
                <a:ext cx="5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grpSp>
        <p:sp>
          <p:nvSpPr>
            <p:cNvPr id="160010" name="Line 335">
              <a:extLst>
                <a:ext uri="{FF2B5EF4-FFF2-40B4-BE49-F238E27FC236}">
                  <a16:creationId xmlns:a16="http://schemas.microsoft.com/office/drawing/2014/main" id="{D48FD2C1-6381-26E6-3936-DA35D240A30A}"/>
                </a:ext>
              </a:extLst>
            </p:cNvPr>
            <p:cNvSpPr>
              <a:spLocks noChangeShapeType="1"/>
            </p:cNvSpPr>
            <p:nvPr/>
          </p:nvSpPr>
          <p:spPr bwMode="auto">
            <a:xfrm>
              <a:off x="4775" y="2721"/>
              <a:ext cx="22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76" tIns="44445" rIns="90476" bIns="44445">
              <a:spAutoFit/>
            </a:bodyPr>
            <a:lstStyle/>
            <a:p>
              <a:endParaRPr lang="es-MX"/>
            </a:p>
          </p:txBody>
        </p:sp>
      </p:grpSp>
      <p:grpSp>
        <p:nvGrpSpPr>
          <p:cNvPr id="159754" name="Group 7">
            <a:extLst>
              <a:ext uri="{FF2B5EF4-FFF2-40B4-BE49-F238E27FC236}">
                <a16:creationId xmlns:a16="http://schemas.microsoft.com/office/drawing/2014/main" id="{88BB8969-1EC7-CBFD-D575-D996327AB9FA}"/>
              </a:ext>
            </a:extLst>
          </p:cNvPr>
          <p:cNvGrpSpPr>
            <a:grpSpLocks/>
          </p:cNvGrpSpPr>
          <p:nvPr/>
        </p:nvGrpSpPr>
        <p:grpSpPr bwMode="auto">
          <a:xfrm>
            <a:off x="3040063" y="846138"/>
            <a:ext cx="2968625" cy="1366837"/>
            <a:chOff x="1929" y="709"/>
            <a:chExt cx="1870" cy="861"/>
          </a:xfrm>
        </p:grpSpPr>
        <p:grpSp>
          <p:nvGrpSpPr>
            <p:cNvPr id="159761" name="Group 8">
              <a:extLst>
                <a:ext uri="{FF2B5EF4-FFF2-40B4-BE49-F238E27FC236}">
                  <a16:creationId xmlns:a16="http://schemas.microsoft.com/office/drawing/2014/main" id="{87CD6944-FDB5-CA58-842D-CEE051C104C8}"/>
                </a:ext>
              </a:extLst>
            </p:cNvPr>
            <p:cNvGrpSpPr>
              <a:grpSpLocks/>
            </p:cNvGrpSpPr>
            <p:nvPr/>
          </p:nvGrpSpPr>
          <p:grpSpPr bwMode="auto">
            <a:xfrm>
              <a:off x="1929" y="804"/>
              <a:ext cx="470" cy="249"/>
              <a:chOff x="786" y="969"/>
              <a:chExt cx="500" cy="379"/>
            </a:xfrm>
          </p:grpSpPr>
          <p:grpSp>
            <p:nvGrpSpPr>
              <p:cNvPr id="159775" name="Group 26">
                <a:extLst>
                  <a:ext uri="{FF2B5EF4-FFF2-40B4-BE49-F238E27FC236}">
                    <a16:creationId xmlns:a16="http://schemas.microsoft.com/office/drawing/2014/main" id="{E161B383-0631-BD9F-0BB6-1CF310037FAD}"/>
                  </a:ext>
                </a:extLst>
              </p:cNvPr>
              <p:cNvGrpSpPr>
                <a:grpSpLocks/>
              </p:cNvGrpSpPr>
              <p:nvPr/>
            </p:nvGrpSpPr>
            <p:grpSpPr bwMode="auto">
              <a:xfrm>
                <a:off x="786" y="1005"/>
                <a:ext cx="500" cy="343"/>
                <a:chOff x="786" y="1005"/>
                <a:chExt cx="500" cy="343"/>
              </a:xfrm>
            </p:grpSpPr>
            <p:sp>
              <p:nvSpPr>
                <p:cNvPr id="159789" name="Freeform 40">
                  <a:extLst>
                    <a:ext uri="{FF2B5EF4-FFF2-40B4-BE49-F238E27FC236}">
                      <a16:creationId xmlns:a16="http://schemas.microsoft.com/office/drawing/2014/main" id="{08218214-9A1C-C410-1ADA-88AA8445C86A}"/>
                    </a:ext>
                  </a:extLst>
                </p:cNvPr>
                <p:cNvSpPr>
                  <a:spLocks/>
                </p:cNvSpPr>
                <p:nvPr/>
              </p:nvSpPr>
              <p:spPr bwMode="auto">
                <a:xfrm>
                  <a:off x="786" y="1005"/>
                  <a:ext cx="226" cy="244"/>
                </a:xfrm>
                <a:custGeom>
                  <a:avLst/>
                  <a:gdLst>
                    <a:gd name="T0" fmla="*/ 15 w 226"/>
                    <a:gd name="T1" fmla="*/ 28 h 244"/>
                    <a:gd name="T2" fmla="*/ 203 w 226"/>
                    <a:gd name="T3" fmla="*/ 0 h 244"/>
                    <a:gd name="T4" fmla="*/ 210 w 226"/>
                    <a:gd name="T5" fmla="*/ 10 h 244"/>
                    <a:gd name="T6" fmla="*/ 213 w 226"/>
                    <a:gd name="T7" fmla="*/ 26 h 244"/>
                    <a:gd name="T8" fmla="*/ 225 w 226"/>
                    <a:gd name="T9" fmla="*/ 177 h 244"/>
                    <a:gd name="T10" fmla="*/ 77 w 226"/>
                    <a:gd name="T11" fmla="*/ 243 h 244"/>
                    <a:gd name="T12" fmla="*/ 17 w 226"/>
                    <a:gd name="T13" fmla="*/ 65 h 244"/>
                    <a:gd name="T14" fmla="*/ 11 w 226"/>
                    <a:gd name="T15" fmla="*/ 64 h 244"/>
                    <a:gd name="T16" fmla="*/ 7 w 226"/>
                    <a:gd name="T17" fmla="*/ 63 h 244"/>
                    <a:gd name="T18" fmla="*/ 3 w 226"/>
                    <a:gd name="T19" fmla="*/ 60 h 244"/>
                    <a:gd name="T20" fmla="*/ 1 w 226"/>
                    <a:gd name="T21" fmla="*/ 56 h 244"/>
                    <a:gd name="T22" fmla="*/ 0 w 226"/>
                    <a:gd name="T23" fmla="*/ 51 h 244"/>
                    <a:gd name="T24" fmla="*/ 1 w 226"/>
                    <a:gd name="T25" fmla="*/ 46 h 244"/>
                    <a:gd name="T26" fmla="*/ 2 w 226"/>
                    <a:gd name="T27" fmla="*/ 39 h 244"/>
                    <a:gd name="T28" fmla="*/ 5 w 226"/>
                    <a:gd name="T29" fmla="*/ 35 h 244"/>
                    <a:gd name="T30" fmla="*/ 10 w 226"/>
                    <a:gd name="T31" fmla="*/ 30 h 244"/>
                    <a:gd name="T32" fmla="*/ 15 w 226"/>
                    <a:gd name="T33" fmla="*/ 28 h 2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244"/>
                    <a:gd name="T53" fmla="*/ 226 w 226"/>
                    <a:gd name="T54" fmla="*/ 244 h 2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244">
                      <a:moveTo>
                        <a:pt x="15" y="28"/>
                      </a:moveTo>
                      <a:lnTo>
                        <a:pt x="203" y="0"/>
                      </a:lnTo>
                      <a:lnTo>
                        <a:pt x="210" y="10"/>
                      </a:lnTo>
                      <a:lnTo>
                        <a:pt x="213" y="26"/>
                      </a:lnTo>
                      <a:lnTo>
                        <a:pt x="225" y="177"/>
                      </a:lnTo>
                      <a:lnTo>
                        <a:pt x="77" y="243"/>
                      </a:lnTo>
                      <a:lnTo>
                        <a:pt x="17" y="65"/>
                      </a:lnTo>
                      <a:lnTo>
                        <a:pt x="11" y="64"/>
                      </a:lnTo>
                      <a:lnTo>
                        <a:pt x="7" y="63"/>
                      </a:lnTo>
                      <a:lnTo>
                        <a:pt x="3" y="60"/>
                      </a:lnTo>
                      <a:lnTo>
                        <a:pt x="1" y="56"/>
                      </a:lnTo>
                      <a:lnTo>
                        <a:pt x="0" y="51"/>
                      </a:lnTo>
                      <a:lnTo>
                        <a:pt x="1" y="46"/>
                      </a:lnTo>
                      <a:lnTo>
                        <a:pt x="2" y="39"/>
                      </a:lnTo>
                      <a:lnTo>
                        <a:pt x="5" y="35"/>
                      </a:lnTo>
                      <a:lnTo>
                        <a:pt x="10" y="30"/>
                      </a:lnTo>
                      <a:lnTo>
                        <a:pt x="15" y="28"/>
                      </a:lnTo>
                    </a:path>
                  </a:pathLst>
                </a:custGeom>
                <a:solidFill>
                  <a:srgbClr val="800000"/>
                </a:solidFill>
                <a:ln w="12700" cap="rnd">
                  <a:solidFill>
                    <a:srgbClr val="000000"/>
                  </a:solidFill>
                  <a:round/>
                  <a:headEnd/>
                  <a:tailEnd/>
                </a:ln>
              </p:spPr>
              <p:txBody>
                <a:bodyPr wrap="none" lIns="90442" tIns="44428" rIns="90442" bIns="44428">
                  <a:spAutoFit/>
                </a:bodyPr>
                <a:lstStyle/>
                <a:p>
                  <a:endParaRPr lang="es-MX"/>
                </a:p>
              </p:txBody>
            </p:sp>
            <p:grpSp>
              <p:nvGrpSpPr>
                <p:cNvPr id="159790" name="Group 41">
                  <a:extLst>
                    <a:ext uri="{FF2B5EF4-FFF2-40B4-BE49-F238E27FC236}">
                      <a16:creationId xmlns:a16="http://schemas.microsoft.com/office/drawing/2014/main" id="{34D7D5FD-5E9D-6A7F-1721-B4DBC5E21C85}"/>
                    </a:ext>
                  </a:extLst>
                </p:cNvPr>
                <p:cNvGrpSpPr>
                  <a:grpSpLocks/>
                </p:cNvGrpSpPr>
                <p:nvPr/>
              </p:nvGrpSpPr>
              <p:grpSpPr bwMode="auto">
                <a:xfrm>
                  <a:off x="829" y="1133"/>
                  <a:ext cx="457" cy="215"/>
                  <a:chOff x="829" y="1133"/>
                  <a:chExt cx="457" cy="215"/>
                </a:xfrm>
              </p:grpSpPr>
              <p:grpSp>
                <p:nvGrpSpPr>
                  <p:cNvPr id="159791" name="Group 42">
                    <a:extLst>
                      <a:ext uri="{FF2B5EF4-FFF2-40B4-BE49-F238E27FC236}">
                        <a16:creationId xmlns:a16="http://schemas.microsoft.com/office/drawing/2014/main" id="{07A7C733-0E42-1D43-7FC6-2EBE3D83A789}"/>
                      </a:ext>
                    </a:extLst>
                  </p:cNvPr>
                  <p:cNvGrpSpPr>
                    <a:grpSpLocks/>
                  </p:cNvGrpSpPr>
                  <p:nvPr/>
                </p:nvGrpSpPr>
                <p:grpSpPr bwMode="auto">
                  <a:xfrm>
                    <a:off x="829" y="1133"/>
                    <a:ext cx="457" cy="215"/>
                    <a:chOff x="829" y="1133"/>
                    <a:chExt cx="457" cy="215"/>
                  </a:xfrm>
                </p:grpSpPr>
                <p:sp>
                  <p:nvSpPr>
                    <p:cNvPr id="159876" name="Freeform 127">
                      <a:extLst>
                        <a:ext uri="{FF2B5EF4-FFF2-40B4-BE49-F238E27FC236}">
                          <a16:creationId xmlns:a16="http://schemas.microsoft.com/office/drawing/2014/main" id="{5CF3D3E9-D4AB-520F-57D1-58B7C3B7CE77}"/>
                        </a:ext>
                      </a:extLst>
                    </p:cNvPr>
                    <p:cNvSpPr>
                      <a:spLocks/>
                    </p:cNvSpPr>
                    <p:nvPr/>
                  </p:nvSpPr>
                  <p:spPr bwMode="auto">
                    <a:xfrm>
                      <a:off x="829" y="1133"/>
                      <a:ext cx="457" cy="171"/>
                    </a:xfrm>
                    <a:custGeom>
                      <a:avLst/>
                      <a:gdLst>
                        <a:gd name="T0" fmla="*/ 0 w 457"/>
                        <a:gd name="T1" fmla="*/ 90 h 171"/>
                        <a:gd name="T2" fmla="*/ 325 w 457"/>
                        <a:gd name="T3" fmla="*/ 0 h 171"/>
                        <a:gd name="T4" fmla="*/ 456 w 457"/>
                        <a:gd name="T5" fmla="*/ 54 h 171"/>
                        <a:gd name="T6" fmla="*/ 109 w 457"/>
                        <a:gd name="T7" fmla="*/ 170 h 171"/>
                        <a:gd name="T8" fmla="*/ 0 w 457"/>
                        <a:gd name="T9" fmla="*/ 90 h 171"/>
                        <a:gd name="T10" fmla="*/ 0 60000 65536"/>
                        <a:gd name="T11" fmla="*/ 0 60000 65536"/>
                        <a:gd name="T12" fmla="*/ 0 60000 65536"/>
                        <a:gd name="T13" fmla="*/ 0 60000 65536"/>
                        <a:gd name="T14" fmla="*/ 0 60000 65536"/>
                        <a:gd name="T15" fmla="*/ 0 w 457"/>
                        <a:gd name="T16" fmla="*/ 0 h 171"/>
                        <a:gd name="T17" fmla="*/ 457 w 457"/>
                        <a:gd name="T18" fmla="*/ 171 h 171"/>
                      </a:gdLst>
                      <a:ahLst/>
                      <a:cxnLst>
                        <a:cxn ang="T10">
                          <a:pos x="T0" y="T1"/>
                        </a:cxn>
                        <a:cxn ang="T11">
                          <a:pos x="T2" y="T3"/>
                        </a:cxn>
                        <a:cxn ang="T12">
                          <a:pos x="T4" y="T5"/>
                        </a:cxn>
                        <a:cxn ang="T13">
                          <a:pos x="T6" y="T7"/>
                        </a:cxn>
                        <a:cxn ang="T14">
                          <a:pos x="T8" y="T9"/>
                        </a:cxn>
                      </a:cxnLst>
                      <a:rect l="T15" t="T16" r="T17" b="T18"/>
                      <a:pathLst>
                        <a:path w="457" h="171">
                          <a:moveTo>
                            <a:pt x="0" y="90"/>
                          </a:moveTo>
                          <a:lnTo>
                            <a:pt x="325" y="0"/>
                          </a:lnTo>
                          <a:lnTo>
                            <a:pt x="456" y="54"/>
                          </a:lnTo>
                          <a:lnTo>
                            <a:pt x="109" y="170"/>
                          </a:lnTo>
                          <a:lnTo>
                            <a:pt x="0" y="90"/>
                          </a:lnTo>
                        </a:path>
                      </a:pathLst>
                    </a:custGeom>
                    <a:solidFill>
                      <a:srgbClr val="C08000"/>
                    </a:solidFill>
                    <a:ln w="12700" cap="rnd">
                      <a:solidFill>
                        <a:srgbClr val="000000"/>
                      </a:solidFill>
                      <a:round/>
                      <a:headEnd/>
                      <a:tailEnd/>
                    </a:ln>
                  </p:spPr>
                  <p:txBody>
                    <a:bodyPr wrap="none" lIns="90442" tIns="44428" rIns="90442" bIns="44428">
                      <a:spAutoFit/>
                    </a:bodyPr>
                    <a:lstStyle/>
                    <a:p>
                      <a:endParaRPr lang="es-MX"/>
                    </a:p>
                  </p:txBody>
                </p:sp>
                <p:sp>
                  <p:nvSpPr>
                    <p:cNvPr id="159877" name="Freeform 128">
                      <a:extLst>
                        <a:ext uri="{FF2B5EF4-FFF2-40B4-BE49-F238E27FC236}">
                          <a16:creationId xmlns:a16="http://schemas.microsoft.com/office/drawing/2014/main" id="{7646A18E-43BD-2933-9D50-32D28171EB5E}"/>
                        </a:ext>
                      </a:extLst>
                    </p:cNvPr>
                    <p:cNvSpPr>
                      <a:spLocks/>
                    </p:cNvSpPr>
                    <p:nvPr/>
                  </p:nvSpPr>
                  <p:spPr bwMode="auto">
                    <a:xfrm>
                      <a:off x="829" y="1223"/>
                      <a:ext cx="108" cy="125"/>
                    </a:xfrm>
                    <a:custGeom>
                      <a:avLst/>
                      <a:gdLst>
                        <a:gd name="T0" fmla="*/ 0 w 108"/>
                        <a:gd name="T1" fmla="*/ 0 h 125"/>
                        <a:gd name="T2" fmla="*/ 107 w 108"/>
                        <a:gd name="T3" fmla="*/ 80 h 125"/>
                        <a:gd name="T4" fmla="*/ 107 w 108"/>
                        <a:gd name="T5" fmla="*/ 124 h 125"/>
                        <a:gd name="T6" fmla="*/ 0 w 108"/>
                        <a:gd name="T7" fmla="*/ 45 h 125"/>
                        <a:gd name="T8" fmla="*/ 0 w 108"/>
                        <a:gd name="T9" fmla="*/ 0 h 125"/>
                        <a:gd name="T10" fmla="*/ 0 60000 65536"/>
                        <a:gd name="T11" fmla="*/ 0 60000 65536"/>
                        <a:gd name="T12" fmla="*/ 0 60000 65536"/>
                        <a:gd name="T13" fmla="*/ 0 60000 65536"/>
                        <a:gd name="T14" fmla="*/ 0 60000 65536"/>
                        <a:gd name="T15" fmla="*/ 0 w 108"/>
                        <a:gd name="T16" fmla="*/ 0 h 125"/>
                        <a:gd name="T17" fmla="*/ 108 w 108"/>
                        <a:gd name="T18" fmla="*/ 125 h 125"/>
                      </a:gdLst>
                      <a:ahLst/>
                      <a:cxnLst>
                        <a:cxn ang="T10">
                          <a:pos x="T0" y="T1"/>
                        </a:cxn>
                        <a:cxn ang="T11">
                          <a:pos x="T2" y="T3"/>
                        </a:cxn>
                        <a:cxn ang="T12">
                          <a:pos x="T4" y="T5"/>
                        </a:cxn>
                        <a:cxn ang="T13">
                          <a:pos x="T6" y="T7"/>
                        </a:cxn>
                        <a:cxn ang="T14">
                          <a:pos x="T8" y="T9"/>
                        </a:cxn>
                      </a:cxnLst>
                      <a:rect l="T15" t="T16" r="T17" b="T18"/>
                      <a:pathLst>
                        <a:path w="108" h="125">
                          <a:moveTo>
                            <a:pt x="0" y="0"/>
                          </a:moveTo>
                          <a:lnTo>
                            <a:pt x="107" y="80"/>
                          </a:lnTo>
                          <a:lnTo>
                            <a:pt x="107" y="124"/>
                          </a:lnTo>
                          <a:lnTo>
                            <a:pt x="0" y="45"/>
                          </a:lnTo>
                          <a:lnTo>
                            <a:pt x="0" y="0"/>
                          </a:lnTo>
                        </a:path>
                      </a:pathLst>
                    </a:custGeom>
                    <a:solidFill>
                      <a:srgbClr val="804000"/>
                    </a:solidFill>
                    <a:ln w="12700" cap="rnd">
                      <a:solidFill>
                        <a:srgbClr val="000000"/>
                      </a:solidFill>
                      <a:round/>
                      <a:headEnd/>
                      <a:tailEnd/>
                    </a:ln>
                  </p:spPr>
                  <p:txBody>
                    <a:bodyPr wrap="none" lIns="90442" tIns="44428" rIns="90442" bIns="44428">
                      <a:spAutoFit/>
                    </a:bodyPr>
                    <a:lstStyle/>
                    <a:p>
                      <a:endParaRPr lang="es-MX"/>
                    </a:p>
                  </p:txBody>
                </p:sp>
                <p:sp>
                  <p:nvSpPr>
                    <p:cNvPr id="159878" name="Freeform 129">
                      <a:extLst>
                        <a:ext uri="{FF2B5EF4-FFF2-40B4-BE49-F238E27FC236}">
                          <a16:creationId xmlns:a16="http://schemas.microsoft.com/office/drawing/2014/main" id="{3D85E007-4FB2-14BF-FF71-A88E4963DE04}"/>
                        </a:ext>
                      </a:extLst>
                    </p:cNvPr>
                    <p:cNvSpPr>
                      <a:spLocks/>
                    </p:cNvSpPr>
                    <p:nvPr/>
                  </p:nvSpPr>
                  <p:spPr bwMode="auto">
                    <a:xfrm>
                      <a:off x="937" y="1187"/>
                      <a:ext cx="349" cy="161"/>
                    </a:xfrm>
                    <a:custGeom>
                      <a:avLst/>
                      <a:gdLst>
                        <a:gd name="T0" fmla="*/ 0 w 349"/>
                        <a:gd name="T1" fmla="*/ 116 h 161"/>
                        <a:gd name="T2" fmla="*/ 0 w 349"/>
                        <a:gd name="T3" fmla="*/ 160 h 161"/>
                        <a:gd name="T4" fmla="*/ 348 w 349"/>
                        <a:gd name="T5" fmla="*/ 44 h 161"/>
                        <a:gd name="T6" fmla="*/ 348 w 349"/>
                        <a:gd name="T7" fmla="*/ 0 h 161"/>
                        <a:gd name="T8" fmla="*/ 0 w 349"/>
                        <a:gd name="T9" fmla="*/ 116 h 161"/>
                        <a:gd name="T10" fmla="*/ 0 60000 65536"/>
                        <a:gd name="T11" fmla="*/ 0 60000 65536"/>
                        <a:gd name="T12" fmla="*/ 0 60000 65536"/>
                        <a:gd name="T13" fmla="*/ 0 60000 65536"/>
                        <a:gd name="T14" fmla="*/ 0 60000 65536"/>
                        <a:gd name="T15" fmla="*/ 0 w 349"/>
                        <a:gd name="T16" fmla="*/ 0 h 161"/>
                        <a:gd name="T17" fmla="*/ 349 w 349"/>
                        <a:gd name="T18" fmla="*/ 161 h 161"/>
                      </a:gdLst>
                      <a:ahLst/>
                      <a:cxnLst>
                        <a:cxn ang="T10">
                          <a:pos x="T0" y="T1"/>
                        </a:cxn>
                        <a:cxn ang="T11">
                          <a:pos x="T2" y="T3"/>
                        </a:cxn>
                        <a:cxn ang="T12">
                          <a:pos x="T4" y="T5"/>
                        </a:cxn>
                        <a:cxn ang="T13">
                          <a:pos x="T6" y="T7"/>
                        </a:cxn>
                        <a:cxn ang="T14">
                          <a:pos x="T8" y="T9"/>
                        </a:cxn>
                      </a:cxnLst>
                      <a:rect l="T15" t="T16" r="T17" b="T18"/>
                      <a:pathLst>
                        <a:path w="349" h="161">
                          <a:moveTo>
                            <a:pt x="0" y="116"/>
                          </a:moveTo>
                          <a:lnTo>
                            <a:pt x="0" y="160"/>
                          </a:lnTo>
                          <a:lnTo>
                            <a:pt x="348" y="44"/>
                          </a:lnTo>
                          <a:lnTo>
                            <a:pt x="348" y="0"/>
                          </a:lnTo>
                          <a:lnTo>
                            <a:pt x="0" y="116"/>
                          </a:lnTo>
                        </a:path>
                      </a:pathLst>
                    </a:custGeom>
                    <a:solidFill>
                      <a:srgbClr val="C08040"/>
                    </a:solidFill>
                    <a:ln w="12700" cap="rnd">
                      <a:solidFill>
                        <a:srgbClr val="000000"/>
                      </a:solidFill>
                      <a:round/>
                      <a:headEnd/>
                      <a:tailEnd/>
                    </a:ln>
                  </p:spPr>
                  <p:txBody>
                    <a:bodyPr wrap="none" lIns="90442" tIns="44428" rIns="90442" bIns="44428">
                      <a:spAutoFit/>
                    </a:bodyPr>
                    <a:lstStyle/>
                    <a:p>
                      <a:endParaRPr lang="es-MX"/>
                    </a:p>
                  </p:txBody>
                </p:sp>
              </p:grpSp>
              <p:grpSp>
                <p:nvGrpSpPr>
                  <p:cNvPr id="159792" name="Group 43">
                    <a:extLst>
                      <a:ext uri="{FF2B5EF4-FFF2-40B4-BE49-F238E27FC236}">
                        <a16:creationId xmlns:a16="http://schemas.microsoft.com/office/drawing/2014/main" id="{CA520063-CC60-7DAB-19C4-D884A5F18528}"/>
                      </a:ext>
                    </a:extLst>
                  </p:cNvPr>
                  <p:cNvGrpSpPr>
                    <a:grpSpLocks/>
                  </p:cNvGrpSpPr>
                  <p:nvPr/>
                </p:nvGrpSpPr>
                <p:grpSpPr bwMode="auto">
                  <a:xfrm>
                    <a:off x="885" y="1226"/>
                    <a:ext cx="115" cy="63"/>
                    <a:chOff x="885" y="1226"/>
                    <a:chExt cx="115" cy="63"/>
                  </a:xfrm>
                </p:grpSpPr>
                <p:sp>
                  <p:nvSpPr>
                    <p:cNvPr id="159874" name="Freeform 125">
                      <a:extLst>
                        <a:ext uri="{FF2B5EF4-FFF2-40B4-BE49-F238E27FC236}">
                          <a16:creationId xmlns:a16="http://schemas.microsoft.com/office/drawing/2014/main" id="{1B076BFF-DBD3-5A5B-32F0-60CB9FCA8E52}"/>
                        </a:ext>
                      </a:extLst>
                    </p:cNvPr>
                    <p:cNvSpPr>
                      <a:spLocks/>
                    </p:cNvSpPr>
                    <p:nvPr/>
                  </p:nvSpPr>
                  <p:spPr bwMode="auto">
                    <a:xfrm>
                      <a:off x="885" y="1226"/>
                      <a:ext cx="99" cy="60"/>
                    </a:xfrm>
                    <a:custGeom>
                      <a:avLst/>
                      <a:gdLst>
                        <a:gd name="T0" fmla="*/ 0 w 99"/>
                        <a:gd name="T1" fmla="*/ 20 h 60"/>
                        <a:gd name="T2" fmla="*/ 48 w 99"/>
                        <a:gd name="T3" fmla="*/ 59 h 60"/>
                        <a:gd name="T4" fmla="*/ 98 w 99"/>
                        <a:gd name="T5" fmla="*/ 41 h 60"/>
                        <a:gd name="T6" fmla="*/ 50 w 99"/>
                        <a:gd name="T7" fmla="*/ 0 h 60"/>
                        <a:gd name="T8" fmla="*/ 0 w 99"/>
                        <a:gd name="T9" fmla="*/ 20 h 60"/>
                        <a:gd name="T10" fmla="*/ 0 60000 65536"/>
                        <a:gd name="T11" fmla="*/ 0 60000 65536"/>
                        <a:gd name="T12" fmla="*/ 0 60000 65536"/>
                        <a:gd name="T13" fmla="*/ 0 60000 65536"/>
                        <a:gd name="T14" fmla="*/ 0 60000 65536"/>
                        <a:gd name="T15" fmla="*/ 0 w 99"/>
                        <a:gd name="T16" fmla="*/ 0 h 60"/>
                        <a:gd name="T17" fmla="*/ 99 w 99"/>
                        <a:gd name="T18" fmla="*/ 60 h 60"/>
                      </a:gdLst>
                      <a:ahLst/>
                      <a:cxnLst>
                        <a:cxn ang="T10">
                          <a:pos x="T0" y="T1"/>
                        </a:cxn>
                        <a:cxn ang="T11">
                          <a:pos x="T2" y="T3"/>
                        </a:cxn>
                        <a:cxn ang="T12">
                          <a:pos x="T4" y="T5"/>
                        </a:cxn>
                        <a:cxn ang="T13">
                          <a:pos x="T6" y="T7"/>
                        </a:cxn>
                        <a:cxn ang="T14">
                          <a:pos x="T8" y="T9"/>
                        </a:cxn>
                      </a:cxnLst>
                      <a:rect l="T15" t="T16" r="T17" b="T18"/>
                      <a:pathLst>
                        <a:path w="99" h="60">
                          <a:moveTo>
                            <a:pt x="0" y="20"/>
                          </a:moveTo>
                          <a:lnTo>
                            <a:pt x="48" y="59"/>
                          </a:lnTo>
                          <a:lnTo>
                            <a:pt x="98" y="41"/>
                          </a:lnTo>
                          <a:lnTo>
                            <a:pt x="50" y="0"/>
                          </a:lnTo>
                          <a:lnTo>
                            <a:pt x="0" y="20"/>
                          </a:lnTo>
                        </a:path>
                      </a:pathLst>
                    </a:custGeom>
                    <a:solidFill>
                      <a:srgbClr val="E0E0FF"/>
                    </a:solidFill>
                    <a:ln w="12700" cap="rnd">
                      <a:solidFill>
                        <a:srgbClr val="000000"/>
                      </a:solidFill>
                      <a:round/>
                      <a:headEnd/>
                      <a:tailEnd/>
                    </a:ln>
                  </p:spPr>
                  <p:txBody>
                    <a:bodyPr wrap="none" lIns="90442" tIns="44428" rIns="90442" bIns="44428">
                      <a:spAutoFit/>
                    </a:bodyPr>
                    <a:lstStyle/>
                    <a:p>
                      <a:endParaRPr lang="es-MX"/>
                    </a:p>
                  </p:txBody>
                </p:sp>
                <p:sp>
                  <p:nvSpPr>
                    <p:cNvPr id="159875" name="Freeform 126">
                      <a:extLst>
                        <a:ext uri="{FF2B5EF4-FFF2-40B4-BE49-F238E27FC236}">
                          <a16:creationId xmlns:a16="http://schemas.microsoft.com/office/drawing/2014/main" id="{83942111-6A7E-8A4C-8870-7BD6AF51F609}"/>
                        </a:ext>
                      </a:extLst>
                    </p:cNvPr>
                    <p:cNvSpPr>
                      <a:spLocks/>
                    </p:cNvSpPr>
                    <p:nvPr/>
                  </p:nvSpPr>
                  <p:spPr bwMode="auto">
                    <a:xfrm>
                      <a:off x="899" y="1228"/>
                      <a:ext cx="101" cy="61"/>
                    </a:xfrm>
                    <a:custGeom>
                      <a:avLst/>
                      <a:gdLst>
                        <a:gd name="T0" fmla="*/ 0 w 101"/>
                        <a:gd name="T1" fmla="*/ 20 h 61"/>
                        <a:gd name="T2" fmla="*/ 45 w 101"/>
                        <a:gd name="T3" fmla="*/ 60 h 61"/>
                        <a:gd name="T4" fmla="*/ 100 w 101"/>
                        <a:gd name="T5" fmla="*/ 42 h 61"/>
                        <a:gd name="T6" fmla="*/ 51 w 101"/>
                        <a:gd name="T7" fmla="*/ 0 h 61"/>
                        <a:gd name="T8" fmla="*/ 0 w 101"/>
                        <a:gd name="T9" fmla="*/ 20 h 61"/>
                        <a:gd name="T10" fmla="*/ 0 60000 65536"/>
                        <a:gd name="T11" fmla="*/ 0 60000 65536"/>
                        <a:gd name="T12" fmla="*/ 0 60000 65536"/>
                        <a:gd name="T13" fmla="*/ 0 60000 65536"/>
                        <a:gd name="T14" fmla="*/ 0 60000 65536"/>
                        <a:gd name="T15" fmla="*/ 0 w 101"/>
                        <a:gd name="T16" fmla="*/ 0 h 61"/>
                        <a:gd name="T17" fmla="*/ 101 w 101"/>
                        <a:gd name="T18" fmla="*/ 61 h 61"/>
                      </a:gdLst>
                      <a:ahLst/>
                      <a:cxnLst>
                        <a:cxn ang="T10">
                          <a:pos x="T0" y="T1"/>
                        </a:cxn>
                        <a:cxn ang="T11">
                          <a:pos x="T2" y="T3"/>
                        </a:cxn>
                        <a:cxn ang="T12">
                          <a:pos x="T4" y="T5"/>
                        </a:cxn>
                        <a:cxn ang="T13">
                          <a:pos x="T6" y="T7"/>
                        </a:cxn>
                        <a:cxn ang="T14">
                          <a:pos x="T8" y="T9"/>
                        </a:cxn>
                      </a:cxnLst>
                      <a:rect l="T15" t="T16" r="T17" b="T18"/>
                      <a:pathLst>
                        <a:path w="101" h="61">
                          <a:moveTo>
                            <a:pt x="0" y="20"/>
                          </a:moveTo>
                          <a:lnTo>
                            <a:pt x="45" y="60"/>
                          </a:lnTo>
                          <a:lnTo>
                            <a:pt x="100" y="42"/>
                          </a:lnTo>
                          <a:lnTo>
                            <a:pt x="51" y="0"/>
                          </a:lnTo>
                          <a:lnTo>
                            <a:pt x="0" y="20"/>
                          </a:lnTo>
                        </a:path>
                      </a:pathLst>
                    </a:custGeom>
                    <a:solidFill>
                      <a:srgbClr val="FFFFFF"/>
                    </a:solidFill>
                    <a:ln w="12700" cap="rnd">
                      <a:solidFill>
                        <a:srgbClr val="000000"/>
                      </a:solidFill>
                      <a:round/>
                      <a:headEnd/>
                      <a:tailEnd/>
                    </a:ln>
                  </p:spPr>
                  <p:txBody>
                    <a:bodyPr wrap="none" lIns="90442" tIns="44428" rIns="90442" bIns="44428">
                      <a:spAutoFit/>
                    </a:bodyPr>
                    <a:lstStyle/>
                    <a:p>
                      <a:endParaRPr lang="es-MX"/>
                    </a:p>
                  </p:txBody>
                </p:sp>
              </p:grpSp>
              <p:grpSp>
                <p:nvGrpSpPr>
                  <p:cNvPr id="159793" name="Group 44">
                    <a:extLst>
                      <a:ext uri="{FF2B5EF4-FFF2-40B4-BE49-F238E27FC236}">
                        <a16:creationId xmlns:a16="http://schemas.microsoft.com/office/drawing/2014/main" id="{49039E4B-91F0-5296-AABB-847016713E2A}"/>
                      </a:ext>
                    </a:extLst>
                  </p:cNvPr>
                  <p:cNvGrpSpPr>
                    <a:grpSpLocks/>
                  </p:cNvGrpSpPr>
                  <p:nvPr/>
                </p:nvGrpSpPr>
                <p:grpSpPr bwMode="auto">
                  <a:xfrm>
                    <a:off x="1024" y="1146"/>
                    <a:ext cx="164" cy="95"/>
                    <a:chOff x="1024" y="1146"/>
                    <a:chExt cx="164" cy="95"/>
                  </a:xfrm>
                </p:grpSpPr>
                <p:grpSp>
                  <p:nvGrpSpPr>
                    <p:cNvPr id="159794" name="Group 45">
                      <a:extLst>
                        <a:ext uri="{FF2B5EF4-FFF2-40B4-BE49-F238E27FC236}">
                          <a16:creationId xmlns:a16="http://schemas.microsoft.com/office/drawing/2014/main" id="{1C4EADE5-D1B6-8CA0-FFAE-BC7F10745296}"/>
                        </a:ext>
                      </a:extLst>
                    </p:cNvPr>
                    <p:cNvGrpSpPr>
                      <a:grpSpLocks/>
                    </p:cNvGrpSpPr>
                    <p:nvPr/>
                  </p:nvGrpSpPr>
                  <p:grpSpPr bwMode="auto">
                    <a:xfrm>
                      <a:off x="1039" y="1147"/>
                      <a:ext cx="149" cy="94"/>
                      <a:chOff x="1039" y="1147"/>
                      <a:chExt cx="149" cy="94"/>
                    </a:xfrm>
                  </p:grpSpPr>
                  <p:grpSp>
                    <p:nvGrpSpPr>
                      <p:cNvPr id="159835" name="Group 86">
                        <a:extLst>
                          <a:ext uri="{FF2B5EF4-FFF2-40B4-BE49-F238E27FC236}">
                            <a16:creationId xmlns:a16="http://schemas.microsoft.com/office/drawing/2014/main" id="{88004D29-867E-EF8B-B632-212EAAD2B07F}"/>
                          </a:ext>
                        </a:extLst>
                      </p:cNvPr>
                      <p:cNvGrpSpPr>
                        <a:grpSpLocks/>
                      </p:cNvGrpSpPr>
                      <p:nvPr/>
                    </p:nvGrpSpPr>
                    <p:grpSpPr bwMode="auto">
                      <a:xfrm>
                        <a:off x="1039" y="1153"/>
                        <a:ext cx="149" cy="88"/>
                        <a:chOff x="1039" y="1153"/>
                        <a:chExt cx="149" cy="88"/>
                      </a:xfrm>
                    </p:grpSpPr>
                    <p:grpSp>
                      <p:nvGrpSpPr>
                        <p:cNvPr id="159866" name="Group 117">
                          <a:extLst>
                            <a:ext uri="{FF2B5EF4-FFF2-40B4-BE49-F238E27FC236}">
                              <a16:creationId xmlns:a16="http://schemas.microsoft.com/office/drawing/2014/main" id="{E1BCEDAC-F6F1-586D-AA95-BFBF7D90E86A}"/>
                            </a:ext>
                          </a:extLst>
                        </p:cNvPr>
                        <p:cNvGrpSpPr>
                          <a:grpSpLocks/>
                        </p:cNvGrpSpPr>
                        <p:nvPr/>
                      </p:nvGrpSpPr>
                      <p:grpSpPr bwMode="auto">
                        <a:xfrm>
                          <a:off x="1039" y="1153"/>
                          <a:ext cx="149" cy="88"/>
                          <a:chOff x="1039" y="1153"/>
                          <a:chExt cx="149" cy="88"/>
                        </a:xfrm>
                      </p:grpSpPr>
                      <p:grpSp>
                        <p:nvGrpSpPr>
                          <p:cNvPr id="159868" name="Group 119">
                            <a:extLst>
                              <a:ext uri="{FF2B5EF4-FFF2-40B4-BE49-F238E27FC236}">
                                <a16:creationId xmlns:a16="http://schemas.microsoft.com/office/drawing/2014/main" id="{DC48F1E7-B2F8-3B08-0BCE-325F1234D3E0}"/>
                              </a:ext>
                            </a:extLst>
                          </p:cNvPr>
                          <p:cNvGrpSpPr>
                            <a:grpSpLocks/>
                          </p:cNvGrpSpPr>
                          <p:nvPr/>
                        </p:nvGrpSpPr>
                        <p:grpSpPr bwMode="auto">
                          <a:xfrm>
                            <a:off x="1039" y="1167"/>
                            <a:ext cx="112" cy="74"/>
                            <a:chOff x="1039" y="1167"/>
                            <a:chExt cx="112" cy="74"/>
                          </a:xfrm>
                        </p:grpSpPr>
                        <p:sp>
                          <p:nvSpPr>
                            <p:cNvPr id="159871" name="Freeform 122">
                              <a:extLst>
                                <a:ext uri="{FF2B5EF4-FFF2-40B4-BE49-F238E27FC236}">
                                  <a16:creationId xmlns:a16="http://schemas.microsoft.com/office/drawing/2014/main" id="{2F7F20E5-48C2-92CA-38EE-7125E7778AE7}"/>
                                </a:ext>
                              </a:extLst>
                            </p:cNvPr>
                            <p:cNvSpPr>
                              <a:spLocks/>
                            </p:cNvSpPr>
                            <p:nvPr/>
                          </p:nvSpPr>
                          <p:spPr bwMode="auto">
                            <a:xfrm>
                              <a:off x="1039" y="1167"/>
                              <a:ext cx="112" cy="74"/>
                            </a:xfrm>
                            <a:custGeom>
                              <a:avLst/>
                              <a:gdLst>
                                <a:gd name="T0" fmla="*/ 0 w 112"/>
                                <a:gd name="T1" fmla="*/ 20 h 74"/>
                                <a:gd name="T2" fmla="*/ 7 w 112"/>
                                <a:gd name="T3" fmla="*/ 24 h 74"/>
                                <a:gd name="T4" fmla="*/ 7 w 112"/>
                                <a:gd name="T5" fmla="*/ 15 h 74"/>
                                <a:gd name="T6" fmla="*/ 13 w 112"/>
                                <a:gd name="T7" fmla="*/ 6 h 74"/>
                                <a:gd name="T8" fmla="*/ 61 w 112"/>
                                <a:gd name="T9" fmla="*/ 0 h 74"/>
                                <a:gd name="T10" fmla="*/ 111 w 112"/>
                                <a:gd name="T11" fmla="*/ 26 h 74"/>
                                <a:gd name="T12" fmla="*/ 111 w 112"/>
                                <a:gd name="T13" fmla="*/ 56 h 74"/>
                                <a:gd name="T14" fmla="*/ 64 w 112"/>
                                <a:gd name="T15" fmla="*/ 73 h 74"/>
                                <a:gd name="T16" fmla="*/ 14 w 112"/>
                                <a:gd name="T17" fmla="*/ 36 h 74"/>
                                <a:gd name="T18" fmla="*/ 14 w 112"/>
                                <a:gd name="T19" fmla="*/ 43 h 74"/>
                                <a:gd name="T20" fmla="*/ 9 w 112"/>
                                <a:gd name="T21" fmla="*/ 40 h 74"/>
                                <a:gd name="T22" fmla="*/ 9 w 112"/>
                                <a:gd name="T23" fmla="*/ 33 h 74"/>
                                <a:gd name="T24" fmla="*/ 0 w 112"/>
                                <a:gd name="T25" fmla="*/ 27 h 74"/>
                                <a:gd name="T26" fmla="*/ 0 w 112"/>
                                <a:gd name="T27" fmla="*/ 20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2"/>
                                <a:gd name="T43" fmla="*/ 0 h 74"/>
                                <a:gd name="T44" fmla="*/ 112 w 112"/>
                                <a:gd name="T45" fmla="*/ 74 h 7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2" h="74">
                                  <a:moveTo>
                                    <a:pt x="0" y="20"/>
                                  </a:moveTo>
                                  <a:lnTo>
                                    <a:pt x="7" y="24"/>
                                  </a:lnTo>
                                  <a:lnTo>
                                    <a:pt x="7" y="15"/>
                                  </a:lnTo>
                                  <a:lnTo>
                                    <a:pt x="13" y="6"/>
                                  </a:lnTo>
                                  <a:lnTo>
                                    <a:pt x="61" y="0"/>
                                  </a:lnTo>
                                  <a:lnTo>
                                    <a:pt x="111" y="26"/>
                                  </a:lnTo>
                                  <a:lnTo>
                                    <a:pt x="111" y="56"/>
                                  </a:lnTo>
                                  <a:lnTo>
                                    <a:pt x="64" y="73"/>
                                  </a:lnTo>
                                  <a:lnTo>
                                    <a:pt x="14" y="36"/>
                                  </a:lnTo>
                                  <a:lnTo>
                                    <a:pt x="14" y="43"/>
                                  </a:lnTo>
                                  <a:lnTo>
                                    <a:pt x="9" y="40"/>
                                  </a:lnTo>
                                  <a:lnTo>
                                    <a:pt x="9" y="33"/>
                                  </a:lnTo>
                                  <a:lnTo>
                                    <a:pt x="0" y="27"/>
                                  </a:lnTo>
                                  <a:lnTo>
                                    <a:pt x="0" y="20"/>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sp>
                          <p:nvSpPr>
                            <p:cNvPr id="159872" name="Freeform 123">
                              <a:extLst>
                                <a:ext uri="{FF2B5EF4-FFF2-40B4-BE49-F238E27FC236}">
                                  <a16:creationId xmlns:a16="http://schemas.microsoft.com/office/drawing/2014/main" id="{284928C6-FBF0-3C9E-3210-445570A17E24}"/>
                                </a:ext>
                              </a:extLst>
                            </p:cNvPr>
                            <p:cNvSpPr>
                              <a:spLocks/>
                            </p:cNvSpPr>
                            <p:nvPr/>
                          </p:nvSpPr>
                          <p:spPr bwMode="auto">
                            <a:xfrm>
                              <a:off x="1039" y="1181"/>
                              <a:ext cx="9" cy="11"/>
                            </a:xfrm>
                            <a:custGeom>
                              <a:avLst/>
                              <a:gdLst>
                                <a:gd name="T0" fmla="*/ 0 w 9"/>
                                <a:gd name="T1" fmla="*/ 5 h 11"/>
                                <a:gd name="T2" fmla="*/ 8 w 9"/>
                                <a:gd name="T3" fmla="*/ 10 h 11"/>
                                <a:gd name="T4" fmla="*/ 8 w 9"/>
                                <a:gd name="T5" fmla="*/ 0 h 11"/>
                                <a:gd name="T6" fmla="*/ 0 w 9"/>
                                <a:gd name="T7" fmla="*/ 5 h 11"/>
                                <a:gd name="T8" fmla="*/ 0 60000 65536"/>
                                <a:gd name="T9" fmla="*/ 0 60000 65536"/>
                                <a:gd name="T10" fmla="*/ 0 60000 65536"/>
                                <a:gd name="T11" fmla="*/ 0 60000 65536"/>
                                <a:gd name="T12" fmla="*/ 0 w 9"/>
                                <a:gd name="T13" fmla="*/ 0 h 11"/>
                                <a:gd name="T14" fmla="*/ 9 w 9"/>
                                <a:gd name="T15" fmla="*/ 11 h 11"/>
                              </a:gdLst>
                              <a:ahLst/>
                              <a:cxnLst>
                                <a:cxn ang="T8">
                                  <a:pos x="T0" y="T1"/>
                                </a:cxn>
                                <a:cxn ang="T9">
                                  <a:pos x="T2" y="T3"/>
                                </a:cxn>
                                <a:cxn ang="T10">
                                  <a:pos x="T4" y="T5"/>
                                </a:cxn>
                                <a:cxn ang="T11">
                                  <a:pos x="T6" y="T7"/>
                                </a:cxn>
                              </a:cxnLst>
                              <a:rect l="T12" t="T13" r="T14" b="T15"/>
                              <a:pathLst>
                                <a:path w="9" h="11">
                                  <a:moveTo>
                                    <a:pt x="0" y="5"/>
                                  </a:moveTo>
                                  <a:lnTo>
                                    <a:pt x="8" y="10"/>
                                  </a:lnTo>
                                  <a:lnTo>
                                    <a:pt x="8" y="0"/>
                                  </a:lnTo>
                                  <a:lnTo>
                                    <a:pt x="0" y="5"/>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sp>
                          <p:nvSpPr>
                            <p:cNvPr id="159873" name="Freeform 124">
                              <a:extLst>
                                <a:ext uri="{FF2B5EF4-FFF2-40B4-BE49-F238E27FC236}">
                                  <a16:creationId xmlns:a16="http://schemas.microsoft.com/office/drawing/2014/main" id="{3097A48E-25A5-E30F-54BD-DFA30A57DE32}"/>
                                </a:ext>
                              </a:extLst>
                            </p:cNvPr>
                            <p:cNvSpPr>
                              <a:spLocks/>
                            </p:cNvSpPr>
                            <p:nvPr/>
                          </p:nvSpPr>
                          <p:spPr bwMode="auto">
                            <a:xfrm>
                              <a:off x="1053" y="1203"/>
                              <a:ext cx="8" cy="10"/>
                            </a:xfrm>
                            <a:custGeom>
                              <a:avLst/>
                              <a:gdLst>
                                <a:gd name="T0" fmla="*/ 0 w 8"/>
                                <a:gd name="T1" fmla="*/ 9 h 10"/>
                                <a:gd name="T2" fmla="*/ 0 w 8"/>
                                <a:gd name="T3" fmla="*/ 0 h 10"/>
                                <a:gd name="T4" fmla="*/ 7 w 8"/>
                                <a:gd name="T5" fmla="*/ 6 h 10"/>
                                <a:gd name="T6" fmla="*/ 0 w 8"/>
                                <a:gd name="T7" fmla="*/ 9 h 10"/>
                                <a:gd name="T8" fmla="*/ 0 60000 65536"/>
                                <a:gd name="T9" fmla="*/ 0 60000 65536"/>
                                <a:gd name="T10" fmla="*/ 0 60000 65536"/>
                                <a:gd name="T11" fmla="*/ 0 60000 65536"/>
                                <a:gd name="T12" fmla="*/ 0 w 8"/>
                                <a:gd name="T13" fmla="*/ 0 h 10"/>
                                <a:gd name="T14" fmla="*/ 8 w 8"/>
                                <a:gd name="T15" fmla="*/ 10 h 10"/>
                              </a:gdLst>
                              <a:ahLst/>
                              <a:cxnLst>
                                <a:cxn ang="T8">
                                  <a:pos x="T0" y="T1"/>
                                </a:cxn>
                                <a:cxn ang="T9">
                                  <a:pos x="T2" y="T3"/>
                                </a:cxn>
                                <a:cxn ang="T10">
                                  <a:pos x="T4" y="T5"/>
                                </a:cxn>
                                <a:cxn ang="T11">
                                  <a:pos x="T6" y="T7"/>
                                </a:cxn>
                              </a:cxnLst>
                              <a:rect l="T12" t="T13" r="T14" b="T15"/>
                              <a:pathLst>
                                <a:path w="8" h="10">
                                  <a:moveTo>
                                    <a:pt x="0" y="9"/>
                                  </a:moveTo>
                                  <a:lnTo>
                                    <a:pt x="0" y="0"/>
                                  </a:lnTo>
                                  <a:lnTo>
                                    <a:pt x="7" y="6"/>
                                  </a:lnTo>
                                  <a:lnTo>
                                    <a:pt x="0" y="9"/>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grpSp>
                      <p:sp>
                        <p:nvSpPr>
                          <p:cNvPr id="159869" name="Freeform 120">
                            <a:extLst>
                              <a:ext uri="{FF2B5EF4-FFF2-40B4-BE49-F238E27FC236}">
                                <a16:creationId xmlns:a16="http://schemas.microsoft.com/office/drawing/2014/main" id="{7A30C0DA-5AA1-50B9-F5D6-DD18E9B1ECAD}"/>
                              </a:ext>
                            </a:extLst>
                          </p:cNvPr>
                          <p:cNvSpPr>
                            <a:spLocks/>
                          </p:cNvSpPr>
                          <p:nvPr/>
                        </p:nvSpPr>
                        <p:spPr bwMode="auto">
                          <a:xfrm>
                            <a:off x="1151" y="1170"/>
                            <a:ext cx="37" cy="55"/>
                          </a:xfrm>
                          <a:custGeom>
                            <a:avLst/>
                            <a:gdLst>
                              <a:gd name="T0" fmla="*/ 0 w 37"/>
                              <a:gd name="T1" fmla="*/ 22 h 55"/>
                              <a:gd name="T2" fmla="*/ 0 w 37"/>
                              <a:gd name="T3" fmla="*/ 54 h 55"/>
                              <a:gd name="T4" fmla="*/ 36 w 37"/>
                              <a:gd name="T5" fmla="*/ 32 h 55"/>
                              <a:gd name="T6" fmla="*/ 36 w 37"/>
                              <a:gd name="T7" fmla="*/ 0 h 55"/>
                              <a:gd name="T8" fmla="*/ 0 w 37"/>
                              <a:gd name="T9" fmla="*/ 22 h 55"/>
                              <a:gd name="T10" fmla="*/ 0 60000 65536"/>
                              <a:gd name="T11" fmla="*/ 0 60000 65536"/>
                              <a:gd name="T12" fmla="*/ 0 60000 65536"/>
                              <a:gd name="T13" fmla="*/ 0 60000 65536"/>
                              <a:gd name="T14" fmla="*/ 0 60000 65536"/>
                              <a:gd name="T15" fmla="*/ 0 w 37"/>
                              <a:gd name="T16" fmla="*/ 0 h 55"/>
                              <a:gd name="T17" fmla="*/ 37 w 37"/>
                              <a:gd name="T18" fmla="*/ 55 h 55"/>
                            </a:gdLst>
                            <a:ahLst/>
                            <a:cxnLst>
                              <a:cxn ang="T10">
                                <a:pos x="T0" y="T1"/>
                              </a:cxn>
                              <a:cxn ang="T11">
                                <a:pos x="T2" y="T3"/>
                              </a:cxn>
                              <a:cxn ang="T12">
                                <a:pos x="T4" y="T5"/>
                              </a:cxn>
                              <a:cxn ang="T13">
                                <a:pos x="T6" y="T7"/>
                              </a:cxn>
                              <a:cxn ang="T14">
                                <a:pos x="T8" y="T9"/>
                              </a:cxn>
                            </a:cxnLst>
                            <a:rect l="T15" t="T16" r="T17" b="T18"/>
                            <a:pathLst>
                              <a:path w="37" h="55">
                                <a:moveTo>
                                  <a:pt x="0" y="22"/>
                                </a:moveTo>
                                <a:lnTo>
                                  <a:pt x="0" y="54"/>
                                </a:lnTo>
                                <a:lnTo>
                                  <a:pt x="36" y="32"/>
                                </a:lnTo>
                                <a:lnTo>
                                  <a:pt x="36" y="0"/>
                                </a:lnTo>
                                <a:lnTo>
                                  <a:pt x="0" y="22"/>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sp>
                        <p:nvSpPr>
                          <p:cNvPr id="159870" name="Freeform 121">
                            <a:extLst>
                              <a:ext uri="{FF2B5EF4-FFF2-40B4-BE49-F238E27FC236}">
                                <a16:creationId xmlns:a16="http://schemas.microsoft.com/office/drawing/2014/main" id="{46CB8F47-262A-430F-6DB2-4680B1458532}"/>
                              </a:ext>
                            </a:extLst>
                          </p:cNvPr>
                          <p:cNvSpPr>
                            <a:spLocks/>
                          </p:cNvSpPr>
                          <p:nvPr/>
                        </p:nvSpPr>
                        <p:spPr bwMode="auto">
                          <a:xfrm>
                            <a:off x="1100" y="1153"/>
                            <a:ext cx="88" cy="41"/>
                          </a:xfrm>
                          <a:custGeom>
                            <a:avLst/>
                            <a:gdLst>
                              <a:gd name="T0" fmla="*/ 0 w 88"/>
                              <a:gd name="T1" fmla="*/ 13 h 41"/>
                              <a:gd name="T2" fmla="*/ 51 w 88"/>
                              <a:gd name="T3" fmla="*/ 40 h 41"/>
                              <a:gd name="T4" fmla="*/ 87 w 88"/>
                              <a:gd name="T5" fmla="*/ 18 h 41"/>
                              <a:gd name="T6" fmla="*/ 45 w 88"/>
                              <a:gd name="T7" fmla="*/ 0 h 41"/>
                              <a:gd name="T8" fmla="*/ 0 w 88"/>
                              <a:gd name="T9" fmla="*/ 13 h 41"/>
                              <a:gd name="T10" fmla="*/ 0 60000 65536"/>
                              <a:gd name="T11" fmla="*/ 0 60000 65536"/>
                              <a:gd name="T12" fmla="*/ 0 60000 65536"/>
                              <a:gd name="T13" fmla="*/ 0 60000 65536"/>
                              <a:gd name="T14" fmla="*/ 0 60000 65536"/>
                              <a:gd name="T15" fmla="*/ 0 w 88"/>
                              <a:gd name="T16" fmla="*/ 0 h 41"/>
                              <a:gd name="T17" fmla="*/ 88 w 88"/>
                              <a:gd name="T18" fmla="*/ 41 h 41"/>
                            </a:gdLst>
                            <a:ahLst/>
                            <a:cxnLst>
                              <a:cxn ang="T10">
                                <a:pos x="T0" y="T1"/>
                              </a:cxn>
                              <a:cxn ang="T11">
                                <a:pos x="T2" y="T3"/>
                              </a:cxn>
                              <a:cxn ang="T12">
                                <a:pos x="T4" y="T5"/>
                              </a:cxn>
                              <a:cxn ang="T13">
                                <a:pos x="T6" y="T7"/>
                              </a:cxn>
                              <a:cxn ang="T14">
                                <a:pos x="T8" y="T9"/>
                              </a:cxn>
                            </a:cxnLst>
                            <a:rect l="T15" t="T16" r="T17" b="T18"/>
                            <a:pathLst>
                              <a:path w="88" h="41">
                                <a:moveTo>
                                  <a:pt x="0" y="13"/>
                                </a:moveTo>
                                <a:lnTo>
                                  <a:pt x="51" y="40"/>
                                </a:lnTo>
                                <a:lnTo>
                                  <a:pt x="87" y="18"/>
                                </a:lnTo>
                                <a:lnTo>
                                  <a:pt x="45" y="0"/>
                                </a:lnTo>
                                <a:lnTo>
                                  <a:pt x="0" y="13"/>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grpSp>
                    <p:sp>
                      <p:nvSpPr>
                        <p:cNvPr id="159867" name="Freeform 118">
                          <a:extLst>
                            <a:ext uri="{FF2B5EF4-FFF2-40B4-BE49-F238E27FC236}">
                              <a16:creationId xmlns:a16="http://schemas.microsoft.com/office/drawing/2014/main" id="{0E184B08-4272-49DD-5BE4-BA45664923FF}"/>
                            </a:ext>
                          </a:extLst>
                        </p:cNvPr>
                        <p:cNvSpPr>
                          <a:spLocks/>
                        </p:cNvSpPr>
                        <p:nvPr/>
                      </p:nvSpPr>
                      <p:spPr bwMode="auto">
                        <a:xfrm>
                          <a:off x="1052" y="1153"/>
                          <a:ext cx="93" cy="21"/>
                        </a:xfrm>
                        <a:custGeom>
                          <a:avLst/>
                          <a:gdLst>
                            <a:gd name="T0" fmla="*/ 0 w 93"/>
                            <a:gd name="T1" fmla="*/ 20 h 21"/>
                            <a:gd name="T2" fmla="*/ 48 w 93"/>
                            <a:gd name="T3" fmla="*/ 14 h 21"/>
                            <a:gd name="T4" fmla="*/ 92 w 93"/>
                            <a:gd name="T5" fmla="*/ 0 h 21"/>
                            <a:gd name="T6" fmla="*/ 40 w 93"/>
                            <a:gd name="T7" fmla="*/ 10 h 21"/>
                            <a:gd name="T8" fmla="*/ 0 w 93"/>
                            <a:gd name="T9" fmla="*/ 20 h 21"/>
                            <a:gd name="T10" fmla="*/ 0 60000 65536"/>
                            <a:gd name="T11" fmla="*/ 0 60000 65536"/>
                            <a:gd name="T12" fmla="*/ 0 60000 65536"/>
                            <a:gd name="T13" fmla="*/ 0 60000 65536"/>
                            <a:gd name="T14" fmla="*/ 0 60000 65536"/>
                            <a:gd name="T15" fmla="*/ 0 w 93"/>
                            <a:gd name="T16" fmla="*/ 0 h 21"/>
                            <a:gd name="T17" fmla="*/ 93 w 93"/>
                            <a:gd name="T18" fmla="*/ 21 h 21"/>
                          </a:gdLst>
                          <a:ahLst/>
                          <a:cxnLst>
                            <a:cxn ang="T10">
                              <a:pos x="T0" y="T1"/>
                            </a:cxn>
                            <a:cxn ang="T11">
                              <a:pos x="T2" y="T3"/>
                            </a:cxn>
                            <a:cxn ang="T12">
                              <a:pos x="T4" y="T5"/>
                            </a:cxn>
                            <a:cxn ang="T13">
                              <a:pos x="T6" y="T7"/>
                            </a:cxn>
                            <a:cxn ang="T14">
                              <a:pos x="T8" y="T9"/>
                            </a:cxn>
                          </a:cxnLst>
                          <a:rect l="T15" t="T16" r="T17" b="T18"/>
                          <a:pathLst>
                            <a:path w="93" h="21">
                              <a:moveTo>
                                <a:pt x="0" y="20"/>
                              </a:moveTo>
                              <a:lnTo>
                                <a:pt x="48" y="14"/>
                              </a:lnTo>
                              <a:lnTo>
                                <a:pt x="92" y="0"/>
                              </a:lnTo>
                              <a:lnTo>
                                <a:pt x="40" y="10"/>
                              </a:lnTo>
                              <a:lnTo>
                                <a:pt x="0" y="20"/>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grpSp>
                  <p:grpSp>
                    <p:nvGrpSpPr>
                      <p:cNvPr id="159836" name="Group 87">
                        <a:extLst>
                          <a:ext uri="{FF2B5EF4-FFF2-40B4-BE49-F238E27FC236}">
                            <a16:creationId xmlns:a16="http://schemas.microsoft.com/office/drawing/2014/main" id="{A735BB52-44F5-0AEF-59A9-1B99084BD6B6}"/>
                          </a:ext>
                        </a:extLst>
                      </p:cNvPr>
                      <p:cNvGrpSpPr>
                        <a:grpSpLocks/>
                      </p:cNvGrpSpPr>
                      <p:nvPr/>
                    </p:nvGrpSpPr>
                    <p:grpSpPr bwMode="auto">
                      <a:xfrm>
                        <a:off x="1123" y="1148"/>
                        <a:ext cx="60" cy="23"/>
                        <a:chOff x="1123" y="1148"/>
                        <a:chExt cx="60" cy="23"/>
                      </a:xfrm>
                    </p:grpSpPr>
                    <p:sp>
                      <p:nvSpPr>
                        <p:cNvPr id="159863" name="Freeform 114">
                          <a:extLst>
                            <a:ext uri="{FF2B5EF4-FFF2-40B4-BE49-F238E27FC236}">
                              <a16:creationId xmlns:a16="http://schemas.microsoft.com/office/drawing/2014/main" id="{CD6FFF6F-2E46-1256-F5BC-D1D32BB17A43}"/>
                            </a:ext>
                          </a:extLst>
                        </p:cNvPr>
                        <p:cNvSpPr>
                          <a:spLocks/>
                        </p:cNvSpPr>
                        <p:nvPr/>
                      </p:nvSpPr>
                      <p:spPr bwMode="auto">
                        <a:xfrm>
                          <a:off x="1123" y="1160"/>
                          <a:ext cx="25" cy="11"/>
                        </a:xfrm>
                        <a:custGeom>
                          <a:avLst/>
                          <a:gdLst>
                            <a:gd name="T0" fmla="*/ 0 w 25"/>
                            <a:gd name="T1" fmla="*/ 8 h 11"/>
                            <a:gd name="T2" fmla="*/ 1 w 25"/>
                            <a:gd name="T3" fmla="*/ 10 h 11"/>
                            <a:gd name="T4" fmla="*/ 24 w 25"/>
                            <a:gd name="T5" fmla="*/ 2 h 11"/>
                            <a:gd name="T6" fmla="*/ 23 w 25"/>
                            <a:gd name="T7" fmla="*/ 0 h 11"/>
                            <a:gd name="T8" fmla="*/ 0 w 25"/>
                            <a:gd name="T9" fmla="*/ 8 h 11"/>
                            <a:gd name="T10" fmla="*/ 0 60000 65536"/>
                            <a:gd name="T11" fmla="*/ 0 60000 65536"/>
                            <a:gd name="T12" fmla="*/ 0 60000 65536"/>
                            <a:gd name="T13" fmla="*/ 0 60000 65536"/>
                            <a:gd name="T14" fmla="*/ 0 60000 65536"/>
                            <a:gd name="T15" fmla="*/ 0 w 25"/>
                            <a:gd name="T16" fmla="*/ 0 h 11"/>
                            <a:gd name="T17" fmla="*/ 25 w 25"/>
                            <a:gd name="T18" fmla="*/ 11 h 11"/>
                          </a:gdLst>
                          <a:ahLst/>
                          <a:cxnLst>
                            <a:cxn ang="T10">
                              <a:pos x="T0" y="T1"/>
                            </a:cxn>
                            <a:cxn ang="T11">
                              <a:pos x="T2" y="T3"/>
                            </a:cxn>
                            <a:cxn ang="T12">
                              <a:pos x="T4" y="T5"/>
                            </a:cxn>
                            <a:cxn ang="T13">
                              <a:pos x="T6" y="T7"/>
                            </a:cxn>
                            <a:cxn ang="T14">
                              <a:pos x="T8" y="T9"/>
                            </a:cxn>
                          </a:cxnLst>
                          <a:rect l="T15" t="T16" r="T17" b="T18"/>
                          <a:pathLst>
                            <a:path w="25" h="11">
                              <a:moveTo>
                                <a:pt x="0" y="8"/>
                              </a:moveTo>
                              <a:lnTo>
                                <a:pt x="1" y="10"/>
                              </a:lnTo>
                              <a:lnTo>
                                <a:pt x="24" y="2"/>
                              </a:lnTo>
                              <a:lnTo>
                                <a:pt x="23" y="0"/>
                              </a:lnTo>
                              <a:lnTo>
                                <a:pt x="0" y="8"/>
                              </a:lnTo>
                            </a:path>
                          </a:pathLst>
                        </a:custGeom>
                        <a:solidFill>
                          <a:srgbClr val="C08020"/>
                        </a:solidFill>
                        <a:ln w="12700" cap="rnd">
                          <a:solidFill>
                            <a:srgbClr val="C08020"/>
                          </a:solidFill>
                          <a:round/>
                          <a:headEnd/>
                          <a:tailEnd/>
                        </a:ln>
                      </p:spPr>
                      <p:txBody>
                        <a:bodyPr wrap="none" lIns="90442" tIns="44428" rIns="90442" bIns="44428">
                          <a:spAutoFit/>
                        </a:bodyPr>
                        <a:lstStyle/>
                        <a:p>
                          <a:endParaRPr lang="es-MX"/>
                        </a:p>
                      </p:txBody>
                    </p:sp>
                    <p:sp>
                      <p:nvSpPr>
                        <p:cNvPr id="159864" name="Freeform 115">
                          <a:extLst>
                            <a:ext uri="{FF2B5EF4-FFF2-40B4-BE49-F238E27FC236}">
                              <a16:creationId xmlns:a16="http://schemas.microsoft.com/office/drawing/2014/main" id="{DE74CB58-AEDE-BAFE-DAEF-E090E298A1EE}"/>
                            </a:ext>
                          </a:extLst>
                        </p:cNvPr>
                        <p:cNvSpPr>
                          <a:spLocks/>
                        </p:cNvSpPr>
                        <p:nvPr/>
                      </p:nvSpPr>
                      <p:spPr bwMode="auto">
                        <a:xfrm>
                          <a:off x="1125" y="1154"/>
                          <a:ext cx="22" cy="14"/>
                        </a:xfrm>
                        <a:custGeom>
                          <a:avLst/>
                          <a:gdLst>
                            <a:gd name="T0" fmla="*/ 0 w 22"/>
                            <a:gd name="T1" fmla="*/ 13 h 14"/>
                            <a:gd name="T2" fmla="*/ 1 w 22"/>
                            <a:gd name="T3" fmla="*/ 11 h 14"/>
                            <a:gd name="T4" fmla="*/ 1 w 22"/>
                            <a:gd name="T5" fmla="*/ 9 h 14"/>
                            <a:gd name="T6" fmla="*/ 2 w 22"/>
                            <a:gd name="T7" fmla="*/ 7 h 14"/>
                            <a:gd name="T8" fmla="*/ 4 w 22"/>
                            <a:gd name="T9" fmla="*/ 5 h 14"/>
                            <a:gd name="T10" fmla="*/ 7 w 22"/>
                            <a:gd name="T11" fmla="*/ 3 h 14"/>
                            <a:gd name="T12" fmla="*/ 8 w 22"/>
                            <a:gd name="T13" fmla="*/ 2 h 14"/>
                            <a:gd name="T14" fmla="*/ 11 w 22"/>
                            <a:gd name="T15" fmla="*/ 1 h 14"/>
                            <a:gd name="T16" fmla="*/ 13 w 22"/>
                            <a:gd name="T17" fmla="*/ 0 h 14"/>
                            <a:gd name="T18" fmla="*/ 21 w 22"/>
                            <a:gd name="T19" fmla="*/ 1 h 14"/>
                            <a:gd name="T20" fmla="*/ 20 w 22"/>
                            <a:gd name="T21" fmla="*/ 3 h 14"/>
                            <a:gd name="T22" fmla="*/ 20 w 22"/>
                            <a:gd name="T23" fmla="*/ 4 h 14"/>
                            <a:gd name="T24" fmla="*/ 19 w 22"/>
                            <a:gd name="T25" fmla="*/ 6 h 14"/>
                            <a:gd name="T26" fmla="*/ 0 w 22"/>
                            <a:gd name="T27" fmla="*/ 13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14"/>
                            <a:gd name="T44" fmla="*/ 22 w 22"/>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14">
                              <a:moveTo>
                                <a:pt x="0" y="13"/>
                              </a:moveTo>
                              <a:lnTo>
                                <a:pt x="1" y="11"/>
                              </a:lnTo>
                              <a:lnTo>
                                <a:pt x="1" y="9"/>
                              </a:lnTo>
                              <a:lnTo>
                                <a:pt x="2" y="7"/>
                              </a:lnTo>
                              <a:lnTo>
                                <a:pt x="4" y="5"/>
                              </a:lnTo>
                              <a:lnTo>
                                <a:pt x="7" y="3"/>
                              </a:lnTo>
                              <a:lnTo>
                                <a:pt x="8" y="2"/>
                              </a:lnTo>
                              <a:lnTo>
                                <a:pt x="11" y="1"/>
                              </a:lnTo>
                              <a:lnTo>
                                <a:pt x="13" y="0"/>
                              </a:lnTo>
                              <a:lnTo>
                                <a:pt x="21" y="1"/>
                              </a:lnTo>
                              <a:lnTo>
                                <a:pt x="20" y="3"/>
                              </a:lnTo>
                              <a:lnTo>
                                <a:pt x="20" y="4"/>
                              </a:lnTo>
                              <a:lnTo>
                                <a:pt x="19" y="6"/>
                              </a:lnTo>
                              <a:lnTo>
                                <a:pt x="0" y="13"/>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9865" name="Freeform 116">
                          <a:extLst>
                            <a:ext uri="{FF2B5EF4-FFF2-40B4-BE49-F238E27FC236}">
                              <a16:creationId xmlns:a16="http://schemas.microsoft.com/office/drawing/2014/main" id="{D9C36CA0-6CBA-EFA6-1786-3894B7564B20}"/>
                            </a:ext>
                          </a:extLst>
                        </p:cNvPr>
                        <p:cNvSpPr>
                          <a:spLocks/>
                        </p:cNvSpPr>
                        <p:nvPr/>
                      </p:nvSpPr>
                      <p:spPr bwMode="auto">
                        <a:xfrm>
                          <a:off x="1140" y="1148"/>
                          <a:ext cx="43" cy="22"/>
                        </a:xfrm>
                        <a:custGeom>
                          <a:avLst/>
                          <a:gdLst>
                            <a:gd name="T0" fmla="*/ 0 w 43"/>
                            <a:gd name="T1" fmla="*/ 5 h 22"/>
                            <a:gd name="T2" fmla="*/ 6 w 43"/>
                            <a:gd name="T3" fmla="*/ 5 h 22"/>
                            <a:gd name="T4" fmla="*/ 7 w 43"/>
                            <a:gd name="T5" fmla="*/ 6 h 22"/>
                            <a:gd name="T6" fmla="*/ 10 w 43"/>
                            <a:gd name="T7" fmla="*/ 7 h 22"/>
                            <a:gd name="T8" fmla="*/ 14 w 43"/>
                            <a:gd name="T9" fmla="*/ 9 h 22"/>
                            <a:gd name="T10" fmla="*/ 15 w 43"/>
                            <a:gd name="T11" fmla="*/ 10 h 22"/>
                            <a:gd name="T12" fmla="*/ 18 w 43"/>
                            <a:gd name="T13" fmla="*/ 12 h 22"/>
                            <a:gd name="T14" fmla="*/ 20 w 43"/>
                            <a:gd name="T15" fmla="*/ 16 h 22"/>
                            <a:gd name="T16" fmla="*/ 21 w 43"/>
                            <a:gd name="T17" fmla="*/ 19 h 22"/>
                            <a:gd name="T18" fmla="*/ 23 w 43"/>
                            <a:gd name="T19" fmla="*/ 21 h 22"/>
                            <a:gd name="T20" fmla="*/ 42 w 43"/>
                            <a:gd name="T21" fmla="*/ 10 h 22"/>
                            <a:gd name="T22" fmla="*/ 41 w 43"/>
                            <a:gd name="T23" fmla="*/ 8 h 22"/>
                            <a:gd name="T24" fmla="*/ 40 w 43"/>
                            <a:gd name="T25" fmla="*/ 5 h 22"/>
                            <a:gd name="T26" fmla="*/ 38 w 43"/>
                            <a:gd name="T27" fmla="*/ 4 h 22"/>
                            <a:gd name="T28" fmla="*/ 36 w 43"/>
                            <a:gd name="T29" fmla="*/ 2 h 22"/>
                            <a:gd name="T30" fmla="*/ 33 w 43"/>
                            <a:gd name="T31" fmla="*/ 1 h 22"/>
                            <a:gd name="T32" fmla="*/ 32 w 43"/>
                            <a:gd name="T33" fmla="*/ 0 h 22"/>
                            <a:gd name="T34" fmla="*/ 24 w 43"/>
                            <a:gd name="T35" fmla="*/ 1 h 22"/>
                            <a:gd name="T36" fmla="*/ 16 w 43"/>
                            <a:gd name="T37" fmla="*/ 2 h 22"/>
                            <a:gd name="T38" fmla="*/ 0 w 43"/>
                            <a:gd name="T39" fmla="*/ 5 h 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3"/>
                            <a:gd name="T61" fmla="*/ 0 h 22"/>
                            <a:gd name="T62" fmla="*/ 43 w 43"/>
                            <a:gd name="T63" fmla="*/ 22 h 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3" h="22">
                              <a:moveTo>
                                <a:pt x="0" y="5"/>
                              </a:moveTo>
                              <a:lnTo>
                                <a:pt x="6" y="5"/>
                              </a:lnTo>
                              <a:lnTo>
                                <a:pt x="7" y="6"/>
                              </a:lnTo>
                              <a:lnTo>
                                <a:pt x="10" y="7"/>
                              </a:lnTo>
                              <a:lnTo>
                                <a:pt x="14" y="9"/>
                              </a:lnTo>
                              <a:lnTo>
                                <a:pt x="15" y="10"/>
                              </a:lnTo>
                              <a:lnTo>
                                <a:pt x="18" y="12"/>
                              </a:lnTo>
                              <a:lnTo>
                                <a:pt x="20" y="16"/>
                              </a:lnTo>
                              <a:lnTo>
                                <a:pt x="21" y="19"/>
                              </a:lnTo>
                              <a:lnTo>
                                <a:pt x="23" y="21"/>
                              </a:lnTo>
                              <a:lnTo>
                                <a:pt x="42" y="10"/>
                              </a:lnTo>
                              <a:lnTo>
                                <a:pt x="41" y="8"/>
                              </a:lnTo>
                              <a:lnTo>
                                <a:pt x="40" y="5"/>
                              </a:lnTo>
                              <a:lnTo>
                                <a:pt x="38" y="4"/>
                              </a:lnTo>
                              <a:lnTo>
                                <a:pt x="36" y="2"/>
                              </a:lnTo>
                              <a:lnTo>
                                <a:pt x="33" y="1"/>
                              </a:lnTo>
                              <a:lnTo>
                                <a:pt x="32" y="0"/>
                              </a:lnTo>
                              <a:lnTo>
                                <a:pt x="24" y="1"/>
                              </a:lnTo>
                              <a:lnTo>
                                <a:pt x="16" y="2"/>
                              </a:lnTo>
                              <a:lnTo>
                                <a:pt x="0" y="5"/>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grpSp>
                  <p:grpSp>
                    <p:nvGrpSpPr>
                      <p:cNvPr id="159837" name="Group 88">
                        <a:extLst>
                          <a:ext uri="{FF2B5EF4-FFF2-40B4-BE49-F238E27FC236}">
                            <a16:creationId xmlns:a16="http://schemas.microsoft.com/office/drawing/2014/main" id="{A98D8E04-1E60-7F8D-09BD-F28338362C96}"/>
                          </a:ext>
                        </a:extLst>
                      </p:cNvPr>
                      <p:cNvGrpSpPr>
                        <a:grpSpLocks/>
                      </p:cNvGrpSpPr>
                      <p:nvPr/>
                    </p:nvGrpSpPr>
                    <p:grpSpPr bwMode="auto">
                      <a:xfrm>
                        <a:off x="1099" y="1147"/>
                        <a:ext cx="41" cy="18"/>
                        <a:chOff x="1099" y="1147"/>
                        <a:chExt cx="41" cy="18"/>
                      </a:xfrm>
                    </p:grpSpPr>
                    <p:grpSp>
                      <p:nvGrpSpPr>
                        <p:cNvPr id="159851" name="Group 102">
                          <a:extLst>
                            <a:ext uri="{FF2B5EF4-FFF2-40B4-BE49-F238E27FC236}">
                              <a16:creationId xmlns:a16="http://schemas.microsoft.com/office/drawing/2014/main" id="{1D3269DF-66C8-2816-DD8C-5EBD1E39C5DE}"/>
                            </a:ext>
                          </a:extLst>
                        </p:cNvPr>
                        <p:cNvGrpSpPr>
                          <a:grpSpLocks/>
                        </p:cNvGrpSpPr>
                        <p:nvPr/>
                      </p:nvGrpSpPr>
                      <p:grpSpPr bwMode="auto">
                        <a:xfrm>
                          <a:off x="1129" y="1147"/>
                          <a:ext cx="11" cy="9"/>
                          <a:chOff x="1129" y="1147"/>
                          <a:chExt cx="11" cy="9"/>
                        </a:xfrm>
                      </p:grpSpPr>
                      <p:sp>
                        <p:nvSpPr>
                          <p:cNvPr id="159861" name="Freeform 112">
                            <a:extLst>
                              <a:ext uri="{FF2B5EF4-FFF2-40B4-BE49-F238E27FC236}">
                                <a16:creationId xmlns:a16="http://schemas.microsoft.com/office/drawing/2014/main" id="{1D00C30D-6551-A4CA-D547-340C2FDF1492}"/>
                              </a:ext>
                            </a:extLst>
                          </p:cNvPr>
                          <p:cNvSpPr>
                            <a:spLocks/>
                          </p:cNvSpPr>
                          <p:nvPr/>
                        </p:nvSpPr>
                        <p:spPr bwMode="auto">
                          <a:xfrm>
                            <a:off x="1131" y="1151"/>
                            <a:ext cx="9" cy="1"/>
                          </a:xfrm>
                          <a:custGeom>
                            <a:avLst/>
                            <a:gdLst>
                              <a:gd name="T0" fmla="*/ 0 w 9"/>
                              <a:gd name="T1" fmla="*/ 0 h 1"/>
                              <a:gd name="T2" fmla="*/ 5 w 9"/>
                              <a:gd name="T3" fmla="*/ 0 h 1"/>
                              <a:gd name="T4" fmla="*/ 8 w 9"/>
                              <a:gd name="T5" fmla="*/ 0 h 1"/>
                              <a:gd name="T6" fmla="*/ 2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9862" name="Oval 113">
                            <a:extLst>
                              <a:ext uri="{FF2B5EF4-FFF2-40B4-BE49-F238E27FC236}">
                                <a16:creationId xmlns:a16="http://schemas.microsoft.com/office/drawing/2014/main" id="{195673B6-735D-AFD7-1AEC-53184105ED93}"/>
                              </a:ext>
                            </a:extLst>
                          </p:cNvPr>
                          <p:cNvSpPr>
                            <a:spLocks noChangeArrowheads="1"/>
                          </p:cNvSpPr>
                          <p:nvPr/>
                        </p:nvSpPr>
                        <p:spPr bwMode="auto">
                          <a:xfrm>
                            <a:off x="1129" y="1147"/>
                            <a:ext cx="8" cy="9"/>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9852" name="Group 103">
                          <a:extLst>
                            <a:ext uri="{FF2B5EF4-FFF2-40B4-BE49-F238E27FC236}">
                              <a16:creationId xmlns:a16="http://schemas.microsoft.com/office/drawing/2014/main" id="{8BE183F1-ED8B-40A9-F40B-A378B2326350}"/>
                            </a:ext>
                          </a:extLst>
                        </p:cNvPr>
                        <p:cNvGrpSpPr>
                          <a:grpSpLocks/>
                        </p:cNvGrpSpPr>
                        <p:nvPr/>
                      </p:nvGrpSpPr>
                      <p:grpSpPr bwMode="auto">
                        <a:xfrm>
                          <a:off x="1120" y="1150"/>
                          <a:ext cx="10" cy="13"/>
                          <a:chOff x="1120" y="1150"/>
                          <a:chExt cx="10" cy="13"/>
                        </a:xfrm>
                      </p:grpSpPr>
                      <p:sp>
                        <p:nvSpPr>
                          <p:cNvPr id="159859" name="Freeform 110">
                            <a:extLst>
                              <a:ext uri="{FF2B5EF4-FFF2-40B4-BE49-F238E27FC236}">
                                <a16:creationId xmlns:a16="http://schemas.microsoft.com/office/drawing/2014/main" id="{CBF6B3DD-DDD6-B8F5-4F9E-418B25AA3A03}"/>
                              </a:ext>
                            </a:extLst>
                          </p:cNvPr>
                          <p:cNvSpPr>
                            <a:spLocks/>
                          </p:cNvSpPr>
                          <p:nvPr/>
                        </p:nvSpPr>
                        <p:spPr bwMode="auto">
                          <a:xfrm>
                            <a:off x="1122" y="1153"/>
                            <a:ext cx="8" cy="10"/>
                          </a:xfrm>
                          <a:custGeom>
                            <a:avLst/>
                            <a:gdLst>
                              <a:gd name="T0" fmla="*/ 0 w 8"/>
                              <a:gd name="T1" fmla="*/ 0 h 10"/>
                              <a:gd name="T2" fmla="*/ 4 w 8"/>
                              <a:gd name="T3" fmla="*/ 9 h 10"/>
                              <a:gd name="T4" fmla="*/ 7 w 8"/>
                              <a:gd name="T5" fmla="*/ 9 h 10"/>
                              <a:gd name="T6" fmla="*/ 2 w 8"/>
                              <a:gd name="T7" fmla="*/ 0 h 10"/>
                              <a:gd name="T8" fmla="*/ 0 w 8"/>
                              <a:gd name="T9" fmla="*/ 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0" y="0"/>
                                </a:moveTo>
                                <a:lnTo>
                                  <a:pt x="4" y="9"/>
                                </a:lnTo>
                                <a:lnTo>
                                  <a:pt x="7" y="9"/>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9860" name="Oval 111">
                            <a:extLst>
                              <a:ext uri="{FF2B5EF4-FFF2-40B4-BE49-F238E27FC236}">
                                <a16:creationId xmlns:a16="http://schemas.microsoft.com/office/drawing/2014/main" id="{D0012728-D057-3C60-A329-3E66223A5EE4}"/>
                              </a:ext>
                            </a:extLst>
                          </p:cNvPr>
                          <p:cNvSpPr>
                            <a:spLocks noChangeArrowheads="1"/>
                          </p:cNvSpPr>
                          <p:nvPr/>
                        </p:nvSpPr>
                        <p:spPr bwMode="auto">
                          <a:xfrm>
                            <a:off x="1120" y="1150"/>
                            <a:ext cx="8" cy="9"/>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9853" name="Group 104">
                          <a:extLst>
                            <a:ext uri="{FF2B5EF4-FFF2-40B4-BE49-F238E27FC236}">
                              <a16:creationId xmlns:a16="http://schemas.microsoft.com/office/drawing/2014/main" id="{A8D8A8FC-A218-D661-87A5-F201D87AE871}"/>
                            </a:ext>
                          </a:extLst>
                        </p:cNvPr>
                        <p:cNvGrpSpPr>
                          <a:grpSpLocks/>
                        </p:cNvGrpSpPr>
                        <p:nvPr/>
                      </p:nvGrpSpPr>
                      <p:grpSpPr bwMode="auto">
                        <a:xfrm>
                          <a:off x="1109" y="1152"/>
                          <a:ext cx="11" cy="13"/>
                          <a:chOff x="1109" y="1152"/>
                          <a:chExt cx="11" cy="13"/>
                        </a:xfrm>
                      </p:grpSpPr>
                      <p:sp>
                        <p:nvSpPr>
                          <p:cNvPr id="159857" name="Freeform 108">
                            <a:extLst>
                              <a:ext uri="{FF2B5EF4-FFF2-40B4-BE49-F238E27FC236}">
                                <a16:creationId xmlns:a16="http://schemas.microsoft.com/office/drawing/2014/main" id="{F0319487-2D5E-BF32-6198-F974915C8DBE}"/>
                              </a:ext>
                            </a:extLst>
                          </p:cNvPr>
                          <p:cNvSpPr>
                            <a:spLocks/>
                          </p:cNvSpPr>
                          <p:nvPr/>
                        </p:nvSpPr>
                        <p:spPr bwMode="auto">
                          <a:xfrm>
                            <a:off x="1111" y="1155"/>
                            <a:ext cx="9" cy="10"/>
                          </a:xfrm>
                          <a:custGeom>
                            <a:avLst/>
                            <a:gdLst>
                              <a:gd name="T0" fmla="*/ 0 w 9"/>
                              <a:gd name="T1" fmla="*/ 0 h 10"/>
                              <a:gd name="T2" fmla="*/ 5 w 9"/>
                              <a:gd name="T3" fmla="*/ 9 h 10"/>
                              <a:gd name="T4" fmla="*/ 8 w 9"/>
                              <a:gd name="T5" fmla="*/ 9 h 10"/>
                              <a:gd name="T6" fmla="*/ 3 w 9"/>
                              <a:gd name="T7" fmla="*/ 0 h 10"/>
                              <a:gd name="T8" fmla="*/ 0 w 9"/>
                              <a:gd name="T9" fmla="*/ 0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0" y="0"/>
                                </a:moveTo>
                                <a:lnTo>
                                  <a:pt x="5" y="9"/>
                                </a:lnTo>
                                <a:lnTo>
                                  <a:pt x="8" y="9"/>
                                </a:lnTo>
                                <a:lnTo>
                                  <a:pt x="3"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9858" name="Oval 109">
                            <a:extLst>
                              <a:ext uri="{FF2B5EF4-FFF2-40B4-BE49-F238E27FC236}">
                                <a16:creationId xmlns:a16="http://schemas.microsoft.com/office/drawing/2014/main" id="{1680E5EA-0D80-6922-5511-DFF8C7C0DA4E}"/>
                              </a:ext>
                            </a:extLst>
                          </p:cNvPr>
                          <p:cNvSpPr>
                            <a:spLocks noChangeArrowheads="1"/>
                          </p:cNvSpPr>
                          <p:nvPr/>
                        </p:nvSpPr>
                        <p:spPr bwMode="auto">
                          <a:xfrm>
                            <a:off x="1109" y="1152"/>
                            <a:ext cx="8" cy="10"/>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9854" name="Group 105">
                          <a:extLst>
                            <a:ext uri="{FF2B5EF4-FFF2-40B4-BE49-F238E27FC236}">
                              <a16:creationId xmlns:a16="http://schemas.microsoft.com/office/drawing/2014/main" id="{CA6C92CA-7124-DA69-6866-BDB16AEE9823}"/>
                            </a:ext>
                          </a:extLst>
                        </p:cNvPr>
                        <p:cNvGrpSpPr>
                          <a:grpSpLocks/>
                        </p:cNvGrpSpPr>
                        <p:nvPr/>
                      </p:nvGrpSpPr>
                      <p:grpSpPr bwMode="auto">
                        <a:xfrm>
                          <a:off x="1099" y="1154"/>
                          <a:ext cx="13" cy="10"/>
                          <a:chOff x="1099" y="1154"/>
                          <a:chExt cx="13" cy="10"/>
                        </a:xfrm>
                      </p:grpSpPr>
                      <p:sp>
                        <p:nvSpPr>
                          <p:cNvPr id="159855" name="Freeform 106">
                            <a:extLst>
                              <a:ext uri="{FF2B5EF4-FFF2-40B4-BE49-F238E27FC236}">
                                <a16:creationId xmlns:a16="http://schemas.microsoft.com/office/drawing/2014/main" id="{47DDE8E6-FDC2-4D47-5C5D-F1E685A2F9FF}"/>
                              </a:ext>
                            </a:extLst>
                          </p:cNvPr>
                          <p:cNvSpPr>
                            <a:spLocks/>
                          </p:cNvSpPr>
                          <p:nvPr/>
                        </p:nvSpPr>
                        <p:spPr bwMode="auto">
                          <a:xfrm>
                            <a:off x="1103" y="1157"/>
                            <a:ext cx="9" cy="1"/>
                          </a:xfrm>
                          <a:custGeom>
                            <a:avLst/>
                            <a:gdLst>
                              <a:gd name="T0" fmla="*/ 0 w 9"/>
                              <a:gd name="T1" fmla="*/ 0 h 1"/>
                              <a:gd name="T2" fmla="*/ 5 w 9"/>
                              <a:gd name="T3" fmla="*/ 0 h 1"/>
                              <a:gd name="T4" fmla="*/ 8 w 9"/>
                              <a:gd name="T5" fmla="*/ 0 h 1"/>
                              <a:gd name="T6" fmla="*/ 2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9856" name="Oval 107">
                            <a:extLst>
                              <a:ext uri="{FF2B5EF4-FFF2-40B4-BE49-F238E27FC236}">
                                <a16:creationId xmlns:a16="http://schemas.microsoft.com/office/drawing/2014/main" id="{EF06F70B-1BB3-ACF4-B982-329C3C2BBBAE}"/>
                              </a:ext>
                            </a:extLst>
                          </p:cNvPr>
                          <p:cNvSpPr>
                            <a:spLocks noChangeArrowheads="1"/>
                          </p:cNvSpPr>
                          <p:nvPr/>
                        </p:nvSpPr>
                        <p:spPr bwMode="auto">
                          <a:xfrm>
                            <a:off x="1099" y="1154"/>
                            <a:ext cx="8" cy="10"/>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grpSp>
                    <p:nvGrpSpPr>
                      <p:cNvPr id="159838" name="Group 89">
                        <a:extLst>
                          <a:ext uri="{FF2B5EF4-FFF2-40B4-BE49-F238E27FC236}">
                            <a16:creationId xmlns:a16="http://schemas.microsoft.com/office/drawing/2014/main" id="{AD3A5464-04F8-0583-A722-9D7243A81D1B}"/>
                          </a:ext>
                        </a:extLst>
                      </p:cNvPr>
                      <p:cNvGrpSpPr>
                        <a:grpSpLocks/>
                      </p:cNvGrpSpPr>
                      <p:nvPr/>
                    </p:nvGrpSpPr>
                    <p:grpSpPr bwMode="auto">
                      <a:xfrm>
                        <a:off x="1061" y="1157"/>
                        <a:ext cx="40" cy="15"/>
                        <a:chOff x="1061" y="1157"/>
                        <a:chExt cx="40" cy="15"/>
                      </a:xfrm>
                    </p:grpSpPr>
                    <p:grpSp>
                      <p:nvGrpSpPr>
                        <p:cNvPr id="159839" name="Group 90">
                          <a:extLst>
                            <a:ext uri="{FF2B5EF4-FFF2-40B4-BE49-F238E27FC236}">
                              <a16:creationId xmlns:a16="http://schemas.microsoft.com/office/drawing/2014/main" id="{839C9086-5DF9-D765-552B-2C1D870B9010}"/>
                            </a:ext>
                          </a:extLst>
                        </p:cNvPr>
                        <p:cNvGrpSpPr>
                          <a:grpSpLocks/>
                        </p:cNvGrpSpPr>
                        <p:nvPr/>
                      </p:nvGrpSpPr>
                      <p:grpSpPr bwMode="auto">
                        <a:xfrm>
                          <a:off x="1090" y="1157"/>
                          <a:ext cx="11" cy="9"/>
                          <a:chOff x="1090" y="1157"/>
                          <a:chExt cx="11" cy="9"/>
                        </a:xfrm>
                      </p:grpSpPr>
                      <p:sp>
                        <p:nvSpPr>
                          <p:cNvPr id="159849" name="Freeform 100">
                            <a:extLst>
                              <a:ext uri="{FF2B5EF4-FFF2-40B4-BE49-F238E27FC236}">
                                <a16:creationId xmlns:a16="http://schemas.microsoft.com/office/drawing/2014/main" id="{01567E48-22A3-2462-7CEF-A8A39DC9EB8A}"/>
                              </a:ext>
                            </a:extLst>
                          </p:cNvPr>
                          <p:cNvSpPr>
                            <a:spLocks/>
                          </p:cNvSpPr>
                          <p:nvPr/>
                        </p:nvSpPr>
                        <p:spPr bwMode="auto">
                          <a:xfrm>
                            <a:off x="1093" y="1160"/>
                            <a:ext cx="8" cy="1"/>
                          </a:xfrm>
                          <a:custGeom>
                            <a:avLst/>
                            <a:gdLst>
                              <a:gd name="T0" fmla="*/ 0 w 8"/>
                              <a:gd name="T1" fmla="*/ 0 h 1"/>
                              <a:gd name="T2" fmla="*/ 5 w 8"/>
                              <a:gd name="T3" fmla="*/ 0 h 1"/>
                              <a:gd name="T4" fmla="*/ 7 w 8"/>
                              <a:gd name="T5" fmla="*/ 0 h 1"/>
                              <a:gd name="T6" fmla="*/ 3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5" y="0"/>
                                </a:lnTo>
                                <a:lnTo>
                                  <a:pt x="7" y="0"/>
                                </a:lnTo>
                                <a:lnTo>
                                  <a:pt x="3"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9850" name="Oval 101">
                            <a:extLst>
                              <a:ext uri="{FF2B5EF4-FFF2-40B4-BE49-F238E27FC236}">
                                <a16:creationId xmlns:a16="http://schemas.microsoft.com/office/drawing/2014/main" id="{5DD7355D-C7F5-867F-3883-04F388DF03EE}"/>
                              </a:ext>
                            </a:extLst>
                          </p:cNvPr>
                          <p:cNvSpPr>
                            <a:spLocks noChangeArrowheads="1"/>
                          </p:cNvSpPr>
                          <p:nvPr/>
                        </p:nvSpPr>
                        <p:spPr bwMode="auto">
                          <a:xfrm>
                            <a:off x="1090" y="1157"/>
                            <a:ext cx="8" cy="9"/>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9840" name="Group 91">
                          <a:extLst>
                            <a:ext uri="{FF2B5EF4-FFF2-40B4-BE49-F238E27FC236}">
                              <a16:creationId xmlns:a16="http://schemas.microsoft.com/office/drawing/2014/main" id="{4EE81A64-4D6E-EE17-7409-B80676506942}"/>
                            </a:ext>
                          </a:extLst>
                        </p:cNvPr>
                        <p:cNvGrpSpPr>
                          <a:grpSpLocks/>
                        </p:cNvGrpSpPr>
                        <p:nvPr/>
                      </p:nvGrpSpPr>
                      <p:grpSpPr bwMode="auto">
                        <a:xfrm>
                          <a:off x="1080" y="1159"/>
                          <a:ext cx="11" cy="10"/>
                          <a:chOff x="1080" y="1159"/>
                          <a:chExt cx="11" cy="10"/>
                        </a:xfrm>
                      </p:grpSpPr>
                      <p:sp>
                        <p:nvSpPr>
                          <p:cNvPr id="159847" name="Freeform 98">
                            <a:extLst>
                              <a:ext uri="{FF2B5EF4-FFF2-40B4-BE49-F238E27FC236}">
                                <a16:creationId xmlns:a16="http://schemas.microsoft.com/office/drawing/2014/main" id="{82110C8F-C2E5-0B79-7F96-A2B4519D5F32}"/>
                              </a:ext>
                            </a:extLst>
                          </p:cNvPr>
                          <p:cNvSpPr>
                            <a:spLocks/>
                          </p:cNvSpPr>
                          <p:nvPr/>
                        </p:nvSpPr>
                        <p:spPr bwMode="auto">
                          <a:xfrm>
                            <a:off x="1082" y="1163"/>
                            <a:ext cx="9" cy="1"/>
                          </a:xfrm>
                          <a:custGeom>
                            <a:avLst/>
                            <a:gdLst>
                              <a:gd name="T0" fmla="*/ 0 w 9"/>
                              <a:gd name="T1" fmla="*/ 0 h 1"/>
                              <a:gd name="T2" fmla="*/ 5 w 9"/>
                              <a:gd name="T3" fmla="*/ 0 h 1"/>
                              <a:gd name="T4" fmla="*/ 8 w 9"/>
                              <a:gd name="T5" fmla="*/ 0 h 1"/>
                              <a:gd name="T6" fmla="*/ 4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4"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9848" name="Oval 99">
                            <a:extLst>
                              <a:ext uri="{FF2B5EF4-FFF2-40B4-BE49-F238E27FC236}">
                                <a16:creationId xmlns:a16="http://schemas.microsoft.com/office/drawing/2014/main" id="{D01EEAA3-6684-8551-17CE-2BC1794CBD4E}"/>
                              </a:ext>
                            </a:extLst>
                          </p:cNvPr>
                          <p:cNvSpPr>
                            <a:spLocks noChangeArrowheads="1"/>
                          </p:cNvSpPr>
                          <p:nvPr/>
                        </p:nvSpPr>
                        <p:spPr bwMode="auto">
                          <a:xfrm>
                            <a:off x="1080" y="1159"/>
                            <a:ext cx="8" cy="10"/>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9841" name="Group 92">
                          <a:extLst>
                            <a:ext uri="{FF2B5EF4-FFF2-40B4-BE49-F238E27FC236}">
                              <a16:creationId xmlns:a16="http://schemas.microsoft.com/office/drawing/2014/main" id="{31201FB1-402E-E461-A887-1EBC2AB78C9F}"/>
                            </a:ext>
                          </a:extLst>
                        </p:cNvPr>
                        <p:cNvGrpSpPr>
                          <a:grpSpLocks/>
                        </p:cNvGrpSpPr>
                        <p:nvPr/>
                      </p:nvGrpSpPr>
                      <p:grpSpPr bwMode="auto">
                        <a:xfrm>
                          <a:off x="1071" y="1160"/>
                          <a:ext cx="11" cy="10"/>
                          <a:chOff x="1071" y="1160"/>
                          <a:chExt cx="11" cy="10"/>
                        </a:xfrm>
                      </p:grpSpPr>
                      <p:sp>
                        <p:nvSpPr>
                          <p:cNvPr id="159845" name="Freeform 96">
                            <a:extLst>
                              <a:ext uri="{FF2B5EF4-FFF2-40B4-BE49-F238E27FC236}">
                                <a16:creationId xmlns:a16="http://schemas.microsoft.com/office/drawing/2014/main" id="{0161B6ED-BEA0-46D5-6C3C-29B1B19D972B}"/>
                              </a:ext>
                            </a:extLst>
                          </p:cNvPr>
                          <p:cNvSpPr>
                            <a:spLocks/>
                          </p:cNvSpPr>
                          <p:nvPr/>
                        </p:nvSpPr>
                        <p:spPr bwMode="auto">
                          <a:xfrm>
                            <a:off x="1073" y="1165"/>
                            <a:ext cx="9" cy="1"/>
                          </a:xfrm>
                          <a:custGeom>
                            <a:avLst/>
                            <a:gdLst>
                              <a:gd name="T0" fmla="*/ 0 w 9"/>
                              <a:gd name="T1" fmla="*/ 0 h 1"/>
                              <a:gd name="T2" fmla="*/ 5 w 9"/>
                              <a:gd name="T3" fmla="*/ 0 h 1"/>
                              <a:gd name="T4" fmla="*/ 8 w 9"/>
                              <a:gd name="T5" fmla="*/ 0 h 1"/>
                              <a:gd name="T6" fmla="*/ 2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9846" name="Oval 97">
                            <a:extLst>
                              <a:ext uri="{FF2B5EF4-FFF2-40B4-BE49-F238E27FC236}">
                                <a16:creationId xmlns:a16="http://schemas.microsoft.com/office/drawing/2014/main" id="{89867F02-EDF3-531D-0A66-1862AEC67DAD}"/>
                              </a:ext>
                            </a:extLst>
                          </p:cNvPr>
                          <p:cNvSpPr>
                            <a:spLocks noChangeArrowheads="1"/>
                          </p:cNvSpPr>
                          <p:nvPr/>
                        </p:nvSpPr>
                        <p:spPr bwMode="auto">
                          <a:xfrm>
                            <a:off x="1071" y="1160"/>
                            <a:ext cx="8" cy="10"/>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9842" name="Group 93">
                          <a:extLst>
                            <a:ext uri="{FF2B5EF4-FFF2-40B4-BE49-F238E27FC236}">
                              <a16:creationId xmlns:a16="http://schemas.microsoft.com/office/drawing/2014/main" id="{4AF614F4-10A2-5CAD-36C2-D816EBE9217D}"/>
                            </a:ext>
                          </a:extLst>
                        </p:cNvPr>
                        <p:cNvGrpSpPr>
                          <a:grpSpLocks/>
                        </p:cNvGrpSpPr>
                        <p:nvPr/>
                      </p:nvGrpSpPr>
                      <p:grpSpPr bwMode="auto">
                        <a:xfrm>
                          <a:off x="1061" y="1163"/>
                          <a:ext cx="11" cy="9"/>
                          <a:chOff x="1061" y="1163"/>
                          <a:chExt cx="11" cy="9"/>
                        </a:xfrm>
                      </p:grpSpPr>
                      <p:sp>
                        <p:nvSpPr>
                          <p:cNvPr id="159843" name="Freeform 94">
                            <a:extLst>
                              <a:ext uri="{FF2B5EF4-FFF2-40B4-BE49-F238E27FC236}">
                                <a16:creationId xmlns:a16="http://schemas.microsoft.com/office/drawing/2014/main" id="{47F5729D-DD42-2034-03EF-6324D2B4DD49}"/>
                              </a:ext>
                            </a:extLst>
                          </p:cNvPr>
                          <p:cNvSpPr>
                            <a:spLocks/>
                          </p:cNvSpPr>
                          <p:nvPr/>
                        </p:nvSpPr>
                        <p:spPr bwMode="auto">
                          <a:xfrm>
                            <a:off x="1064" y="1168"/>
                            <a:ext cx="8" cy="1"/>
                          </a:xfrm>
                          <a:custGeom>
                            <a:avLst/>
                            <a:gdLst>
                              <a:gd name="T0" fmla="*/ 0 w 8"/>
                              <a:gd name="T1" fmla="*/ 0 h 1"/>
                              <a:gd name="T2" fmla="*/ 5 w 8"/>
                              <a:gd name="T3" fmla="*/ 0 h 1"/>
                              <a:gd name="T4" fmla="*/ 7 w 8"/>
                              <a:gd name="T5" fmla="*/ 0 h 1"/>
                              <a:gd name="T6" fmla="*/ 2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5" y="0"/>
                                </a:lnTo>
                                <a:lnTo>
                                  <a:pt x="7" y="0"/>
                                </a:lnTo>
                                <a:lnTo>
                                  <a:pt x="2" y="0"/>
                                </a:lnTo>
                                <a:lnTo>
                                  <a:pt x="0" y="0"/>
                                </a:lnTo>
                              </a:path>
                            </a:pathLst>
                          </a:custGeom>
                          <a:solidFill>
                            <a:srgbClr val="C08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9844" name="Oval 95">
                            <a:extLst>
                              <a:ext uri="{FF2B5EF4-FFF2-40B4-BE49-F238E27FC236}">
                                <a16:creationId xmlns:a16="http://schemas.microsoft.com/office/drawing/2014/main" id="{CF750BDF-94ED-569A-EC52-FF52FFF116FC}"/>
                              </a:ext>
                            </a:extLst>
                          </p:cNvPr>
                          <p:cNvSpPr>
                            <a:spLocks noChangeArrowheads="1"/>
                          </p:cNvSpPr>
                          <p:nvPr/>
                        </p:nvSpPr>
                        <p:spPr bwMode="auto">
                          <a:xfrm>
                            <a:off x="1061" y="1163"/>
                            <a:ext cx="8" cy="9"/>
                          </a:xfrm>
                          <a:prstGeom prst="ellipse">
                            <a:avLst/>
                          </a:prstGeom>
                          <a:solidFill>
                            <a:srgbClr val="C0802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grpSp>
                <p:grpSp>
                  <p:nvGrpSpPr>
                    <p:cNvPr id="159795" name="Group 46">
                      <a:extLst>
                        <a:ext uri="{FF2B5EF4-FFF2-40B4-BE49-F238E27FC236}">
                          <a16:creationId xmlns:a16="http://schemas.microsoft.com/office/drawing/2014/main" id="{33D842E0-8390-47FB-EFF3-A087CD7CCAAE}"/>
                        </a:ext>
                      </a:extLst>
                    </p:cNvPr>
                    <p:cNvGrpSpPr>
                      <a:grpSpLocks/>
                    </p:cNvGrpSpPr>
                    <p:nvPr/>
                  </p:nvGrpSpPr>
                  <p:grpSpPr bwMode="auto">
                    <a:xfrm>
                      <a:off x="1024" y="1146"/>
                      <a:ext cx="149" cy="95"/>
                      <a:chOff x="1024" y="1146"/>
                      <a:chExt cx="149" cy="95"/>
                    </a:xfrm>
                  </p:grpSpPr>
                  <p:grpSp>
                    <p:nvGrpSpPr>
                      <p:cNvPr id="159796" name="Group 47">
                        <a:extLst>
                          <a:ext uri="{FF2B5EF4-FFF2-40B4-BE49-F238E27FC236}">
                            <a16:creationId xmlns:a16="http://schemas.microsoft.com/office/drawing/2014/main" id="{E610CBD9-C260-1EC9-430F-43C0F512E742}"/>
                          </a:ext>
                        </a:extLst>
                      </p:cNvPr>
                      <p:cNvGrpSpPr>
                        <a:grpSpLocks/>
                      </p:cNvGrpSpPr>
                      <p:nvPr/>
                    </p:nvGrpSpPr>
                    <p:grpSpPr bwMode="auto">
                      <a:xfrm>
                        <a:off x="1024" y="1151"/>
                        <a:ext cx="149" cy="90"/>
                        <a:chOff x="1024" y="1151"/>
                        <a:chExt cx="149" cy="90"/>
                      </a:xfrm>
                    </p:grpSpPr>
                    <p:grpSp>
                      <p:nvGrpSpPr>
                        <p:cNvPr id="159827" name="Group 78">
                          <a:extLst>
                            <a:ext uri="{FF2B5EF4-FFF2-40B4-BE49-F238E27FC236}">
                              <a16:creationId xmlns:a16="http://schemas.microsoft.com/office/drawing/2014/main" id="{E3DA4DF4-4939-F1A8-FB98-A6F49F35F50C}"/>
                            </a:ext>
                          </a:extLst>
                        </p:cNvPr>
                        <p:cNvGrpSpPr>
                          <a:grpSpLocks/>
                        </p:cNvGrpSpPr>
                        <p:nvPr/>
                      </p:nvGrpSpPr>
                      <p:grpSpPr bwMode="auto">
                        <a:xfrm>
                          <a:off x="1024" y="1151"/>
                          <a:ext cx="149" cy="90"/>
                          <a:chOff x="1024" y="1151"/>
                          <a:chExt cx="149" cy="90"/>
                        </a:xfrm>
                      </p:grpSpPr>
                      <p:grpSp>
                        <p:nvGrpSpPr>
                          <p:cNvPr id="159829" name="Group 80">
                            <a:extLst>
                              <a:ext uri="{FF2B5EF4-FFF2-40B4-BE49-F238E27FC236}">
                                <a16:creationId xmlns:a16="http://schemas.microsoft.com/office/drawing/2014/main" id="{AE0B3F6B-9074-79B5-3025-9393A27A20C5}"/>
                              </a:ext>
                            </a:extLst>
                          </p:cNvPr>
                          <p:cNvGrpSpPr>
                            <a:grpSpLocks/>
                          </p:cNvGrpSpPr>
                          <p:nvPr/>
                        </p:nvGrpSpPr>
                        <p:grpSpPr bwMode="auto">
                          <a:xfrm>
                            <a:off x="1024" y="1165"/>
                            <a:ext cx="112" cy="76"/>
                            <a:chOff x="1024" y="1165"/>
                            <a:chExt cx="112" cy="76"/>
                          </a:xfrm>
                        </p:grpSpPr>
                        <p:sp>
                          <p:nvSpPr>
                            <p:cNvPr id="159832" name="Freeform 83">
                              <a:extLst>
                                <a:ext uri="{FF2B5EF4-FFF2-40B4-BE49-F238E27FC236}">
                                  <a16:creationId xmlns:a16="http://schemas.microsoft.com/office/drawing/2014/main" id="{6FD62D27-656C-4CD9-0D99-BC30C5417FA9}"/>
                                </a:ext>
                              </a:extLst>
                            </p:cNvPr>
                            <p:cNvSpPr>
                              <a:spLocks/>
                            </p:cNvSpPr>
                            <p:nvPr/>
                          </p:nvSpPr>
                          <p:spPr bwMode="auto">
                            <a:xfrm>
                              <a:off x="1024" y="1165"/>
                              <a:ext cx="112" cy="76"/>
                            </a:xfrm>
                            <a:custGeom>
                              <a:avLst/>
                              <a:gdLst>
                                <a:gd name="T0" fmla="*/ 0 w 112"/>
                                <a:gd name="T1" fmla="*/ 20 h 76"/>
                                <a:gd name="T2" fmla="*/ 7 w 112"/>
                                <a:gd name="T3" fmla="*/ 25 h 76"/>
                                <a:gd name="T4" fmla="*/ 7 w 112"/>
                                <a:gd name="T5" fmla="*/ 16 h 76"/>
                                <a:gd name="T6" fmla="*/ 13 w 112"/>
                                <a:gd name="T7" fmla="*/ 7 h 76"/>
                                <a:gd name="T8" fmla="*/ 61 w 112"/>
                                <a:gd name="T9" fmla="*/ 0 h 76"/>
                                <a:gd name="T10" fmla="*/ 111 w 112"/>
                                <a:gd name="T11" fmla="*/ 27 h 76"/>
                                <a:gd name="T12" fmla="*/ 111 w 112"/>
                                <a:gd name="T13" fmla="*/ 59 h 76"/>
                                <a:gd name="T14" fmla="*/ 64 w 112"/>
                                <a:gd name="T15" fmla="*/ 75 h 76"/>
                                <a:gd name="T16" fmla="*/ 14 w 112"/>
                                <a:gd name="T17" fmla="*/ 37 h 76"/>
                                <a:gd name="T18" fmla="*/ 14 w 112"/>
                                <a:gd name="T19" fmla="*/ 44 h 76"/>
                                <a:gd name="T20" fmla="*/ 9 w 112"/>
                                <a:gd name="T21" fmla="*/ 40 h 76"/>
                                <a:gd name="T22" fmla="*/ 9 w 112"/>
                                <a:gd name="T23" fmla="*/ 33 h 76"/>
                                <a:gd name="T24" fmla="*/ 0 w 112"/>
                                <a:gd name="T25" fmla="*/ 28 h 76"/>
                                <a:gd name="T26" fmla="*/ 0 w 112"/>
                                <a:gd name="T27" fmla="*/ 20 h 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2"/>
                                <a:gd name="T43" fmla="*/ 0 h 76"/>
                                <a:gd name="T44" fmla="*/ 112 w 112"/>
                                <a:gd name="T45" fmla="*/ 76 h 7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2" h="76">
                                  <a:moveTo>
                                    <a:pt x="0" y="20"/>
                                  </a:moveTo>
                                  <a:lnTo>
                                    <a:pt x="7" y="25"/>
                                  </a:lnTo>
                                  <a:lnTo>
                                    <a:pt x="7" y="16"/>
                                  </a:lnTo>
                                  <a:lnTo>
                                    <a:pt x="13" y="7"/>
                                  </a:lnTo>
                                  <a:lnTo>
                                    <a:pt x="61" y="0"/>
                                  </a:lnTo>
                                  <a:lnTo>
                                    <a:pt x="111" y="27"/>
                                  </a:lnTo>
                                  <a:lnTo>
                                    <a:pt x="111" y="59"/>
                                  </a:lnTo>
                                  <a:lnTo>
                                    <a:pt x="64" y="75"/>
                                  </a:lnTo>
                                  <a:lnTo>
                                    <a:pt x="14" y="37"/>
                                  </a:lnTo>
                                  <a:lnTo>
                                    <a:pt x="14" y="44"/>
                                  </a:lnTo>
                                  <a:lnTo>
                                    <a:pt x="9" y="40"/>
                                  </a:lnTo>
                                  <a:lnTo>
                                    <a:pt x="9" y="33"/>
                                  </a:lnTo>
                                  <a:lnTo>
                                    <a:pt x="0" y="28"/>
                                  </a:lnTo>
                                  <a:lnTo>
                                    <a:pt x="0" y="20"/>
                                  </a:lnTo>
                                </a:path>
                              </a:pathLst>
                            </a:custGeom>
                            <a:solidFill>
                              <a:srgbClr val="A0A0C0"/>
                            </a:solidFill>
                            <a:ln w="12700" cap="rnd">
                              <a:solidFill>
                                <a:srgbClr val="000000"/>
                              </a:solidFill>
                              <a:round/>
                              <a:headEnd/>
                              <a:tailEnd/>
                            </a:ln>
                          </p:spPr>
                          <p:txBody>
                            <a:bodyPr wrap="none" lIns="90442" tIns="44428" rIns="90442" bIns="44428">
                              <a:spAutoFit/>
                            </a:bodyPr>
                            <a:lstStyle/>
                            <a:p>
                              <a:endParaRPr lang="es-MX"/>
                            </a:p>
                          </p:txBody>
                        </p:sp>
                        <p:sp>
                          <p:nvSpPr>
                            <p:cNvPr id="159833" name="Freeform 84">
                              <a:extLst>
                                <a:ext uri="{FF2B5EF4-FFF2-40B4-BE49-F238E27FC236}">
                                  <a16:creationId xmlns:a16="http://schemas.microsoft.com/office/drawing/2014/main" id="{34835169-F385-4BDC-1484-98BCA5471328}"/>
                                </a:ext>
                              </a:extLst>
                            </p:cNvPr>
                            <p:cNvSpPr>
                              <a:spLocks/>
                            </p:cNvSpPr>
                            <p:nvPr/>
                          </p:nvSpPr>
                          <p:spPr bwMode="auto">
                            <a:xfrm>
                              <a:off x="1024" y="1181"/>
                              <a:ext cx="9" cy="10"/>
                            </a:xfrm>
                            <a:custGeom>
                              <a:avLst/>
                              <a:gdLst>
                                <a:gd name="T0" fmla="*/ 0 w 9"/>
                                <a:gd name="T1" fmla="*/ 5 h 10"/>
                                <a:gd name="T2" fmla="*/ 8 w 9"/>
                                <a:gd name="T3" fmla="*/ 9 h 10"/>
                                <a:gd name="T4" fmla="*/ 8 w 9"/>
                                <a:gd name="T5" fmla="*/ 0 h 10"/>
                                <a:gd name="T6" fmla="*/ 0 w 9"/>
                                <a:gd name="T7" fmla="*/ 5 h 10"/>
                                <a:gd name="T8" fmla="*/ 0 60000 65536"/>
                                <a:gd name="T9" fmla="*/ 0 60000 65536"/>
                                <a:gd name="T10" fmla="*/ 0 60000 65536"/>
                                <a:gd name="T11" fmla="*/ 0 60000 65536"/>
                                <a:gd name="T12" fmla="*/ 0 w 9"/>
                                <a:gd name="T13" fmla="*/ 0 h 10"/>
                                <a:gd name="T14" fmla="*/ 9 w 9"/>
                                <a:gd name="T15" fmla="*/ 10 h 10"/>
                              </a:gdLst>
                              <a:ahLst/>
                              <a:cxnLst>
                                <a:cxn ang="T8">
                                  <a:pos x="T0" y="T1"/>
                                </a:cxn>
                                <a:cxn ang="T9">
                                  <a:pos x="T2" y="T3"/>
                                </a:cxn>
                                <a:cxn ang="T10">
                                  <a:pos x="T4" y="T5"/>
                                </a:cxn>
                                <a:cxn ang="T11">
                                  <a:pos x="T6" y="T7"/>
                                </a:cxn>
                              </a:cxnLst>
                              <a:rect l="T12" t="T13" r="T14" b="T15"/>
                              <a:pathLst>
                                <a:path w="9" h="10">
                                  <a:moveTo>
                                    <a:pt x="0" y="5"/>
                                  </a:moveTo>
                                  <a:lnTo>
                                    <a:pt x="8" y="9"/>
                                  </a:lnTo>
                                  <a:lnTo>
                                    <a:pt x="8" y="0"/>
                                  </a:lnTo>
                                  <a:lnTo>
                                    <a:pt x="0" y="5"/>
                                  </a:lnTo>
                                </a:path>
                              </a:pathLst>
                            </a:custGeom>
                            <a:solidFill>
                              <a:srgbClr val="8080A0"/>
                            </a:solidFill>
                            <a:ln w="12700" cap="rnd">
                              <a:solidFill>
                                <a:srgbClr val="000000"/>
                              </a:solidFill>
                              <a:round/>
                              <a:headEnd/>
                              <a:tailEnd/>
                            </a:ln>
                          </p:spPr>
                          <p:txBody>
                            <a:bodyPr wrap="none" lIns="90442" tIns="44428" rIns="90442" bIns="44428">
                              <a:spAutoFit/>
                            </a:bodyPr>
                            <a:lstStyle/>
                            <a:p>
                              <a:endParaRPr lang="es-MX"/>
                            </a:p>
                          </p:txBody>
                        </p:sp>
                        <p:sp>
                          <p:nvSpPr>
                            <p:cNvPr id="159834" name="Freeform 85">
                              <a:extLst>
                                <a:ext uri="{FF2B5EF4-FFF2-40B4-BE49-F238E27FC236}">
                                  <a16:creationId xmlns:a16="http://schemas.microsoft.com/office/drawing/2014/main" id="{E9AFAE55-6109-CC9F-A1C1-1AB32E99444C}"/>
                                </a:ext>
                              </a:extLst>
                            </p:cNvPr>
                            <p:cNvSpPr>
                              <a:spLocks/>
                            </p:cNvSpPr>
                            <p:nvPr/>
                          </p:nvSpPr>
                          <p:spPr bwMode="auto">
                            <a:xfrm>
                              <a:off x="1038" y="1202"/>
                              <a:ext cx="9" cy="11"/>
                            </a:xfrm>
                            <a:custGeom>
                              <a:avLst/>
                              <a:gdLst>
                                <a:gd name="T0" fmla="*/ 0 w 9"/>
                                <a:gd name="T1" fmla="*/ 10 h 11"/>
                                <a:gd name="T2" fmla="*/ 0 w 9"/>
                                <a:gd name="T3" fmla="*/ 0 h 11"/>
                                <a:gd name="T4" fmla="*/ 8 w 9"/>
                                <a:gd name="T5" fmla="*/ 7 h 11"/>
                                <a:gd name="T6" fmla="*/ 0 w 9"/>
                                <a:gd name="T7" fmla="*/ 10 h 11"/>
                                <a:gd name="T8" fmla="*/ 0 60000 65536"/>
                                <a:gd name="T9" fmla="*/ 0 60000 65536"/>
                                <a:gd name="T10" fmla="*/ 0 60000 65536"/>
                                <a:gd name="T11" fmla="*/ 0 60000 65536"/>
                                <a:gd name="T12" fmla="*/ 0 w 9"/>
                                <a:gd name="T13" fmla="*/ 0 h 11"/>
                                <a:gd name="T14" fmla="*/ 9 w 9"/>
                                <a:gd name="T15" fmla="*/ 11 h 11"/>
                              </a:gdLst>
                              <a:ahLst/>
                              <a:cxnLst>
                                <a:cxn ang="T8">
                                  <a:pos x="T0" y="T1"/>
                                </a:cxn>
                                <a:cxn ang="T9">
                                  <a:pos x="T2" y="T3"/>
                                </a:cxn>
                                <a:cxn ang="T10">
                                  <a:pos x="T4" y="T5"/>
                                </a:cxn>
                                <a:cxn ang="T11">
                                  <a:pos x="T6" y="T7"/>
                                </a:cxn>
                              </a:cxnLst>
                              <a:rect l="T12" t="T13" r="T14" b="T15"/>
                              <a:pathLst>
                                <a:path w="9" h="11">
                                  <a:moveTo>
                                    <a:pt x="0" y="10"/>
                                  </a:moveTo>
                                  <a:lnTo>
                                    <a:pt x="0" y="0"/>
                                  </a:lnTo>
                                  <a:lnTo>
                                    <a:pt x="8" y="7"/>
                                  </a:lnTo>
                                  <a:lnTo>
                                    <a:pt x="0" y="10"/>
                                  </a:lnTo>
                                </a:path>
                              </a:pathLst>
                            </a:custGeom>
                            <a:solidFill>
                              <a:srgbClr val="606080"/>
                            </a:solidFill>
                            <a:ln w="12700" cap="rnd">
                              <a:solidFill>
                                <a:srgbClr val="000000"/>
                              </a:solidFill>
                              <a:round/>
                              <a:headEnd/>
                              <a:tailEnd/>
                            </a:ln>
                          </p:spPr>
                          <p:txBody>
                            <a:bodyPr wrap="none" lIns="90442" tIns="44428" rIns="90442" bIns="44428">
                              <a:spAutoFit/>
                            </a:bodyPr>
                            <a:lstStyle/>
                            <a:p>
                              <a:endParaRPr lang="es-MX"/>
                            </a:p>
                          </p:txBody>
                        </p:sp>
                      </p:grpSp>
                      <p:sp>
                        <p:nvSpPr>
                          <p:cNvPr id="159830" name="Freeform 81">
                            <a:extLst>
                              <a:ext uri="{FF2B5EF4-FFF2-40B4-BE49-F238E27FC236}">
                                <a16:creationId xmlns:a16="http://schemas.microsoft.com/office/drawing/2014/main" id="{31011E72-5F1C-9A87-F624-D0F5FAFC7B38}"/>
                              </a:ext>
                            </a:extLst>
                          </p:cNvPr>
                          <p:cNvSpPr>
                            <a:spLocks/>
                          </p:cNvSpPr>
                          <p:nvPr/>
                        </p:nvSpPr>
                        <p:spPr bwMode="auto">
                          <a:xfrm>
                            <a:off x="1136" y="1169"/>
                            <a:ext cx="37" cy="54"/>
                          </a:xfrm>
                          <a:custGeom>
                            <a:avLst/>
                            <a:gdLst>
                              <a:gd name="T0" fmla="*/ 0 w 37"/>
                              <a:gd name="T1" fmla="*/ 22 h 54"/>
                              <a:gd name="T2" fmla="*/ 0 w 37"/>
                              <a:gd name="T3" fmla="*/ 53 h 54"/>
                              <a:gd name="T4" fmla="*/ 36 w 37"/>
                              <a:gd name="T5" fmla="*/ 31 h 54"/>
                              <a:gd name="T6" fmla="*/ 36 w 37"/>
                              <a:gd name="T7" fmla="*/ 0 h 54"/>
                              <a:gd name="T8" fmla="*/ 0 w 37"/>
                              <a:gd name="T9" fmla="*/ 22 h 54"/>
                              <a:gd name="T10" fmla="*/ 0 60000 65536"/>
                              <a:gd name="T11" fmla="*/ 0 60000 65536"/>
                              <a:gd name="T12" fmla="*/ 0 60000 65536"/>
                              <a:gd name="T13" fmla="*/ 0 60000 65536"/>
                              <a:gd name="T14" fmla="*/ 0 60000 65536"/>
                              <a:gd name="T15" fmla="*/ 0 w 37"/>
                              <a:gd name="T16" fmla="*/ 0 h 54"/>
                              <a:gd name="T17" fmla="*/ 37 w 37"/>
                              <a:gd name="T18" fmla="*/ 54 h 54"/>
                            </a:gdLst>
                            <a:ahLst/>
                            <a:cxnLst>
                              <a:cxn ang="T10">
                                <a:pos x="T0" y="T1"/>
                              </a:cxn>
                              <a:cxn ang="T11">
                                <a:pos x="T2" y="T3"/>
                              </a:cxn>
                              <a:cxn ang="T12">
                                <a:pos x="T4" y="T5"/>
                              </a:cxn>
                              <a:cxn ang="T13">
                                <a:pos x="T6" y="T7"/>
                              </a:cxn>
                              <a:cxn ang="T14">
                                <a:pos x="T8" y="T9"/>
                              </a:cxn>
                            </a:cxnLst>
                            <a:rect l="T15" t="T16" r="T17" b="T18"/>
                            <a:pathLst>
                              <a:path w="37" h="54">
                                <a:moveTo>
                                  <a:pt x="0" y="22"/>
                                </a:moveTo>
                                <a:lnTo>
                                  <a:pt x="0" y="53"/>
                                </a:lnTo>
                                <a:lnTo>
                                  <a:pt x="36" y="31"/>
                                </a:lnTo>
                                <a:lnTo>
                                  <a:pt x="36" y="0"/>
                                </a:lnTo>
                                <a:lnTo>
                                  <a:pt x="0" y="22"/>
                                </a:lnTo>
                              </a:path>
                            </a:pathLst>
                          </a:custGeom>
                          <a:solidFill>
                            <a:srgbClr val="606080"/>
                          </a:solidFill>
                          <a:ln w="12700" cap="rnd">
                            <a:solidFill>
                              <a:srgbClr val="000000"/>
                            </a:solidFill>
                            <a:round/>
                            <a:headEnd/>
                            <a:tailEnd/>
                          </a:ln>
                        </p:spPr>
                        <p:txBody>
                          <a:bodyPr wrap="none" lIns="90442" tIns="44428" rIns="90442" bIns="44428">
                            <a:spAutoFit/>
                          </a:bodyPr>
                          <a:lstStyle/>
                          <a:p>
                            <a:endParaRPr lang="es-MX"/>
                          </a:p>
                        </p:txBody>
                      </p:sp>
                      <p:sp>
                        <p:nvSpPr>
                          <p:cNvPr id="159831" name="Freeform 82">
                            <a:extLst>
                              <a:ext uri="{FF2B5EF4-FFF2-40B4-BE49-F238E27FC236}">
                                <a16:creationId xmlns:a16="http://schemas.microsoft.com/office/drawing/2014/main" id="{E0B3DE85-2FBF-84D2-74B4-AD641F788C42}"/>
                              </a:ext>
                            </a:extLst>
                          </p:cNvPr>
                          <p:cNvSpPr>
                            <a:spLocks/>
                          </p:cNvSpPr>
                          <p:nvPr/>
                        </p:nvSpPr>
                        <p:spPr bwMode="auto">
                          <a:xfrm>
                            <a:off x="1086" y="1151"/>
                            <a:ext cx="87" cy="41"/>
                          </a:xfrm>
                          <a:custGeom>
                            <a:avLst/>
                            <a:gdLst>
                              <a:gd name="T0" fmla="*/ 0 w 87"/>
                              <a:gd name="T1" fmla="*/ 14 h 41"/>
                              <a:gd name="T2" fmla="*/ 50 w 87"/>
                              <a:gd name="T3" fmla="*/ 40 h 41"/>
                              <a:gd name="T4" fmla="*/ 86 w 87"/>
                              <a:gd name="T5" fmla="*/ 18 h 41"/>
                              <a:gd name="T6" fmla="*/ 45 w 87"/>
                              <a:gd name="T7" fmla="*/ 0 h 41"/>
                              <a:gd name="T8" fmla="*/ 0 w 87"/>
                              <a:gd name="T9" fmla="*/ 14 h 41"/>
                              <a:gd name="T10" fmla="*/ 0 60000 65536"/>
                              <a:gd name="T11" fmla="*/ 0 60000 65536"/>
                              <a:gd name="T12" fmla="*/ 0 60000 65536"/>
                              <a:gd name="T13" fmla="*/ 0 60000 65536"/>
                              <a:gd name="T14" fmla="*/ 0 60000 65536"/>
                              <a:gd name="T15" fmla="*/ 0 w 87"/>
                              <a:gd name="T16" fmla="*/ 0 h 41"/>
                              <a:gd name="T17" fmla="*/ 87 w 87"/>
                              <a:gd name="T18" fmla="*/ 41 h 41"/>
                            </a:gdLst>
                            <a:ahLst/>
                            <a:cxnLst>
                              <a:cxn ang="T10">
                                <a:pos x="T0" y="T1"/>
                              </a:cxn>
                              <a:cxn ang="T11">
                                <a:pos x="T2" y="T3"/>
                              </a:cxn>
                              <a:cxn ang="T12">
                                <a:pos x="T4" y="T5"/>
                              </a:cxn>
                              <a:cxn ang="T13">
                                <a:pos x="T6" y="T7"/>
                              </a:cxn>
                              <a:cxn ang="T14">
                                <a:pos x="T8" y="T9"/>
                              </a:cxn>
                            </a:cxnLst>
                            <a:rect l="T15" t="T16" r="T17" b="T18"/>
                            <a:pathLst>
                              <a:path w="87" h="41">
                                <a:moveTo>
                                  <a:pt x="0" y="14"/>
                                </a:moveTo>
                                <a:lnTo>
                                  <a:pt x="50" y="40"/>
                                </a:lnTo>
                                <a:lnTo>
                                  <a:pt x="86" y="18"/>
                                </a:lnTo>
                                <a:lnTo>
                                  <a:pt x="45" y="0"/>
                                </a:lnTo>
                                <a:lnTo>
                                  <a:pt x="0" y="14"/>
                                </a:lnTo>
                              </a:path>
                            </a:pathLst>
                          </a:custGeom>
                          <a:solidFill>
                            <a:srgbClr val="C0C0E0"/>
                          </a:solidFill>
                          <a:ln w="12700" cap="rnd">
                            <a:solidFill>
                              <a:srgbClr val="000000"/>
                            </a:solidFill>
                            <a:round/>
                            <a:headEnd/>
                            <a:tailEnd/>
                          </a:ln>
                        </p:spPr>
                        <p:txBody>
                          <a:bodyPr wrap="none" lIns="90442" tIns="44428" rIns="90442" bIns="44428">
                            <a:spAutoFit/>
                          </a:bodyPr>
                          <a:lstStyle/>
                          <a:p>
                            <a:endParaRPr lang="es-MX"/>
                          </a:p>
                        </p:txBody>
                      </p:sp>
                    </p:grpSp>
                    <p:sp>
                      <p:nvSpPr>
                        <p:cNvPr id="159828" name="Freeform 79">
                          <a:extLst>
                            <a:ext uri="{FF2B5EF4-FFF2-40B4-BE49-F238E27FC236}">
                              <a16:creationId xmlns:a16="http://schemas.microsoft.com/office/drawing/2014/main" id="{ED5141FA-1811-0C75-E5BF-11965892FA5E}"/>
                            </a:ext>
                          </a:extLst>
                        </p:cNvPr>
                        <p:cNvSpPr>
                          <a:spLocks/>
                        </p:cNvSpPr>
                        <p:nvPr/>
                      </p:nvSpPr>
                      <p:spPr bwMode="auto">
                        <a:xfrm>
                          <a:off x="1037" y="1151"/>
                          <a:ext cx="94" cy="22"/>
                        </a:xfrm>
                        <a:custGeom>
                          <a:avLst/>
                          <a:gdLst>
                            <a:gd name="T0" fmla="*/ 0 w 94"/>
                            <a:gd name="T1" fmla="*/ 21 h 22"/>
                            <a:gd name="T2" fmla="*/ 49 w 94"/>
                            <a:gd name="T3" fmla="*/ 15 h 22"/>
                            <a:gd name="T4" fmla="*/ 93 w 94"/>
                            <a:gd name="T5" fmla="*/ 0 h 22"/>
                            <a:gd name="T6" fmla="*/ 40 w 94"/>
                            <a:gd name="T7" fmla="*/ 10 h 22"/>
                            <a:gd name="T8" fmla="*/ 0 w 94"/>
                            <a:gd name="T9" fmla="*/ 21 h 22"/>
                            <a:gd name="T10" fmla="*/ 0 60000 65536"/>
                            <a:gd name="T11" fmla="*/ 0 60000 65536"/>
                            <a:gd name="T12" fmla="*/ 0 60000 65536"/>
                            <a:gd name="T13" fmla="*/ 0 60000 65536"/>
                            <a:gd name="T14" fmla="*/ 0 60000 65536"/>
                            <a:gd name="T15" fmla="*/ 0 w 94"/>
                            <a:gd name="T16" fmla="*/ 0 h 22"/>
                            <a:gd name="T17" fmla="*/ 94 w 94"/>
                            <a:gd name="T18" fmla="*/ 22 h 22"/>
                          </a:gdLst>
                          <a:ahLst/>
                          <a:cxnLst>
                            <a:cxn ang="T10">
                              <a:pos x="T0" y="T1"/>
                            </a:cxn>
                            <a:cxn ang="T11">
                              <a:pos x="T2" y="T3"/>
                            </a:cxn>
                            <a:cxn ang="T12">
                              <a:pos x="T4" y="T5"/>
                            </a:cxn>
                            <a:cxn ang="T13">
                              <a:pos x="T6" y="T7"/>
                            </a:cxn>
                            <a:cxn ang="T14">
                              <a:pos x="T8" y="T9"/>
                            </a:cxn>
                          </a:cxnLst>
                          <a:rect l="T15" t="T16" r="T17" b="T18"/>
                          <a:pathLst>
                            <a:path w="94" h="22">
                              <a:moveTo>
                                <a:pt x="0" y="21"/>
                              </a:moveTo>
                              <a:lnTo>
                                <a:pt x="49" y="15"/>
                              </a:lnTo>
                              <a:lnTo>
                                <a:pt x="93" y="0"/>
                              </a:lnTo>
                              <a:lnTo>
                                <a:pt x="40" y="10"/>
                              </a:lnTo>
                              <a:lnTo>
                                <a:pt x="0" y="21"/>
                              </a:lnTo>
                            </a:path>
                          </a:pathLst>
                        </a:custGeom>
                        <a:solidFill>
                          <a:srgbClr val="8080A0"/>
                        </a:solidFill>
                        <a:ln w="12700" cap="rnd">
                          <a:solidFill>
                            <a:srgbClr val="000000"/>
                          </a:solidFill>
                          <a:round/>
                          <a:headEnd/>
                          <a:tailEnd/>
                        </a:ln>
                      </p:spPr>
                      <p:txBody>
                        <a:bodyPr wrap="none" lIns="90442" tIns="44428" rIns="90442" bIns="44428">
                          <a:spAutoFit/>
                        </a:bodyPr>
                        <a:lstStyle/>
                        <a:p>
                          <a:endParaRPr lang="es-MX"/>
                        </a:p>
                      </p:txBody>
                    </p:sp>
                  </p:grpSp>
                  <p:grpSp>
                    <p:nvGrpSpPr>
                      <p:cNvPr id="159797" name="Group 48">
                        <a:extLst>
                          <a:ext uri="{FF2B5EF4-FFF2-40B4-BE49-F238E27FC236}">
                            <a16:creationId xmlns:a16="http://schemas.microsoft.com/office/drawing/2014/main" id="{FD17DCBA-89ED-5118-AD05-F804658DB6AE}"/>
                          </a:ext>
                        </a:extLst>
                      </p:cNvPr>
                      <p:cNvGrpSpPr>
                        <a:grpSpLocks/>
                      </p:cNvGrpSpPr>
                      <p:nvPr/>
                    </p:nvGrpSpPr>
                    <p:grpSpPr bwMode="auto">
                      <a:xfrm>
                        <a:off x="1108" y="1147"/>
                        <a:ext cx="62" cy="23"/>
                        <a:chOff x="1108" y="1147"/>
                        <a:chExt cx="62" cy="23"/>
                      </a:xfrm>
                    </p:grpSpPr>
                    <p:sp>
                      <p:nvSpPr>
                        <p:cNvPr id="159824" name="Freeform 75">
                          <a:extLst>
                            <a:ext uri="{FF2B5EF4-FFF2-40B4-BE49-F238E27FC236}">
                              <a16:creationId xmlns:a16="http://schemas.microsoft.com/office/drawing/2014/main" id="{719383EC-DCFB-FF72-7F15-2913C908F27C}"/>
                            </a:ext>
                          </a:extLst>
                        </p:cNvPr>
                        <p:cNvSpPr>
                          <a:spLocks/>
                        </p:cNvSpPr>
                        <p:nvPr/>
                      </p:nvSpPr>
                      <p:spPr bwMode="auto">
                        <a:xfrm>
                          <a:off x="1108" y="1158"/>
                          <a:ext cx="26" cy="12"/>
                        </a:xfrm>
                        <a:custGeom>
                          <a:avLst/>
                          <a:gdLst>
                            <a:gd name="T0" fmla="*/ 0 w 26"/>
                            <a:gd name="T1" fmla="*/ 9 h 12"/>
                            <a:gd name="T2" fmla="*/ 1 w 26"/>
                            <a:gd name="T3" fmla="*/ 11 h 12"/>
                            <a:gd name="T4" fmla="*/ 25 w 26"/>
                            <a:gd name="T5" fmla="*/ 3 h 12"/>
                            <a:gd name="T6" fmla="*/ 24 w 26"/>
                            <a:gd name="T7" fmla="*/ 0 h 12"/>
                            <a:gd name="T8" fmla="*/ 0 w 26"/>
                            <a:gd name="T9" fmla="*/ 9 h 12"/>
                            <a:gd name="T10" fmla="*/ 0 60000 65536"/>
                            <a:gd name="T11" fmla="*/ 0 60000 65536"/>
                            <a:gd name="T12" fmla="*/ 0 60000 65536"/>
                            <a:gd name="T13" fmla="*/ 0 60000 65536"/>
                            <a:gd name="T14" fmla="*/ 0 60000 65536"/>
                            <a:gd name="T15" fmla="*/ 0 w 26"/>
                            <a:gd name="T16" fmla="*/ 0 h 12"/>
                            <a:gd name="T17" fmla="*/ 26 w 26"/>
                            <a:gd name="T18" fmla="*/ 12 h 12"/>
                          </a:gdLst>
                          <a:ahLst/>
                          <a:cxnLst>
                            <a:cxn ang="T10">
                              <a:pos x="T0" y="T1"/>
                            </a:cxn>
                            <a:cxn ang="T11">
                              <a:pos x="T2" y="T3"/>
                            </a:cxn>
                            <a:cxn ang="T12">
                              <a:pos x="T4" y="T5"/>
                            </a:cxn>
                            <a:cxn ang="T13">
                              <a:pos x="T6" y="T7"/>
                            </a:cxn>
                            <a:cxn ang="T14">
                              <a:pos x="T8" y="T9"/>
                            </a:cxn>
                          </a:cxnLst>
                          <a:rect l="T15" t="T16" r="T17" b="T18"/>
                          <a:pathLst>
                            <a:path w="26" h="12">
                              <a:moveTo>
                                <a:pt x="0" y="9"/>
                              </a:moveTo>
                              <a:lnTo>
                                <a:pt x="1" y="11"/>
                              </a:lnTo>
                              <a:lnTo>
                                <a:pt x="25" y="3"/>
                              </a:lnTo>
                              <a:lnTo>
                                <a:pt x="24" y="0"/>
                              </a:lnTo>
                              <a:lnTo>
                                <a:pt x="0" y="9"/>
                              </a:lnTo>
                            </a:path>
                          </a:pathLst>
                        </a:custGeom>
                        <a:solidFill>
                          <a:srgbClr val="606080"/>
                        </a:solidFill>
                        <a:ln w="12700" cap="rnd">
                          <a:solidFill>
                            <a:srgbClr val="000000"/>
                          </a:solidFill>
                          <a:round/>
                          <a:headEnd/>
                          <a:tailEnd/>
                        </a:ln>
                      </p:spPr>
                      <p:txBody>
                        <a:bodyPr wrap="none" lIns="90442" tIns="44428" rIns="90442" bIns="44428">
                          <a:spAutoFit/>
                        </a:bodyPr>
                        <a:lstStyle/>
                        <a:p>
                          <a:endParaRPr lang="es-MX"/>
                        </a:p>
                      </p:txBody>
                    </p:sp>
                    <p:sp>
                      <p:nvSpPr>
                        <p:cNvPr id="159825" name="Freeform 76">
                          <a:extLst>
                            <a:ext uri="{FF2B5EF4-FFF2-40B4-BE49-F238E27FC236}">
                              <a16:creationId xmlns:a16="http://schemas.microsoft.com/office/drawing/2014/main" id="{782C5CF5-6039-2B8D-79BE-9ED4B3A15F3F}"/>
                            </a:ext>
                          </a:extLst>
                        </p:cNvPr>
                        <p:cNvSpPr>
                          <a:spLocks/>
                        </p:cNvSpPr>
                        <p:nvPr/>
                      </p:nvSpPr>
                      <p:spPr bwMode="auto">
                        <a:xfrm>
                          <a:off x="1110" y="1153"/>
                          <a:ext cx="23" cy="12"/>
                        </a:xfrm>
                        <a:custGeom>
                          <a:avLst/>
                          <a:gdLst>
                            <a:gd name="T0" fmla="*/ 0 w 23"/>
                            <a:gd name="T1" fmla="*/ 11 h 12"/>
                            <a:gd name="T2" fmla="*/ 1 w 23"/>
                            <a:gd name="T3" fmla="*/ 10 h 12"/>
                            <a:gd name="T4" fmla="*/ 1 w 23"/>
                            <a:gd name="T5" fmla="*/ 7 h 12"/>
                            <a:gd name="T6" fmla="*/ 2 w 23"/>
                            <a:gd name="T7" fmla="*/ 6 h 12"/>
                            <a:gd name="T8" fmla="*/ 5 w 23"/>
                            <a:gd name="T9" fmla="*/ 4 h 12"/>
                            <a:gd name="T10" fmla="*/ 6 w 23"/>
                            <a:gd name="T11" fmla="*/ 2 h 12"/>
                            <a:gd name="T12" fmla="*/ 8 w 23"/>
                            <a:gd name="T13" fmla="*/ 1 h 12"/>
                            <a:gd name="T14" fmla="*/ 10 w 23"/>
                            <a:gd name="T15" fmla="*/ 1 h 12"/>
                            <a:gd name="T16" fmla="*/ 13 w 23"/>
                            <a:gd name="T17" fmla="*/ 0 h 12"/>
                            <a:gd name="T18" fmla="*/ 22 w 23"/>
                            <a:gd name="T19" fmla="*/ 1 h 12"/>
                            <a:gd name="T20" fmla="*/ 21 w 23"/>
                            <a:gd name="T21" fmla="*/ 2 h 12"/>
                            <a:gd name="T22" fmla="*/ 20 w 23"/>
                            <a:gd name="T23" fmla="*/ 4 h 12"/>
                            <a:gd name="T24" fmla="*/ 20 w 23"/>
                            <a:gd name="T25" fmla="*/ 5 h 12"/>
                            <a:gd name="T26" fmla="*/ 0 w 23"/>
                            <a:gd name="T27" fmla="*/ 11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
                            <a:gd name="T43" fmla="*/ 0 h 12"/>
                            <a:gd name="T44" fmla="*/ 23 w 23"/>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 h="12">
                              <a:moveTo>
                                <a:pt x="0" y="11"/>
                              </a:moveTo>
                              <a:lnTo>
                                <a:pt x="1" y="10"/>
                              </a:lnTo>
                              <a:lnTo>
                                <a:pt x="1" y="7"/>
                              </a:lnTo>
                              <a:lnTo>
                                <a:pt x="2" y="6"/>
                              </a:lnTo>
                              <a:lnTo>
                                <a:pt x="5" y="4"/>
                              </a:lnTo>
                              <a:lnTo>
                                <a:pt x="6" y="2"/>
                              </a:lnTo>
                              <a:lnTo>
                                <a:pt x="8" y="1"/>
                              </a:lnTo>
                              <a:lnTo>
                                <a:pt x="10" y="1"/>
                              </a:lnTo>
                              <a:lnTo>
                                <a:pt x="13" y="0"/>
                              </a:lnTo>
                              <a:lnTo>
                                <a:pt x="22" y="1"/>
                              </a:lnTo>
                              <a:lnTo>
                                <a:pt x="21" y="2"/>
                              </a:lnTo>
                              <a:lnTo>
                                <a:pt x="20" y="4"/>
                              </a:lnTo>
                              <a:lnTo>
                                <a:pt x="20" y="5"/>
                              </a:lnTo>
                              <a:lnTo>
                                <a:pt x="0" y="11"/>
                              </a:lnTo>
                            </a:path>
                          </a:pathLst>
                        </a:custGeom>
                        <a:solidFill>
                          <a:srgbClr val="E0E0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9826" name="Freeform 77">
                          <a:extLst>
                            <a:ext uri="{FF2B5EF4-FFF2-40B4-BE49-F238E27FC236}">
                              <a16:creationId xmlns:a16="http://schemas.microsoft.com/office/drawing/2014/main" id="{A1AB8C74-F3A1-ACCD-7BE7-D0D124787494}"/>
                            </a:ext>
                          </a:extLst>
                        </p:cNvPr>
                        <p:cNvSpPr>
                          <a:spLocks/>
                        </p:cNvSpPr>
                        <p:nvPr/>
                      </p:nvSpPr>
                      <p:spPr bwMode="auto">
                        <a:xfrm>
                          <a:off x="1125" y="1147"/>
                          <a:ext cx="45" cy="21"/>
                        </a:xfrm>
                        <a:custGeom>
                          <a:avLst/>
                          <a:gdLst>
                            <a:gd name="T0" fmla="*/ 0 w 45"/>
                            <a:gd name="T1" fmla="*/ 5 h 21"/>
                            <a:gd name="T2" fmla="*/ 6 w 45"/>
                            <a:gd name="T3" fmla="*/ 5 h 21"/>
                            <a:gd name="T4" fmla="*/ 8 w 45"/>
                            <a:gd name="T5" fmla="*/ 6 h 21"/>
                            <a:gd name="T6" fmla="*/ 10 w 45"/>
                            <a:gd name="T7" fmla="*/ 7 h 21"/>
                            <a:gd name="T8" fmla="*/ 14 w 45"/>
                            <a:gd name="T9" fmla="*/ 8 h 21"/>
                            <a:gd name="T10" fmla="*/ 16 w 45"/>
                            <a:gd name="T11" fmla="*/ 9 h 21"/>
                            <a:gd name="T12" fmla="*/ 18 w 45"/>
                            <a:gd name="T13" fmla="*/ 12 h 21"/>
                            <a:gd name="T14" fmla="*/ 20 w 45"/>
                            <a:gd name="T15" fmla="*/ 15 h 21"/>
                            <a:gd name="T16" fmla="*/ 23 w 45"/>
                            <a:gd name="T17" fmla="*/ 18 h 21"/>
                            <a:gd name="T18" fmla="*/ 24 w 45"/>
                            <a:gd name="T19" fmla="*/ 20 h 21"/>
                            <a:gd name="T20" fmla="*/ 44 w 45"/>
                            <a:gd name="T21" fmla="*/ 10 h 21"/>
                            <a:gd name="T22" fmla="*/ 43 w 45"/>
                            <a:gd name="T23" fmla="*/ 8 h 21"/>
                            <a:gd name="T24" fmla="*/ 42 w 45"/>
                            <a:gd name="T25" fmla="*/ 5 h 21"/>
                            <a:gd name="T26" fmla="*/ 39 w 45"/>
                            <a:gd name="T27" fmla="*/ 4 h 21"/>
                            <a:gd name="T28" fmla="*/ 37 w 45"/>
                            <a:gd name="T29" fmla="*/ 2 h 21"/>
                            <a:gd name="T30" fmla="*/ 35 w 45"/>
                            <a:gd name="T31" fmla="*/ 1 h 21"/>
                            <a:gd name="T32" fmla="*/ 33 w 45"/>
                            <a:gd name="T33" fmla="*/ 0 h 21"/>
                            <a:gd name="T34" fmla="*/ 25 w 45"/>
                            <a:gd name="T35" fmla="*/ 1 h 21"/>
                            <a:gd name="T36" fmla="*/ 16 w 45"/>
                            <a:gd name="T37" fmla="*/ 2 h 21"/>
                            <a:gd name="T38" fmla="*/ 0 w 45"/>
                            <a:gd name="T39" fmla="*/ 5 h 2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5"/>
                            <a:gd name="T61" fmla="*/ 0 h 21"/>
                            <a:gd name="T62" fmla="*/ 45 w 45"/>
                            <a:gd name="T63" fmla="*/ 21 h 2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5" h="21">
                              <a:moveTo>
                                <a:pt x="0" y="5"/>
                              </a:moveTo>
                              <a:lnTo>
                                <a:pt x="6" y="5"/>
                              </a:lnTo>
                              <a:lnTo>
                                <a:pt x="8" y="6"/>
                              </a:lnTo>
                              <a:lnTo>
                                <a:pt x="10" y="7"/>
                              </a:lnTo>
                              <a:lnTo>
                                <a:pt x="14" y="8"/>
                              </a:lnTo>
                              <a:lnTo>
                                <a:pt x="16" y="9"/>
                              </a:lnTo>
                              <a:lnTo>
                                <a:pt x="18" y="12"/>
                              </a:lnTo>
                              <a:lnTo>
                                <a:pt x="20" y="15"/>
                              </a:lnTo>
                              <a:lnTo>
                                <a:pt x="23" y="18"/>
                              </a:lnTo>
                              <a:lnTo>
                                <a:pt x="24" y="20"/>
                              </a:lnTo>
                              <a:lnTo>
                                <a:pt x="44" y="10"/>
                              </a:lnTo>
                              <a:lnTo>
                                <a:pt x="43" y="8"/>
                              </a:lnTo>
                              <a:lnTo>
                                <a:pt x="42" y="5"/>
                              </a:lnTo>
                              <a:lnTo>
                                <a:pt x="39" y="4"/>
                              </a:lnTo>
                              <a:lnTo>
                                <a:pt x="37" y="2"/>
                              </a:lnTo>
                              <a:lnTo>
                                <a:pt x="35" y="1"/>
                              </a:lnTo>
                              <a:lnTo>
                                <a:pt x="33" y="0"/>
                              </a:lnTo>
                              <a:lnTo>
                                <a:pt x="25" y="1"/>
                              </a:lnTo>
                              <a:lnTo>
                                <a:pt x="16" y="2"/>
                              </a:lnTo>
                              <a:lnTo>
                                <a:pt x="0" y="5"/>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grpSp>
                  <p:grpSp>
                    <p:nvGrpSpPr>
                      <p:cNvPr id="159798" name="Group 49">
                        <a:extLst>
                          <a:ext uri="{FF2B5EF4-FFF2-40B4-BE49-F238E27FC236}">
                            <a16:creationId xmlns:a16="http://schemas.microsoft.com/office/drawing/2014/main" id="{4A31A29E-F7AC-57E5-5A63-D8844A92F7FB}"/>
                          </a:ext>
                        </a:extLst>
                      </p:cNvPr>
                      <p:cNvGrpSpPr>
                        <a:grpSpLocks/>
                      </p:cNvGrpSpPr>
                      <p:nvPr/>
                    </p:nvGrpSpPr>
                    <p:grpSpPr bwMode="auto">
                      <a:xfrm>
                        <a:off x="1085" y="1146"/>
                        <a:ext cx="39" cy="21"/>
                        <a:chOff x="1085" y="1146"/>
                        <a:chExt cx="39" cy="21"/>
                      </a:xfrm>
                    </p:grpSpPr>
                    <p:grpSp>
                      <p:nvGrpSpPr>
                        <p:cNvPr id="159812" name="Group 63">
                          <a:extLst>
                            <a:ext uri="{FF2B5EF4-FFF2-40B4-BE49-F238E27FC236}">
                              <a16:creationId xmlns:a16="http://schemas.microsoft.com/office/drawing/2014/main" id="{4B8A9DCE-C8E3-C536-A9F3-E42C8872496B}"/>
                            </a:ext>
                          </a:extLst>
                        </p:cNvPr>
                        <p:cNvGrpSpPr>
                          <a:grpSpLocks/>
                        </p:cNvGrpSpPr>
                        <p:nvPr/>
                      </p:nvGrpSpPr>
                      <p:grpSpPr bwMode="auto">
                        <a:xfrm>
                          <a:off x="1113" y="1146"/>
                          <a:ext cx="11" cy="14"/>
                          <a:chOff x="1113" y="1146"/>
                          <a:chExt cx="11" cy="14"/>
                        </a:xfrm>
                      </p:grpSpPr>
                      <p:sp>
                        <p:nvSpPr>
                          <p:cNvPr id="159822" name="Freeform 73">
                            <a:extLst>
                              <a:ext uri="{FF2B5EF4-FFF2-40B4-BE49-F238E27FC236}">
                                <a16:creationId xmlns:a16="http://schemas.microsoft.com/office/drawing/2014/main" id="{DD5F3548-5ACD-166C-0049-BF8AC39AA377}"/>
                              </a:ext>
                            </a:extLst>
                          </p:cNvPr>
                          <p:cNvSpPr>
                            <a:spLocks/>
                          </p:cNvSpPr>
                          <p:nvPr/>
                        </p:nvSpPr>
                        <p:spPr bwMode="auto">
                          <a:xfrm>
                            <a:off x="1115" y="1150"/>
                            <a:ext cx="9" cy="10"/>
                          </a:xfrm>
                          <a:custGeom>
                            <a:avLst/>
                            <a:gdLst>
                              <a:gd name="T0" fmla="*/ 0 w 9"/>
                              <a:gd name="T1" fmla="*/ 0 h 10"/>
                              <a:gd name="T2" fmla="*/ 5 w 9"/>
                              <a:gd name="T3" fmla="*/ 9 h 10"/>
                              <a:gd name="T4" fmla="*/ 8 w 9"/>
                              <a:gd name="T5" fmla="*/ 9 h 10"/>
                              <a:gd name="T6" fmla="*/ 2 w 9"/>
                              <a:gd name="T7" fmla="*/ 0 h 10"/>
                              <a:gd name="T8" fmla="*/ 0 w 9"/>
                              <a:gd name="T9" fmla="*/ 0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0" y="0"/>
                                </a:moveTo>
                                <a:lnTo>
                                  <a:pt x="5" y="9"/>
                                </a:lnTo>
                                <a:lnTo>
                                  <a:pt x="8" y="9"/>
                                </a:lnTo>
                                <a:lnTo>
                                  <a:pt x="2"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9823" name="Oval 74">
                            <a:extLst>
                              <a:ext uri="{FF2B5EF4-FFF2-40B4-BE49-F238E27FC236}">
                                <a16:creationId xmlns:a16="http://schemas.microsoft.com/office/drawing/2014/main" id="{9A28FA99-9E95-5DA9-5049-32BE7689B07E}"/>
                              </a:ext>
                            </a:extLst>
                          </p:cNvPr>
                          <p:cNvSpPr>
                            <a:spLocks noChangeArrowheads="1"/>
                          </p:cNvSpPr>
                          <p:nvPr/>
                        </p:nvSpPr>
                        <p:spPr bwMode="auto">
                          <a:xfrm>
                            <a:off x="1113" y="1146"/>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9813" name="Group 64">
                          <a:extLst>
                            <a:ext uri="{FF2B5EF4-FFF2-40B4-BE49-F238E27FC236}">
                              <a16:creationId xmlns:a16="http://schemas.microsoft.com/office/drawing/2014/main" id="{2CBFD845-A18D-C33C-EABE-A8C8B978EC11}"/>
                            </a:ext>
                          </a:extLst>
                        </p:cNvPr>
                        <p:cNvGrpSpPr>
                          <a:grpSpLocks/>
                        </p:cNvGrpSpPr>
                        <p:nvPr/>
                      </p:nvGrpSpPr>
                      <p:grpSpPr bwMode="auto">
                        <a:xfrm>
                          <a:off x="1104" y="1148"/>
                          <a:ext cx="11" cy="14"/>
                          <a:chOff x="1104" y="1148"/>
                          <a:chExt cx="11" cy="14"/>
                        </a:xfrm>
                      </p:grpSpPr>
                      <p:sp>
                        <p:nvSpPr>
                          <p:cNvPr id="159820" name="Freeform 71">
                            <a:extLst>
                              <a:ext uri="{FF2B5EF4-FFF2-40B4-BE49-F238E27FC236}">
                                <a16:creationId xmlns:a16="http://schemas.microsoft.com/office/drawing/2014/main" id="{DEBFE760-DD83-7C68-93AF-4163C4A13A94}"/>
                              </a:ext>
                            </a:extLst>
                          </p:cNvPr>
                          <p:cNvSpPr>
                            <a:spLocks/>
                          </p:cNvSpPr>
                          <p:nvPr/>
                        </p:nvSpPr>
                        <p:spPr bwMode="auto">
                          <a:xfrm>
                            <a:off x="1107" y="1152"/>
                            <a:ext cx="8" cy="10"/>
                          </a:xfrm>
                          <a:custGeom>
                            <a:avLst/>
                            <a:gdLst>
                              <a:gd name="T0" fmla="*/ 0 w 8"/>
                              <a:gd name="T1" fmla="*/ 0 h 10"/>
                              <a:gd name="T2" fmla="*/ 4 w 8"/>
                              <a:gd name="T3" fmla="*/ 9 h 10"/>
                              <a:gd name="T4" fmla="*/ 7 w 8"/>
                              <a:gd name="T5" fmla="*/ 9 h 10"/>
                              <a:gd name="T6" fmla="*/ 2 w 8"/>
                              <a:gd name="T7" fmla="*/ 0 h 10"/>
                              <a:gd name="T8" fmla="*/ 0 w 8"/>
                              <a:gd name="T9" fmla="*/ 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0" y="0"/>
                                </a:moveTo>
                                <a:lnTo>
                                  <a:pt x="4" y="9"/>
                                </a:lnTo>
                                <a:lnTo>
                                  <a:pt x="7" y="9"/>
                                </a:lnTo>
                                <a:lnTo>
                                  <a:pt x="2"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9821" name="Oval 72">
                            <a:extLst>
                              <a:ext uri="{FF2B5EF4-FFF2-40B4-BE49-F238E27FC236}">
                                <a16:creationId xmlns:a16="http://schemas.microsoft.com/office/drawing/2014/main" id="{D40CDA1C-5736-BD89-A394-3E323F947331}"/>
                              </a:ext>
                            </a:extLst>
                          </p:cNvPr>
                          <p:cNvSpPr>
                            <a:spLocks noChangeArrowheads="1"/>
                          </p:cNvSpPr>
                          <p:nvPr/>
                        </p:nvSpPr>
                        <p:spPr bwMode="auto">
                          <a:xfrm>
                            <a:off x="1104" y="1148"/>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9814" name="Group 65">
                          <a:extLst>
                            <a:ext uri="{FF2B5EF4-FFF2-40B4-BE49-F238E27FC236}">
                              <a16:creationId xmlns:a16="http://schemas.microsoft.com/office/drawing/2014/main" id="{F1CA6532-19C7-8FFC-0A58-A786C14C3998}"/>
                            </a:ext>
                          </a:extLst>
                        </p:cNvPr>
                        <p:cNvGrpSpPr>
                          <a:grpSpLocks/>
                        </p:cNvGrpSpPr>
                        <p:nvPr/>
                      </p:nvGrpSpPr>
                      <p:grpSpPr bwMode="auto">
                        <a:xfrm>
                          <a:off x="1095" y="1152"/>
                          <a:ext cx="10" cy="9"/>
                          <a:chOff x="1095" y="1152"/>
                          <a:chExt cx="10" cy="9"/>
                        </a:xfrm>
                      </p:grpSpPr>
                      <p:sp>
                        <p:nvSpPr>
                          <p:cNvPr id="159818" name="Freeform 69">
                            <a:extLst>
                              <a:ext uri="{FF2B5EF4-FFF2-40B4-BE49-F238E27FC236}">
                                <a16:creationId xmlns:a16="http://schemas.microsoft.com/office/drawing/2014/main" id="{48DE5112-704A-B01C-D019-CAFCB361D58B}"/>
                              </a:ext>
                            </a:extLst>
                          </p:cNvPr>
                          <p:cNvSpPr>
                            <a:spLocks/>
                          </p:cNvSpPr>
                          <p:nvPr/>
                        </p:nvSpPr>
                        <p:spPr bwMode="auto">
                          <a:xfrm>
                            <a:off x="1097" y="1155"/>
                            <a:ext cx="8" cy="1"/>
                          </a:xfrm>
                          <a:custGeom>
                            <a:avLst/>
                            <a:gdLst>
                              <a:gd name="T0" fmla="*/ 0 w 8"/>
                              <a:gd name="T1" fmla="*/ 0 h 1"/>
                              <a:gd name="T2" fmla="*/ 5 w 8"/>
                              <a:gd name="T3" fmla="*/ 0 h 1"/>
                              <a:gd name="T4" fmla="*/ 7 w 8"/>
                              <a:gd name="T5" fmla="*/ 0 h 1"/>
                              <a:gd name="T6" fmla="*/ 3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5" y="0"/>
                                </a:lnTo>
                                <a:lnTo>
                                  <a:pt x="7" y="0"/>
                                </a:lnTo>
                                <a:lnTo>
                                  <a:pt x="3"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9819" name="Oval 70">
                            <a:extLst>
                              <a:ext uri="{FF2B5EF4-FFF2-40B4-BE49-F238E27FC236}">
                                <a16:creationId xmlns:a16="http://schemas.microsoft.com/office/drawing/2014/main" id="{774EB5E8-C7EF-93A0-D3A6-00562D0B8151}"/>
                              </a:ext>
                            </a:extLst>
                          </p:cNvPr>
                          <p:cNvSpPr>
                            <a:spLocks noChangeArrowheads="1"/>
                          </p:cNvSpPr>
                          <p:nvPr/>
                        </p:nvSpPr>
                        <p:spPr bwMode="auto">
                          <a:xfrm>
                            <a:off x="1095" y="1152"/>
                            <a:ext cx="7"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9815" name="Group 66">
                          <a:extLst>
                            <a:ext uri="{FF2B5EF4-FFF2-40B4-BE49-F238E27FC236}">
                              <a16:creationId xmlns:a16="http://schemas.microsoft.com/office/drawing/2014/main" id="{AFF547DE-EDE3-7554-C8D0-A0D2089194D7}"/>
                            </a:ext>
                          </a:extLst>
                        </p:cNvPr>
                        <p:cNvGrpSpPr>
                          <a:grpSpLocks/>
                        </p:cNvGrpSpPr>
                        <p:nvPr/>
                      </p:nvGrpSpPr>
                      <p:grpSpPr bwMode="auto">
                        <a:xfrm>
                          <a:off x="1085" y="1153"/>
                          <a:ext cx="11" cy="14"/>
                          <a:chOff x="1085" y="1153"/>
                          <a:chExt cx="11" cy="14"/>
                        </a:xfrm>
                      </p:grpSpPr>
                      <p:sp>
                        <p:nvSpPr>
                          <p:cNvPr id="159816" name="Freeform 67">
                            <a:extLst>
                              <a:ext uri="{FF2B5EF4-FFF2-40B4-BE49-F238E27FC236}">
                                <a16:creationId xmlns:a16="http://schemas.microsoft.com/office/drawing/2014/main" id="{D61AEC8C-D5C1-03E8-839E-E28CD987F9F0}"/>
                              </a:ext>
                            </a:extLst>
                          </p:cNvPr>
                          <p:cNvSpPr>
                            <a:spLocks/>
                          </p:cNvSpPr>
                          <p:nvPr/>
                        </p:nvSpPr>
                        <p:spPr bwMode="auto">
                          <a:xfrm>
                            <a:off x="1087" y="1157"/>
                            <a:ext cx="9" cy="10"/>
                          </a:xfrm>
                          <a:custGeom>
                            <a:avLst/>
                            <a:gdLst>
                              <a:gd name="T0" fmla="*/ 0 w 9"/>
                              <a:gd name="T1" fmla="*/ 0 h 10"/>
                              <a:gd name="T2" fmla="*/ 5 w 9"/>
                              <a:gd name="T3" fmla="*/ 9 h 10"/>
                              <a:gd name="T4" fmla="*/ 8 w 9"/>
                              <a:gd name="T5" fmla="*/ 9 h 10"/>
                              <a:gd name="T6" fmla="*/ 2 w 9"/>
                              <a:gd name="T7" fmla="*/ 0 h 10"/>
                              <a:gd name="T8" fmla="*/ 0 w 9"/>
                              <a:gd name="T9" fmla="*/ 0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0" y="0"/>
                                </a:moveTo>
                                <a:lnTo>
                                  <a:pt x="5" y="9"/>
                                </a:lnTo>
                                <a:lnTo>
                                  <a:pt x="8" y="9"/>
                                </a:lnTo>
                                <a:lnTo>
                                  <a:pt x="2"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9817" name="Oval 68">
                            <a:extLst>
                              <a:ext uri="{FF2B5EF4-FFF2-40B4-BE49-F238E27FC236}">
                                <a16:creationId xmlns:a16="http://schemas.microsoft.com/office/drawing/2014/main" id="{9A114F1B-3DEE-A940-1F63-B5B06024BF3A}"/>
                              </a:ext>
                            </a:extLst>
                          </p:cNvPr>
                          <p:cNvSpPr>
                            <a:spLocks noChangeArrowheads="1"/>
                          </p:cNvSpPr>
                          <p:nvPr/>
                        </p:nvSpPr>
                        <p:spPr bwMode="auto">
                          <a:xfrm>
                            <a:off x="1085" y="1153"/>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grpSp>
                    <p:nvGrpSpPr>
                      <p:cNvPr id="159799" name="Group 50">
                        <a:extLst>
                          <a:ext uri="{FF2B5EF4-FFF2-40B4-BE49-F238E27FC236}">
                            <a16:creationId xmlns:a16="http://schemas.microsoft.com/office/drawing/2014/main" id="{1EA51DE6-99D2-0567-1C1A-DD35DD1ADCDC}"/>
                          </a:ext>
                        </a:extLst>
                      </p:cNvPr>
                      <p:cNvGrpSpPr>
                        <a:grpSpLocks/>
                      </p:cNvGrpSpPr>
                      <p:nvPr/>
                    </p:nvGrpSpPr>
                    <p:grpSpPr bwMode="auto">
                      <a:xfrm>
                        <a:off x="1046" y="1156"/>
                        <a:ext cx="40" cy="16"/>
                        <a:chOff x="1046" y="1156"/>
                        <a:chExt cx="40" cy="16"/>
                      </a:xfrm>
                    </p:grpSpPr>
                    <p:grpSp>
                      <p:nvGrpSpPr>
                        <p:cNvPr id="159800" name="Group 51">
                          <a:extLst>
                            <a:ext uri="{FF2B5EF4-FFF2-40B4-BE49-F238E27FC236}">
                              <a16:creationId xmlns:a16="http://schemas.microsoft.com/office/drawing/2014/main" id="{4FEAF055-315B-31AE-6382-E58FFA64507C}"/>
                            </a:ext>
                          </a:extLst>
                        </p:cNvPr>
                        <p:cNvGrpSpPr>
                          <a:grpSpLocks/>
                        </p:cNvGrpSpPr>
                        <p:nvPr/>
                      </p:nvGrpSpPr>
                      <p:grpSpPr bwMode="auto">
                        <a:xfrm>
                          <a:off x="1076" y="1156"/>
                          <a:ext cx="10" cy="9"/>
                          <a:chOff x="1076" y="1156"/>
                          <a:chExt cx="10" cy="9"/>
                        </a:xfrm>
                      </p:grpSpPr>
                      <p:sp>
                        <p:nvSpPr>
                          <p:cNvPr id="159810" name="Freeform 61">
                            <a:extLst>
                              <a:ext uri="{FF2B5EF4-FFF2-40B4-BE49-F238E27FC236}">
                                <a16:creationId xmlns:a16="http://schemas.microsoft.com/office/drawing/2014/main" id="{681F379F-2A59-D386-BF4D-59F1CBB2271F}"/>
                              </a:ext>
                            </a:extLst>
                          </p:cNvPr>
                          <p:cNvSpPr>
                            <a:spLocks/>
                          </p:cNvSpPr>
                          <p:nvPr/>
                        </p:nvSpPr>
                        <p:spPr bwMode="auto">
                          <a:xfrm>
                            <a:off x="1078" y="1160"/>
                            <a:ext cx="8" cy="1"/>
                          </a:xfrm>
                          <a:custGeom>
                            <a:avLst/>
                            <a:gdLst>
                              <a:gd name="T0" fmla="*/ 0 w 8"/>
                              <a:gd name="T1" fmla="*/ 0 h 1"/>
                              <a:gd name="T2" fmla="*/ 4 w 8"/>
                              <a:gd name="T3" fmla="*/ 0 h 1"/>
                              <a:gd name="T4" fmla="*/ 7 w 8"/>
                              <a:gd name="T5" fmla="*/ 0 h 1"/>
                              <a:gd name="T6" fmla="*/ 2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4" y="0"/>
                                </a:lnTo>
                                <a:lnTo>
                                  <a:pt x="7" y="0"/>
                                </a:lnTo>
                                <a:lnTo>
                                  <a:pt x="2"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9811" name="Oval 62">
                            <a:extLst>
                              <a:ext uri="{FF2B5EF4-FFF2-40B4-BE49-F238E27FC236}">
                                <a16:creationId xmlns:a16="http://schemas.microsoft.com/office/drawing/2014/main" id="{321210AA-F278-73B5-CC86-85FDBC4AA1EE}"/>
                              </a:ext>
                            </a:extLst>
                          </p:cNvPr>
                          <p:cNvSpPr>
                            <a:spLocks noChangeArrowheads="1"/>
                          </p:cNvSpPr>
                          <p:nvPr/>
                        </p:nvSpPr>
                        <p:spPr bwMode="auto">
                          <a:xfrm>
                            <a:off x="1076" y="1156"/>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9801" name="Group 52">
                          <a:extLst>
                            <a:ext uri="{FF2B5EF4-FFF2-40B4-BE49-F238E27FC236}">
                              <a16:creationId xmlns:a16="http://schemas.microsoft.com/office/drawing/2014/main" id="{9D696ED7-D3D6-1822-D365-9B3266828361}"/>
                            </a:ext>
                          </a:extLst>
                        </p:cNvPr>
                        <p:cNvGrpSpPr>
                          <a:grpSpLocks/>
                        </p:cNvGrpSpPr>
                        <p:nvPr/>
                      </p:nvGrpSpPr>
                      <p:grpSpPr bwMode="auto">
                        <a:xfrm>
                          <a:off x="1065" y="1158"/>
                          <a:ext cx="11" cy="13"/>
                          <a:chOff x="1065" y="1158"/>
                          <a:chExt cx="11" cy="13"/>
                        </a:xfrm>
                      </p:grpSpPr>
                      <p:sp>
                        <p:nvSpPr>
                          <p:cNvPr id="159808" name="Freeform 59">
                            <a:extLst>
                              <a:ext uri="{FF2B5EF4-FFF2-40B4-BE49-F238E27FC236}">
                                <a16:creationId xmlns:a16="http://schemas.microsoft.com/office/drawing/2014/main" id="{623205EF-120F-76D6-57D4-F736E8BEF577}"/>
                              </a:ext>
                            </a:extLst>
                          </p:cNvPr>
                          <p:cNvSpPr>
                            <a:spLocks/>
                          </p:cNvSpPr>
                          <p:nvPr/>
                        </p:nvSpPr>
                        <p:spPr bwMode="auto">
                          <a:xfrm>
                            <a:off x="1068" y="1162"/>
                            <a:ext cx="8" cy="9"/>
                          </a:xfrm>
                          <a:custGeom>
                            <a:avLst/>
                            <a:gdLst>
                              <a:gd name="T0" fmla="*/ 0 w 8"/>
                              <a:gd name="T1" fmla="*/ 0 h 9"/>
                              <a:gd name="T2" fmla="*/ 5 w 8"/>
                              <a:gd name="T3" fmla="*/ 8 h 9"/>
                              <a:gd name="T4" fmla="*/ 7 w 8"/>
                              <a:gd name="T5" fmla="*/ 8 h 9"/>
                              <a:gd name="T6" fmla="*/ 3 w 8"/>
                              <a:gd name="T7" fmla="*/ 0 h 9"/>
                              <a:gd name="T8" fmla="*/ 0 w 8"/>
                              <a:gd name="T9" fmla="*/ 0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0"/>
                                </a:moveTo>
                                <a:lnTo>
                                  <a:pt x="5" y="8"/>
                                </a:lnTo>
                                <a:lnTo>
                                  <a:pt x="7" y="8"/>
                                </a:lnTo>
                                <a:lnTo>
                                  <a:pt x="3"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9809" name="Oval 60">
                            <a:extLst>
                              <a:ext uri="{FF2B5EF4-FFF2-40B4-BE49-F238E27FC236}">
                                <a16:creationId xmlns:a16="http://schemas.microsoft.com/office/drawing/2014/main" id="{2CC0FFA6-2A38-09F5-5536-DBEE71826C3B}"/>
                              </a:ext>
                            </a:extLst>
                          </p:cNvPr>
                          <p:cNvSpPr>
                            <a:spLocks noChangeArrowheads="1"/>
                          </p:cNvSpPr>
                          <p:nvPr/>
                        </p:nvSpPr>
                        <p:spPr bwMode="auto">
                          <a:xfrm>
                            <a:off x="1065" y="1158"/>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9802" name="Group 53">
                          <a:extLst>
                            <a:ext uri="{FF2B5EF4-FFF2-40B4-BE49-F238E27FC236}">
                              <a16:creationId xmlns:a16="http://schemas.microsoft.com/office/drawing/2014/main" id="{7F9A7F02-066B-CCC0-DDC2-7EEE88D3193A}"/>
                            </a:ext>
                          </a:extLst>
                        </p:cNvPr>
                        <p:cNvGrpSpPr>
                          <a:grpSpLocks/>
                        </p:cNvGrpSpPr>
                        <p:nvPr/>
                      </p:nvGrpSpPr>
                      <p:grpSpPr bwMode="auto">
                        <a:xfrm>
                          <a:off x="1056" y="1161"/>
                          <a:ext cx="11" cy="9"/>
                          <a:chOff x="1056" y="1161"/>
                          <a:chExt cx="11" cy="9"/>
                        </a:xfrm>
                      </p:grpSpPr>
                      <p:sp>
                        <p:nvSpPr>
                          <p:cNvPr id="159806" name="Freeform 57">
                            <a:extLst>
                              <a:ext uri="{FF2B5EF4-FFF2-40B4-BE49-F238E27FC236}">
                                <a16:creationId xmlns:a16="http://schemas.microsoft.com/office/drawing/2014/main" id="{60DB9E6A-EA00-596F-674A-E473624BF457}"/>
                              </a:ext>
                            </a:extLst>
                          </p:cNvPr>
                          <p:cNvSpPr>
                            <a:spLocks/>
                          </p:cNvSpPr>
                          <p:nvPr/>
                        </p:nvSpPr>
                        <p:spPr bwMode="auto">
                          <a:xfrm>
                            <a:off x="1058" y="1165"/>
                            <a:ext cx="9" cy="1"/>
                          </a:xfrm>
                          <a:custGeom>
                            <a:avLst/>
                            <a:gdLst>
                              <a:gd name="T0" fmla="*/ 0 w 9"/>
                              <a:gd name="T1" fmla="*/ 0 h 1"/>
                              <a:gd name="T2" fmla="*/ 5 w 9"/>
                              <a:gd name="T3" fmla="*/ 0 h 1"/>
                              <a:gd name="T4" fmla="*/ 8 w 9"/>
                              <a:gd name="T5" fmla="*/ 0 h 1"/>
                              <a:gd name="T6" fmla="*/ 3 w 9"/>
                              <a:gd name="T7" fmla="*/ 0 h 1"/>
                              <a:gd name="T8" fmla="*/ 0 w 9"/>
                              <a:gd name="T9" fmla="*/ 0 h 1"/>
                              <a:gd name="T10" fmla="*/ 0 60000 65536"/>
                              <a:gd name="T11" fmla="*/ 0 60000 65536"/>
                              <a:gd name="T12" fmla="*/ 0 60000 65536"/>
                              <a:gd name="T13" fmla="*/ 0 60000 65536"/>
                              <a:gd name="T14" fmla="*/ 0 60000 65536"/>
                              <a:gd name="T15" fmla="*/ 0 w 9"/>
                              <a:gd name="T16" fmla="*/ 0 h 1"/>
                              <a:gd name="T17" fmla="*/ 9 w 9"/>
                              <a:gd name="T18" fmla="*/ 1 h 1"/>
                            </a:gdLst>
                            <a:ahLst/>
                            <a:cxnLst>
                              <a:cxn ang="T10">
                                <a:pos x="T0" y="T1"/>
                              </a:cxn>
                              <a:cxn ang="T11">
                                <a:pos x="T2" y="T3"/>
                              </a:cxn>
                              <a:cxn ang="T12">
                                <a:pos x="T4" y="T5"/>
                              </a:cxn>
                              <a:cxn ang="T13">
                                <a:pos x="T6" y="T7"/>
                              </a:cxn>
                              <a:cxn ang="T14">
                                <a:pos x="T8" y="T9"/>
                              </a:cxn>
                            </a:cxnLst>
                            <a:rect l="T15" t="T16" r="T17" b="T18"/>
                            <a:pathLst>
                              <a:path w="9" h="1">
                                <a:moveTo>
                                  <a:pt x="0" y="0"/>
                                </a:moveTo>
                                <a:lnTo>
                                  <a:pt x="5" y="0"/>
                                </a:lnTo>
                                <a:lnTo>
                                  <a:pt x="8" y="0"/>
                                </a:lnTo>
                                <a:lnTo>
                                  <a:pt x="3"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9807" name="Oval 58">
                            <a:extLst>
                              <a:ext uri="{FF2B5EF4-FFF2-40B4-BE49-F238E27FC236}">
                                <a16:creationId xmlns:a16="http://schemas.microsoft.com/office/drawing/2014/main" id="{EB5138C0-EF10-00B8-B192-D60D05FB3E92}"/>
                              </a:ext>
                            </a:extLst>
                          </p:cNvPr>
                          <p:cNvSpPr>
                            <a:spLocks noChangeArrowheads="1"/>
                          </p:cNvSpPr>
                          <p:nvPr/>
                        </p:nvSpPr>
                        <p:spPr bwMode="auto">
                          <a:xfrm>
                            <a:off x="1056" y="1161"/>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nvGrpSpPr>
                        <p:cNvPr id="159803" name="Group 54">
                          <a:extLst>
                            <a:ext uri="{FF2B5EF4-FFF2-40B4-BE49-F238E27FC236}">
                              <a16:creationId xmlns:a16="http://schemas.microsoft.com/office/drawing/2014/main" id="{AC0FD78D-BC4E-9579-E223-BB3DC361C5A9}"/>
                            </a:ext>
                          </a:extLst>
                        </p:cNvPr>
                        <p:cNvGrpSpPr>
                          <a:grpSpLocks/>
                        </p:cNvGrpSpPr>
                        <p:nvPr/>
                      </p:nvGrpSpPr>
                      <p:grpSpPr bwMode="auto">
                        <a:xfrm>
                          <a:off x="1046" y="1163"/>
                          <a:ext cx="11" cy="9"/>
                          <a:chOff x="1046" y="1163"/>
                          <a:chExt cx="11" cy="9"/>
                        </a:xfrm>
                      </p:grpSpPr>
                      <p:sp>
                        <p:nvSpPr>
                          <p:cNvPr id="159804" name="Freeform 55">
                            <a:extLst>
                              <a:ext uri="{FF2B5EF4-FFF2-40B4-BE49-F238E27FC236}">
                                <a16:creationId xmlns:a16="http://schemas.microsoft.com/office/drawing/2014/main" id="{0AA31524-A9DE-378C-B89B-382F4415852C}"/>
                              </a:ext>
                            </a:extLst>
                          </p:cNvPr>
                          <p:cNvSpPr>
                            <a:spLocks/>
                          </p:cNvSpPr>
                          <p:nvPr/>
                        </p:nvSpPr>
                        <p:spPr bwMode="auto">
                          <a:xfrm>
                            <a:off x="1049" y="1166"/>
                            <a:ext cx="8" cy="1"/>
                          </a:xfrm>
                          <a:custGeom>
                            <a:avLst/>
                            <a:gdLst>
                              <a:gd name="T0" fmla="*/ 0 w 8"/>
                              <a:gd name="T1" fmla="*/ 0 h 1"/>
                              <a:gd name="T2" fmla="*/ 5 w 8"/>
                              <a:gd name="T3" fmla="*/ 0 h 1"/>
                              <a:gd name="T4" fmla="*/ 7 w 8"/>
                              <a:gd name="T5" fmla="*/ 0 h 1"/>
                              <a:gd name="T6" fmla="*/ 3 w 8"/>
                              <a:gd name="T7" fmla="*/ 0 h 1"/>
                              <a:gd name="T8" fmla="*/ 0 w 8"/>
                              <a:gd name="T9" fmla="*/ 0 h 1"/>
                              <a:gd name="T10" fmla="*/ 0 60000 65536"/>
                              <a:gd name="T11" fmla="*/ 0 60000 65536"/>
                              <a:gd name="T12" fmla="*/ 0 60000 65536"/>
                              <a:gd name="T13" fmla="*/ 0 60000 65536"/>
                              <a:gd name="T14" fmla="*/ 0 60000 65536"/>
                              <a:gd name="T15" fmla="*/ 0 w 8"/>
                              <a:gd name="T16" fmla="*/ 0 h 1"/>
                              <a:gd name="T17" fmla="*/ 8 w 8"/>
                              <a:gd name="T18" fmla="*/ 1 h 1"/>
                            </a:gdLst>
                            <a:ahLst/>
                            <a:cxnLst>
                              <a:cxn ang="T10">
                                <a:pos x="T0" y="T1"/>
                              </a:cxn>
                              <a:cxn ang="T11">
                                <a:pos x="T2" y="T3"/>
                              </a:cxn>
                              <a:cxn ang="T12">
                                <a:pos x="T4" y="T5"/>
                              </a:cxn>
                              <a:cxn ang="T13">
                                <a:pos x="T6" y="T7"/>
                              </a:cxn>
                              <a:cxn ang="T14">
                                <a:pos x="T8" y="T9"/>
                              </a:cxn>
                            </a:cxnLst>
                            <a:rect l="T15" t="T16" r="T17" b="T18"/>
                            <a:pathLst>
                              <a:path w="8" h="1">
                                <a:moveTo>
                                  <a:pt x="0" y="0"/>
                                </a:moveTo>
                                <a:lnTo>
                                  <a:pt x="5" y="0"/>
                                </a:lnTo>
                                <a:lnTo>
                                  <a:pt x="7" y="0"/>
                                </a:lnTo>
                                <a:lnTo>
                                  <a:pt x="3" y="0"/>
                                </a:lnTo>
                                <a:lnTo>
                                  <a:pt x="0" y="0"/>
                                </a:lnTo>
                              </a:path>
                            </a:pathLst>
                          </a:custGeom>
                          <a:solidFill>
                            <a:srgbClr val="60608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lIns="90442" tIns="44428" rIns="90442" bIns="44428">
                            <a:spAutoFit/>
                          </a:bodyPr>
                          <a:lstStyle/>
                          <a:p>
                            <a:endParaRPr lang="es-MX"/>
                          </a:p>
                        </p:txBody>
                      </p:sp>
                      <p:sp>
                        <p:nvSpPr>
                          <p:cNvPr id="159805" name="Oval 56">
                            <a:extLst>
                              <a:ext uri="{FF2B5EF4-FFF2-40B4-BE49-F238E27FC236}">
                                <a16:creationId xmlns:a16="http://schemas.microsoft.com/office/drawing/2014/main" id="{87D41B27-C483-E600-919D-F7D60359FB89}"/>
                              </a:ext>
                            </a:extLst>
                          </p:cNvPr>
                          <p:cNvSpPr>
                            <a:spLocks noChangeArrowheads="1"/>
                          </p:cNvSpPr>
                          <p:nvPr/>
                        </p:nvSpPr>
                        <p:spPr bwMode="auto">
                          <a:xfrm>
                            <a:off x="1046" y="1163"/>
                            <a:ext cx="8" cy="9"/>
                          </a:xfrm>
                          <a:prstGeom prst="ellipse">
                            <a:avLst/>
                          </a:prstGeom>
                          <a:solidFill>
                            <a:srgbClr val="C0C0E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grpSp>
                  </p:grpSp>
                </p:grpSp>
              </p:grpSp>
            </p:grpSp>
          </p:grpSp>
          <p:grpSp>
            <p:nvGrpSpPr>
              <p:cNvPr id="159776" name="Group 27">
                <a:extLst>
                  <a:ext uri="{FF2B5EF4-FFF2-40B4-BE49-F238E27FC236}">
                    <a16:creationId xmlns:a16="http://schemas.microsoft.com/office/drawing/2014/main" id="{09AEE8D7-6305-E72B-2539-865A6C373A64}"/>
                  </a:ext>
                </a:extLst>
              </p:cNvPr>
              <p:cNvGrpSpPr>
                <a:grpSpLocks/>
              </p:cNvGrpSpPr>
              <p:nvPr/>
            </p:nvGrpSpPr>
            <p:grpSpPr bwMode="auto">
              <a:xfrm>
                <a:off x="833" y="969"/>
                <a:ext cx="282" cy="305"/>
                <a:chOff x="833" y="969"/>
                <a:chExt cx="282" cy="305"/>
              </a:xfrm>
            </p:grpSpPr>
            <p:sp>
              <p:nvSpPr>
                <p:cNvPr id="159777" name="Oval 28">
                  <a:extLst>
                    <a:ext uri="{FF2B5EF4-FFF2-40B4-BE49-F238E27FC236}">
                      <a16:creationId xmlns:a16="http://schemas.microsoft.com/office/drawing/2014/main" id="{E3CEA9D0-76A4-9C34-6CC2-796B5A8E796A}"/>
                    </a:ext>
                  </a:extLst>
                </p:cNvPr>
                <p:cNvSpPr>
                  <a:spLocks noChangeArrowheads="1"/>
                </p:cNvSpPr>
                <p:nvPr/>
              </p:nvSpPr>
              <p:spPr bwMode="auto">
                <a:xfrm>
                  <a:off x="1100" y="1127"/>
                  <a:ext cx="15" cy="17"/>
                </a:xfrm>
                <a:prstGeom prst="ellipse">
                  <a:avLst/>
                </a:prstGeom>
                <a:solidFill>
                  <a:srgbClr val="FFC08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778" name="Oval 29">
                  <a:extLst>
                    <a:ext uri="{FF2B5EF4-FFF2-40B4-BE49-F238E27FC236}">
                      <a16:creationId xmlns:a16="http://schemas.microsoft.com/office/drawing/2014/main" id="{04E39C31-B36B-B450-94DB-FCB9286EC07B}"/>
                    </a:ext>
                  </a:extLst>
                </p:cNvPr>
                <p:cNvSpPr>
                  <a:spLocks noChangeArrowheads="1"/>
                </p:cNvSpPr>
                <p:nvPr/>
              </p:nvSpPr>
              <p:spPr bwMode="auto">
                <a:xfrm>
                  <a:off x="934" y="1255"/>
                  <a:ext cx="16" cy="19"/>
                </a:xfrm>
                <a:prstGeom prst="ellipse">
                  <a:avLst/>
                </a:prstGeom>
                <a:solidFill>
                  <a:srgbClr val="FFC08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779" name="Oval 30">
                  <a:extLst>
                    <a:ext uri="{FF2B5EF4-FFF2-40B4-BE49-F238E27FC236}">
                      <a16:creationId xmlns:a16="http://schemas.microsoft.com/office/drawing/2014/main" id="{545AC7F5-829B-02A2-A2C6-9A583A726ABB}"/>
                    </a:ext>
                  </a:extLst>
                </p:cNvPr>
                <p:cNvSpPr>
                  <a:spLocks noChangeArrowheads="1"/>
                </p:cNvSpPr>
                <p:nvPr/>
              </p:nvSpPr>
              <p:spPr bwMode="auto">
                <a:xfrm>
                  <a:off x="857" y="969"/>
                  <a:ext cx="71" cy="82"/>
                </a:xfrm>
                <a:prstGeom prst="ellipse">
                  <a:avLst/>
                </a:prstGeom>
                <a:solidFill>
                  <a:srgbClr val="FFC08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780" name="Freeform 31">
                  <a:extLst>
                    <a:ext uri="{FF2B5EF4-FFF2-40B4-BE49-F238E27FC236}">
                      <a16:creationId xmlns:a16="http://schemas.microsoft.com/office/drawing/2014/main" id="{DB89F09C-4D0B-8909-A3C9-CDCA0DB63A52}"/>
                    </a:ext>
                  </a:extLst>
                </p:cNvPr>
                <p:cNvSpPr>
                  <a:spLocks/>
                </p:cNvSpPr>
                <p:nvPr/>
              </p:nvSpPr>
              <p:spPr bwMode="auto">
                <a:xfrm>
                  <a:off x="833" y="1046"/>
                  <a:ext cx="276" cy="226"/>
                </a:xfrm>
                <a:custGeom>
                  <a:avLst/>
                  <a:gdLst>
                    <a:gd name="T0" fmla="*/ 5 w 276"/>
                    <a:gd name="T1" fmla="*/ 34 h 226"/>
                    <a:gd name="T2" fmla="*/ 13 w 276"/>
                    <a:gd name="T3" fmla="*/ 27 h 226"/>
                    <a:gd name="T4" fmla="*/ 41 w 276"/>
                    <a:gd name="T5" fmla="*/ 14 h 226"/>
                    <a:gd name="T6" fmla="*/ 70 w 276"/>
                    <a:gd name="T7" fmla="*/ 7 h 226"/>
                    <a:gd name="T8" fmla="*/ 105 w 276"/>
                    <a:gd name="T9" fmla="*/ 1 h 226"/>
                    <a:gd name="T10" fmla="*/ 137 w 276"/>
                    <a:gd name="T11" fmla="*/ 0 h 226"/>
                    <a:gd name="T12" fmla="*/ 141 w 276"/>
                    <a:gd name="T13" fmla="*/ 1 h 226"/>
                    <a:gd name="T14" fmla="*/ 146 w 276"/>
                    <a:gd name="T15" fmla="*/ 3 h 226"/>
                    <a:gd name="T16" fmla="*/ 170 w 276"/>
                    <a:gd name="T17" fmla="*/ 26 h 226"/>
                    <a:gd name="T18" fmla="*/ 203 w 276"/>
                    <a:gd name="T19" fmla="*/ 50 h 226"/>
                    <a:gd name="T20" fmla="*/ 275 w 276"/>
                    <a:gd name="T21" fmla="*/ 79 h 226"/>
                    <a:gd name="T22" fmla="*/ 271 w 276"/>
                    <a:gd name="T23" fmla="*/ 99 h 226"/>
                    <a:gd name="T24" fmla="*/ 215 w 276"/>
                    <a:gd name="T25" fmla="*/ 92 h 226"/>
                    <a:gd name="T26" fmla="*/ 178 w 276"/>
                    <a:gd name="T27" fmla="*/ 82 h 226"/>
                    <a:gd name="T28" fmla="*/ 152 w 276"/>
                    <a:gd name="T29" fmla="*/ 69 h 226"/>
                    <a:gd name="T30" fmla="*/ 161 w 276"/>
                    <a:gd name="T31" fmla="*/ 132 h 226"/>
                    <a:gd name="T32" fmla="*/ 67 w 276"/>
                    <a:gd name="T33" fmla="*/ 158 h 226"/>
                    <a:gd name="T34" fmla="*/ 113 w 276"/>
                    <a:gd name="T35" fmla="*/ 208 h 226"/>
                    <a:gd name="T36" fmla="*/ 102 w 276"/>
                    <a:gd name="T37" fmla="*/ 225 h 226"/>
                    <a:gd name="T38" fmla="*/ 28 w 276"/>
                    <a:gd name="T39" fmla="*/ 168 h 226"/>
                    <a:gd name="T40" fmla="*/ 25 w 276"/>
                    <a:gd name="T41" fmla="*/ 158 h 226"/>
                    <a:gd name="T42" fmla="*/ 10 w 276"/>
                    <a:gd name="T43" fmla="*/ 108 h 226"/>
                    <a:gd name="T44" fmla="*/ 0 w 276"/>
                    <a:gd name="T45" fmla="*/ 54 h 226"/>
                    <a:gd name="T46" fmla="*/ 1 w 276"/>
                    <a:gd name="T47" fmla="*/ 42 h 226"/>
                    <a:gd name="T48" fmla="*/ 5 w 276"/>
                    <a:gd name="T49" fmla="*/ 34 h 2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6"/>
                    <a:gd name="T76" fmla="*/ 0 h 226"/>
                    <a:gd name="T77" fmla="*/ 276 w 276"/>
                    <a:gd name="T78" fmla="*/ 226 h 22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6" h="226">
                      <a:moveTo>
                        <a:pt x="5" y="34"/>
                      </a:moveTo>
                      <a:lnTo>
                        <a:pt x="13" y="27"/>
                      </a:lnTo>
                      <a:lnTo>
                        <a:pt x="41" y="14"/>
                      </a:lnTo>
                      <a:lnTo>
                        <a:pt x="70" y="7"/>
                      </a:lnTo>
                      <a:lnTo>
                        <a:pt x="105" y="1"/>
                      </a:lnTo>
                      <a:lnTo>
                        <a:pt x="137" y="0"/>
                      </a:lnTo>
                      <a:lnTo>
                        <a:pt x="141" y="1"/>
                      </a:lnTo>
                      <a:lnTo>
                        <a:pt x="146" y="3"/>
                      </a:lnTo>
                      <a:lnTo>
                        <a:pt x="170" y="26"/>
                      </a:lnTo>
                      <a:lnTo>
                        <a:pt x="203" y="50"/>
                      </a:lnTo>
                      <a:lnTo>
                        <a:pt x="275" y="79"/>
                      </a:lnTo>
                      <a:lnTo>
                        <a:pt x="271" y="99"/>
                      </a:lnTo>
                      <a:lnTo>
                        <a:pt x="215" y="92"/>
                      </a:lnTo>
                      <a:lnTo>
                        <a:pt x="178" y="82"/>
                      </a:lnTo>
                      <a:lnTo>
                        <a:pt x="152" y="69"/>
                      </a:lnTo>
                      <a:lnTo>
                        <a:pt x="161" y="132"/>
                      </a:lnTo>
                      <a:lnTo>
                        <a:pt x="67" y="158"/>
                      </a:lnTo>
                      <a:lnTo>
                        <a:pt x="113" y="208"/>
                      </a:lnTo>
                      <a:lnTo>
                        <a:pt x="102" y="225"/>
                      </a:lnTo>
                      <a:lnTo>
                        <a:pt x="28" y="168"/>
                      </a:lnTo>
                      <a:lnTo>
                        <a:pt x="25" y="158"/>
                      </a:lnTo>
                      <a:lnTo>
                        <a:pt x="10" y="108"/>
                      </a:lnTo>
                      <a:lnTo>
                        <a:pt x="0" y="54"/>
                      </a:lnTo>
                      <a:lnTo>
                        <a:pt x="1" y="42"/>
                      </a:lnTo>
                      <a:lnTo>
                        <a:pt x="5" y="34"/>
                      </a:lnTo>
                    </a:path>
                  </a:pathLst>
                </a:custGeom>
                <a:solidFill>
                  <a:srgbClr val="808080"/>
                </a:solidFill>
                <a:ln w="12700" cap="rnd">
                  <a:solidFill>
                    <a:srgbClr val="000000"/>
                  </a:solidFill>
                  <a:round/>
                  <a:headEnd/>
                  <a:tailEnd/>
                </a:ln>
              </p:spPr>
              <p:txBody>
                <a:bodyPr wrap="none" lIns="90442" tIns="44428" rIns="90442" bIns="44428">
                  <a:spAutoFit/>
                </a:bodyPr>
                <a:lstStyle/>
                <a:p>
                  <a:endParaRPr lang="es-MX"/>
                </a:p>
              </p:txBody>
            </p:sp>
            <p:sp>
              <p:nvSpPr>
                <p:cNvPr id="159781" name="Freeform 32">
                  <a:extLst>
                    <a:ext uri="{FF2B5EF4-FFF2-40B4-BE49-F238E27FC236}">
                      <a16:creationId xmlns:a16="http://schemas.microsoft.com/office/drawing/2014/main" id="{4D1CAB5B-7C42-4D2B-F308-1FF4948F939C}"/>
                    </a:ext>
                  </a:extLst>
                </p:cNvPr>
                <p:cNvSpPr>
                  <a:spLocks/>
                </p:cNvSpPr>
                <p:nvPr/>
              </p:nvSpPr>
              <p:spPr bwMode="auto">
                <a:xfrm>
                  <a:off x="865" y="1048"/>
                  <a:ext cx="96" cy="122"/>
                </a:xfrm>
                <a:custGeom>
                  <a:avLst/>
                  <a:gdLst>
                    <a:gd name="T0" fmla="*/ 9 w 96"/>
                    <a:gd name="T1" fmla="*/ 12 h 122"/>
                    <a:gd name="T2" fmla="*/ 0 w 96"/>
                    <a:gd name="T3" fmla="*/ 51 h 122"/>
                    <a:gd name="T4" fmla="*/ 15 w 96"/>
                    <a:gd name="T5" fmla="*/ 57 h 122"/>
                    <a:gd name="T6" fmla="*/ 10 w 96"/>
                    <a:gd name="T7" fmla="*/ 77 h 122"/>
                    <a:gd name="T8" fmla="*/ 68 w 96"/>
                    <a:gd name="T9" fmla="*/ 121 h 122"/>
                    <a:gd name="T10" fmla="*/ 95 w 96"/>
                    <a:gd name="T11" fmla="*/ 51 h 122"/>
                    <a:gd name="T12" fmla="*/ 80 w 96"/>
                    <a:gd name="T13" fmla="*/ 46 h 122"/>
                    <a:gd name="T14" fmla="*/ 91 w 96"/>
                    <a:gd name="T15" fmla="*/ 28 h 122"/>
                    <a:gd name="T16" fmla="*/ 70 w 96"/>
                    <a:gd name="T17" fmla="*/ 0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
                    <a:gd name="T28" fmla="*/ 0 h 122"/>
                    <a:gd name="T29" fmla="*/ 96 w 96"/>
                    <a:gd name="T30" fmla="*/ 122 h 1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 h="122">
                      <a:moveTo>
                        <a:pt x="9" y="12"/>
                      </a:moveTo>
                      <a:lnTo>
                        <a:pt x="0" y="51"/>
                      </a:lnTo>
                      <a:lnTo>
                        <a:pt x="15" y="57"/>
                      </a:lnTo>
                      <a:lnTo>
                        <a:pt x="10" y="77"/>
                      </a:lnTo>
                      <a:lnTo>
                        <a:pt x="68" y="121"/>
                      </a:lnTo>
                      <a:lnTo>
                        <a:pt x="95" y="51"/>
                      </a:lnTo>
                      <a:lnTo>
                        <a:pt x="80" y="46"/>
                      </a:lnTo>
                      <a:lnTo>
                        <a:pt x="91" y="28"/>
                      </a:lnTo>
                      <a:lnTo>
                        <a:pt x="7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90442" tIns="44428" rIns="90442" bIns="44428">
                  <a:spAutoFit/>
                </a:bodyPr>
                <a:lstStyle/>
                <a:p>
                  <a:endParaRPr lang="es-MX"/>
                </a:p>
              </p:txBody>
            </p:sp>
            <p:sp>
              <p:nvSpPr>
                <p:cNvPr id="159782" name="Freeform 33">
                  <a:extLst>
                    <a:ext uri="{FF2B5EF4-FFF2-40B4-BE49-F238E27FC236}">
                      <a16:creationId xmlns:a16="http://schemas.microsoft.com/office/drawing/2014/main" id="{2F59A8D3-3291-CD25-3F65-AD93003BF8DD}"/>
                    </a:ext>
                  </a:extLst>
                </p:cNvPr>
                <p:cNvSpPr>
                  <a:spLocks/>
                </p:cNvSpPr>
                <p:nvPr/>
              </p:nvSpPr>
              <p:spPr bwMode="auto">
                <a:xfrm>
                  <a:off x="885" y="1048"/>
                  <a:ext cx="49" cy="122"/>
                </a:xfrm>
                <a:custGeom>
                  <a:avLst/>
                  <a:gdLst>
                    <a:gd name="T0" fmla="*/ 0 w 49"/>
                    <a:gd name="T1" fmla="*/ 8 h 122"/>
                    <a:gd name="T2" fmla="*/ 48 w 49"/>
                    <a:gd name="T3" fmla="*/ 121 h 122"/>
                    <a:gd name="T4" fmla="*/ 39 w 49"/>
                    <a:gd name="T5" fmla="*/ 0 h 122"/>
                    <a:gd name="T6" fmla="*/ 0 w 49"/>
                    <a:gd name="T7" fmla="*/ 8 h 122"/>
                    <a:gd name="T8" fmla="*/ 0 60000 65536"/>
                    <a:gd name="T9" fmla="*/ 0 60000 65536"/>
                    <a:gd name="T10" fmla="*/ 0 60000 65536"/>
                    <a:gd name="T11" fmla="*/ 0 60000 65536"/>
                    <a:gd name="T12" fmla="*/ 0 w 49"/>
                    <a:gd name="T13" fmla="*/ 0 h 122"/>
                    <a:gd name="T14" fmla="*/ 49 w 49"/>
                    <a:gd name="T15" fmla="*/ 122 h 122"/>
                  </a:gdLst>
                  <a:ahLst/>
                  <a:cxnLst>
                    <a:cxn ang="T8">
                      <a:pos x="T0" y="T1"/>
                    </a:cxn>
                    <a:cxn ang="T9">
                      <a:pos x="T2" y="T3"/>
                    </a:cxn>
                    <a:cxn ang="T10">
                      <a:pos x="T4" y="T5"/>
                    </a:cxn>
                    <a:cxn ang="T11">
                      <a:pos x="T6" y="T7"/>
                    </a:cxn>
                  </a:cxnLst>
                  <a:rect l="T12" t="T13" r="T14" b="T15"/>
                  <a:pathLst>
                    <a:path w="49" h="122">
                      <a:moveTo>
                        <a:pt x="0" y="8"/>
                      </a:moveTo>
                      <a:lnTo>
                        <a:pt x="48" y="121"/>
                      </a:lnTo>
                      <a:lnTo>
                        <a:pt x="39" y="0"/>
                      </a:lnTo>
                      <a:lnTo>
                        <a:pt x="0" y="8"/>
                      </a:lnTo>
                    </a:path>
                  </a:pathLst>
                </a:custGeom>
                <a:solidFill>
                  <a:srgbClr val="FFFFFF"/>
                </a:solidFill>
                <a:ln w="12700" cap="rnd">
                  <a:solidFill>
                    <a:srgbClr val="000000"/>
                  </a:solidFill>
                  <a:round/>
                  <a:headEnd/>
                  <a:tailEnd/>
                </a:ln>
              </p:spPr>
              <p:txBody>
                <a:bodyPr wrap="none" lIns="90442" tIns="44428" rIns="90442" bIns="44428">
                  <a:spAutoFit/>
                </a:bodyPr>
                <a:lstStyle/>
                <a:p>
                  <a:endParaRPr lang="es-MX"/>
                </a:p>
              </p:txBody>
            </p:sp>
            <p:sp>
              <p:nvSpPr>
                <p:cNvPr id="159783" name="Freeform 34">
                  <a:extLst>
                    <a:ext uri="{FF2B5EF4-FFF2-40B4-BE49-F238E27FC236}">
                      <a16:creationId xmlns:a16="http://schemas.microsoft.com/office/drawing/2014/main" id="{D65FFDD0-F00A-B0B4-071A-234D77731A16}"/>
                    </a:ext>
                  </a:extLst>
                </p:cNvPr>
                <p:cNvSpPr>
                  <a:spLocks/>
                </p:cNvSpPr>
                <p:nvPr/>
              </p:nvSpPr>
              <p:spPr bwMode="auto">
                <a:xfrm>
                  <a:off x="900" y="1057"/>
                  <a:ext cx="26" cy="33"/>
                </a:xfrm>
                <a:custGeom>
                  <a:avLst/>
                  <a:gdLst>
                    <a:gd name="T0" fmla="*/ 0 w 26"/>
                    <a:gd name="T1" fmla="*/ 32 h 33"/>
                    <a:gd name="T2" fmla="*/ 5 w 26"/>
                    <a:gd name="T3" fmla="*/ 0 h 33"/>
                    <a:gd name="T4" fmla="*/ 25 w 26"/>
                    <a:gd name="T5" fmla="*/ 23 h 33"/>
                    <a:gd name="T6" fmla="*/ 0 60000 65536"/>
                    <a:gd name="T7" fmla="*/ 0 60000 65536"/>
                    <a:gd name="T8" fmla="*/ 0 60000 65536"/>
                    <a:gd name="T9" fmla="*/ 0 w 26"/>
                    <a:gd name="T10" fmla="*/ 0 h 33"/>
                    <a:gd name="T11" fmla="*/ 26 w 26"/>
                    <a:gd name="T12" fmla="*/ 33 h 33"/>
                  </a:gdLst>
                  <a:ahLst/>
                  <a:cxnLst>
                    <a:cxn ang="T6">
                      <a:pos x="T0" y="T1"/>
                    </a:cxn>
                    <a:cxn ang="T7">
                      <a:pos x="T2" y="T3"/>
                    </a:cxn>
                    <a:cxn ang="T8">
                      <a:pos x="T4" y="T5"/>
                    </a:cxn>
                  </a:cxnLst>
                  <a:rect l="T9" t="T10" r="T11" b="T12"/>
                  <a:pathLst>
                    <a:path w="26" h="33">
                      <a:moveTo>
                        <a:pt x="0" y="32"/>
                      </a:moveTo>
                      <a:lnTo>
                        <a:pt x="5" y="0"/>
                      </a:lnTo>
                      <a:lnTo>
                        <a:pt x="25" y="23"/>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90442" tIns="44428" rIns="90442" bIns="44428">
                  <a:spAutoFit/>
                </a:bodyPr>
                <a:lstStyle/>
                <a:p>
                  <a:endParaRPr lang="es-MX"/>
                </a:p>
              </p:txBody>
            </p:sp>
            <p:sp>
              <p:nvSpPr>
                <p:cNvPr id="159784" name="Freeform 35">
                  <a:extLst>
                    <a:ext uri="{FF2B5EF4-FFF2-40B4-BE49-F238E27FC236}">
                      <a16:creationId xmlns:a16="http://schemas.microsoft.com/office/drawing/2014/main" id="{287050B5-B384-459E-A019-DC148D08D8F7}"/>
                    </a:ext>
                  </a:extLst>
                </p:cNvPr>
                <p:cNvSpPr>
                  <a:spLocks/>
                </p:cNvSpPr>
                <p:nvPr/>
              </p:nvSpPr>
              <p:spPr bwMode="auto">
                <a:xfrm>
                  <a:off x="875" y="1038"/>
                  <a:ext cx="54" cy="43"/>
                </a:xfrm>
                <a:custGeom>
                  <a:avLst/>
                  <a:gdLst>
                    <a:gd name="T0" fmla="*/ 22 w 54"/>
                    <a:gd name="T1" fmla="*/ 16 h 43"/>
                    <a:gd name="T2" fmla="*/ 32 w 54"/>
                    <a:gd name="T3" fmla="*/ 14 h 43"/>
                    <a:gd name="T4" fmla="*/ 50 w 54"/>
                    <a:gd name="T5" fmla="*/ 0 h 43"/>
                    <a:gd name="T6" fmla="*/ 53 w 54"/>
                    <a:gd name="T7" fmla="*/ 29 h 43"/>
                    <a:gd name="T8" fmla="*/ 33 w 54"/>
                    <a:gd name="T9" fmla="*/ 21 h 43"/>
                    <a:gd name="T10" fmla="*/ 25 w 54"/>
                    <a:gd name="T11" fmla="*/ 24 h 43"/>
                    <a:gd name="T12" fmla="*/ 7 w 54"/>
                    <a:gd name="T13" fmla="*/ 42 h 43"/>
                    <a:gd name="T14" fmla="*/ 0 w 54"/>
                    <a:gd name="T15" fmla="*/ 14 h 43"/>
                    <a:gd name="T16" fmla="*/ 22 w 54"/>
                    <a:gd name="T17" fmla="*/ 16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
                    <a:gd name="T28" fmla="*/ 0 h 43"/>
                    <a:gd name="T29" fmla="*/ 54 w 54"/>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 h="43">
                      <a:moveTo>
                        <a:pt x="22" y="16"/>
                      </a:moveTo>
                      <a:lnTo>
                        <a:pt x="32" y="14"/>
                      </a:lnTo>
                      <a:lnTo>
                        <a:pt x="50" y="0"/>
                      </a:lnTo>
                      <a:lnTo>
                        <a:pt x="53" y="29"/>
                      </a:lnTo>
                      <a:lnTo>
                        <a:pt x="33" y="21"/>
                      </a:lnTo>
                      <a:lnTo>
                        <a:pt x="25" y="24"/>
                      </a:lnTo>
                      <a:lnTo>
                        <a:pt x="7" y="42"/>
                      </a:lnTo>
                      <a:lnTo>
                        <a:pt x="0" y="14"/>
                      </a:lnTo>
                      <a:lnTo>
                        <a:pt x="22" y="16"/>
                      </a:lnTo>
                    </a:path>
                  </a:pathLst>
                </a:custGeom>
                <a:solidFill>
                  <a:srgbClr val="0000FF"/>
                </a:solidFill>
                <a:ln w="12700" cap="rnd">
                  <a:solidFill>
                    <a:srgbClr val="000000"/>
                  </a:solidFill>
                  <a:round/>
                  <a:headEnd/>
                  <a:tailEnd/>
                </a:ln>
              </p:spPr>
              <p:txBody>
                <a:bodyPr wrap="none" lIns="90442" tIns="44428" rIns="90442" bIns="44428">
                  <a:spAutoFit/>
                </a:bodyPr>
                <a:lstStyle/>
                <a:p>
                  <a:endParaRPr lang="es-MX"/>
                </a:p>
              </p:txBody>
            </p:sp>
            <p:sp>
              <p:nvSpPr>
                <p:cNvPr id="159785" name="Oval 36">
                  <a:extLst>
                    <a:ext uri="{FF2B5EF4-FFF2-40B4-BE49-F238E27FC236}">
                      <a16:creationId xmlns:a16="http://schemas.microsoft.com/office/drawing/2014/main" id="{71EC65CF-AA57-A25C-0A56-57A47340591B}"/>
                    </a:ext>
                  </a:extLst>
                </p:cNvPr>
                <p:cNvSpPr>
                  <a:spLocks noChangeArrowheads="1"/>
                </p:cNvSpPr>
                <p:nvPr/>
              </p:nvSpPr>
              <p:spPr bwMode="auto">
                <a:xfrm>
                  <a:off x="909" y="1074"/>
                  <a:ext cx="4" cy="5"/>
                </a:xfrm>
                <a:prstGeom prst="ellipse">
                  <a:avLst/>
                </a:prstGeom>
                <a:solidFill>
                  <a:srgbClr val="00000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786" name="Oval 37">
                  <a:extLst>
                    <a:ext uri="{FF2B5EF4-FFF2-40B4-BE49-F238E27FC236}">
                      <a16:creationId xmlns:a16="http://schemas.microsoft.com/office/drawing/2014/main" id="{2D9F3500-1284-AB39-4E27-C21B3F630193}"/>
                    </a:ext>
                  </a:extLst>
                </p:cNvPr>
                <p:cNvSpPr>
                  <a:spLocks noChangeArrowheads="1"/>
                </p:cNvSpPr>
                <p:nvPr/>
              </p:nvSpPr>
              <p:spPr bwMode="auto">
                <a:xfrm>
                  <a:off x="915" y="1098"/>
                  <a:ext cx="4" cy="5"/>
                </a:xfrm>
                <a:prstGeom prst="ellipse">
                  <a:avLst/>
                </a:prstGeom>
                <a:solidFill>
                  <a:srgbClr val="00000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787" name="Oval 38">
                  <a:extLst>
                    <a:ext uri="{FF2B5EF4-FFF2-40B4-BE49-F238E27FC236}">
                      <a16:creationId xmlns:a16="http://schemas.microsoft.com/office/drawing/2014/main" id="{E09D55E8-9386-5FD1-E22D-E14F775F7A4A}"/>
                    </a:ext>
                  </a:extLst>
                </p:cNvPr>
                <p:cNvSpPr>
                  <a:spLocks noChangeArrowheads="1"/>
                </p:cNvSpPr>
                <p:nvPr/>
              </p:nvSpPr>
              <p:spPr bwMode="auto">
                <a:xfrm>
                  <a:off x="919" y="1120"/>
                  <a:ext cx="4" cy="4"/>
                </a:xfrm>
                <a:prstGeom prst="ellipse">
                  <a:avLst/>
                </a:prstGeom>
                <a:solidFill>
                  <a:srgbClr val="000000"/>
                </a:solidFill>
                <a:ln w="12700">
                  <a:solidFill>
                    <a:srgbClr val="000000"/>
                  </a:solidFill>
                  <a:round/>
                  <a:headEnd/>
                  <a:tailEnd/>
                </a:ln>
              </p:spPr>
              <p:txBody>
                <a:bodyPr wrap="none" lIns="90442" tIns="44428" rIns="90442" bIns="4442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p>
              </p:txBody>
            </p:sp>
            <p:sp>
              <p:nvSpPr>
                <p:cNvPr id="159788" name="Freeform 39">
                  <a:extLst>
                    <a:ext uri="{FF2B5EF4-FFF2-40B4-BE49-F238E27FC236}">
                      <a16:creationId xmlns:a16="http://schemas.microsoft.com/office/drawing/2014/main" id="{1F08C4DB-DA81-F1A2-824E-DD30466E4527}"/>
                    </a:ext>
                  </a:extLst>
                </p:cNvPr>
                <p:cNvSpPr>
                  <a:spLocks/>
                </p:cNvSpPr>
                <p:nvPr/>
              </p:nvSpPr>
              <p:spPr bwMode="auto">
                <a:xfrm>
                  <a:off x="883" y="1158"/>
                  <a:ext cx="19" cy="47"/>
                </a:xfrm>
                <a:custGeom>
                  <a:avLst/>
                  <a:gdLst>
                    <a:gd name="T0" fmla="*/ 0 w 19"/>
                    <a:gd name="T1" fmla="*/ 0 h 47"/>
                    <a:gd name="T2" fmla="*/ 7 w 19"/>
                    <a:gd name="T3" fmla="*/ 26 h 47"/>
                    <a:gd name="T4" fmla="*/ 18 w 19"/>
                    <a:gd name="T5" fmla="*/ 46 h 47"/>
                    <a:gd name="T6" fmla="*/ 0 60000 65536"/>
                    <a:gd name="T7" fmla="*/ 0 60000 65536"/>
                    <a:gd name="T8" fmla="*/ 0 60000 65536"/>
                    <a:gd name="T9" fmla="*/ 0 w 19"/>
                    <a:gd name="T10" fmla="*/ 0 h 47"/>
                    <a:gd name="T11" fmla="*/ 19 w 19"/>
                    <a:gd name="T12" fmla="*/ 47 h 47"/>
                  </a:gdLst>
                  <a:ahLst/>
                  <a:cxnLst>
                    <a:cxn ang="T6">
                      <a:pos x="T0" y="T1"/>
                    </a:cxn>
                    <a:cxn ang="T7">
                      <a:pos x="T2" y="T3"/>
                    </a:cxn>
                    <a:cxn ang="T8">
                      <a:pos x="T4" y="T5"/>
                    </a:cxn>
                  </a:cxnLst>
                  <a:rect l="T9" t="T10" r="T11" b="T12"/>
                  <a:pathLst>
                    <a:path w="19" h="47">
                      <a:moveTo>
                        <a:pt x="0" y="0"/>
                      </a:moveTo>
                      <a:lnTo>
                        <a:pt x="7" y="26"/>
                      </a:lnTo>
                      <a:lnTo>
                        <a:pt x="18" y="46"/>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90442" tIns="44428" rIns="90442" bIns="44428">
                  <a:spAutoFit/>
                </a:bodyPr>
                <a:lstStyle/>
                <a:p>
                  <a:endParaRPr lang="es-MX"/>
                </a:p>
              </p:txBody>
            </p:sp>
          </p:grpSp>
        </p:grpSp>
        <p:pic>
          <p:nvPicPr>
            <p:cNvPr id="159762" name="Picture 9">
              <a:extLst>
                <a:ext uri="{FF2B5EF4-FFF2-40B4-BE49-F238E27FC236}">
                  <a16:creationId xmlns:a16="http://schemas.microsoft.com/office/drawing/2014/main" id="{0E009644-DD57-A40C-AF3B-8378465C741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 y="709"/>
              <a:ext cx="192"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9763" name="Picture 10">
              <a:extLst>
                <a:ext uri="{FF2B5EF4-FFF2-40B4-BE49-F238E27FC236}">
                  <a16:creationId xmlns:a16="http://schemas.microsoft.com/office/drawing/2014/main" id="{494673F2-2488-BAB4-6CFA-8F97017DD9B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1" y="1117"/>
              <a:ext cx="246"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9764" name="Picture 11">
              <a:extLst>
                <a:ext uri="{FF2B5EF4-FFF2-40B4-BE49-F238E27FC236}">
                  <a16:creationId xmlns:a16="http://schemas.microsoft.com/office/drawing/2014/main" id="{EA369DE2-B0CD-22F1-3EAF-3E13DFF5886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9" y="1207"/>
              <a:ext cx="42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9765" name="Picture 12">
              <a:extLst>
                <a:ext uri="{FF2B5EF4-FFF2-40B4-BE49-F238E27FC236}">
                  <a16:creationId xmlns:a16="http://schemas.microsoft.com/office/drawing/2014/main" id="{3C6F3D89-C781-5B83-A00B-DE71854CAC0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3" y="1252"/>
              <a:ext cx="207"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9766" name="Line 121">
              <a:extLst>
                <a:ext uri="{FF2B5EF4-FFF2-40B4-BE49-F238E27FC236}">
                  <a16:creationId xmlns:a16="http://schemas.microsoft.com/office/drawing/2014/main" id="{81C8E203-2C3C-0F89-04C7-C9FDF692FC68}"/>
                </a:ext>
              </a:extLst>
            </p:cNvPr>
            <p:cNvSpPr>
              <a:spLocks noChangeShapeType="1"/>
            </p:cNvSpPr>
            <p:nvPr/>
          </p:nvSpPr>
          <p:spPr bwMode="auto">
            <a:xfrm>
              <a:off x="2151" y="1046"/>
              <a:ext cx="0" cy="176"/>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sp>
          <p:nvSpPr>
            <p:cNvPr id="159767" name="Line 123">
              <a:extLst>
                <a:ext uri="{FF2B5EF4-FFF2-40B4-BE49-F238E27FC236}">
                  <a16:creationId xmlns:a16="http://schemas.microsoft.com/office/drawing/2014/main" id="{D9607404-F303-F675-A46A-B7ED63B6EACF}"/>
                </a:ext>
              </a:extLst>
            </p:cNvPr>
            <p:cNvSpPr>
              <a:spLocks noChangeShapeType="1"/>
            </p:cNvSpPr>
            <p:nvPr/>
          </p:nvSpPr>
          <p:spPr bwMode="auto">
            <a:xfrm>
              <a:off x="2203" y="1560"/>
              <a:ext cx="1357" cy="1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lIns="90442" tIns="44428" rIns="90442" bIns="44428">
              <a:spAutoFit/>
            </a:bodyPr>
            <a:lstStyle/>
            <a:p>
              <a:endParaRPr lang="es-MX"/>
            </a:p>
          </p:txBody>
        </p:sp>
        <p:sp>
          <p:nvSpPr>
            <p:cNvPr id="159768" name="Line 127">
              <a:extLst>
                <a:ext uri="{FF2B5EF4-FFF2-40B4-BE49-F238E27FC236}">
                  <a16:creationId xmlns:a16="http://schemas.microsoft.com/office/drawing/2014/main" id="{BECEAB91-07B4-25CB-D3D9-0D949EF4C7BA}"/>
                </a:ext>
              </a:extLst>
            </p:cNvPr>
            <p:cNvSpPr>
              <a:spLocks noChangeShapeType="1"/>
            </p:cNvSpPr>
            <p:nvPr/>
          </p:nvSpPr>
          <p:spPr bwMode="auto">
            <a:xfrm flipV="1">
              <a:off x="2187" y="1400"/>
              <a:ext cx="0" cy="17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grpSp>
          <p:nvGrpSpPr>
            <p:cNvPr id="159769" name="Group 20">
              <a:extLst>
                <a:ext uri="{FF2B5EF4-FFF2-40B4-BE49-F238E27FC236}">
                  <a16:creationId xmlns:a16="http://schemas.microsoft.com/office/drawing/2014/main" id="{8C150F21-95EF-AA10-7C09-5D5CD72F09D3}"/>
                </a:ext>
              </a:extLst>
            </p:cNvPr>
            <p:cNvGrpSpPr>
              <a:grpSpLocks/>
            </p:cNvGrpSpPr>
            <p:nvPr/>
          </p:nvGrpSpPr>
          <p:grpSpPr bwMode="auto">
            <a:xfrm>
              <a:off x="3152" y="1389"/>
              <a:ext cx="5" cy="176"/>
              <a:chOff x="2789" y="1389"/>
              <a:chExt cx="5" cy="176"/>
            </a:xfrm>
          </p:grpSpPr>
          <p:sp>
            <p:nvSpPr>
              <p:cNvPr id="159773" name="Line 124">
                <a:extLst>
                  <a:ext uri="{FF2B5EF4-FFF2-40B4-BE49-F238E27FC236}">
                    <a16:creationId xmlns:a16="http://schemas.microsoft.com/office/drawing/2014/main" id="{3DCFF9CD-133A-5815-8262-E9D0922F6856}"/>
                  </a:ext>
                </a:extLst>
              </p:cNvPr>
              <p:cNvSpPr>
                <a:spLocks noChangeShapeType="1"/>
              </p:cNvSpPr>
              <p:nvPr/>
            </p:nvSpPr>
            <p:spPr bwMode="auto">
              <a:xfrm flipV="1">
                <a:off x="2789" y="1389"/>
                <a:ext cx="0" cy="101"/>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sp>
            <p:nvSpPr>
              <p:cNvPr id="159774" name="Line 128">
                <a:extLst>
                  <a:ext uri="{FF2B5EF4-FFF2-40B4-BE49-F238E27FC236}">
                    <a16:creationId xmlns:a16="http://schemas.microsoft.com/office/drawing/2014/main" id="{3FA82F07-D158-4A7D-394D-5BF737FE80D8}"/>
                  </a:ext>
                </a:extLst>
              </p:cNvPr>
              <p:cNvSpPr>
                <a:spLocks noChangeShapeType="1"/>
              </p:cNvSpPr>
              <p:nvPr/>
            </p:nvSpPr>
            <p:spPr bwMode="auto">
              <a:xfrm flipV="1">
                <a:off x="2794" y="1464"/>
                <a:ext cx="0" cy="101"/>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grpSp>
        <p:grpSp>
          <p:nvGrpSpPr>
            <p:cNvPr id="159770" name="Group 21">
              <a:extLst>
                <a:ext uri="{FF2B5EF4-FFF2-40B4-BE49-F238E27FC236}">
                  <a16:creationId xmlns:a16="http://schemas.microsoft.com/office/drawing/2014/main" id="{2E1FCA71-B0E0-995F-85BB-87690E1B50F9}"/>
                </a:ext>
              </a:extLst>
            </p:cNvPr>
            <p:cNvGrpSpPr>
              <a:grpSpLocks/>
            </p:cNvGrpSpPr>
            <p:nvPr/>
          </p:nvGrpSpPr>
          <p:grpSpPr bwMode="auto">
            <a:xfrm>
              <a:off x="3560" y="1389"/>
              <a:ext cx="0" cy="176"/>
              <a:chOff x="3259" y="1400"/>
              <a:chExt cx="0" cy="176"/>
            </a:xfrm>
          </p:grpSpPr>
          <p:sp>
            <p:nvSpPr>
              <p:cNvPr id="159771" name="Line 126">
                <a:extLst>
                  <a:ext uri="{FF2B5EF4-FFF2-40B4-BE49-F238E27FC236}">
                    <a16:creationId xmlns:a16="http://schemas.microsoft.com/office/drawing/2014/main" id="{1245FDB8-2797-8E82-D3FE-EBA5C84D639F}"/>
                  </a:ext>
                </a:extLst>
              </p:cNvPr>
              <p:cNvSpPr>
                <a:spLocks noChangeShapeType="1"/>
              </p:cNvSpPr>
              <p:nvPr/>
            </p:nvSpPr>
            <p:spPr bwMode="auto">
              <a:xfrm flipV="1">
                <a:off x="3259" y="1400"/>
                <a:ext cx="0" cy="101"/>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442" tIns="44428" rIns="90442" bIns="44428">
                <a:spAutoFit/>
              </a:bodyPr>
              <a:lstStyle/>
              <a:p>
                <a:endParaRPr lang="es-MX"/>
              </a:p>
            </p:txBody>
          </p:sp>
          <p:sp>
            <p:nvSpPr>
              <p:cNvPr id="159772" name="Line 129">
                <a:extLst>
                  <a:ext uri="{FF2B5EF4-FFF2-40B4-BE49-F238E27FC236}">
                    <a16:creationId xmlns:a16="http://schemas.microsoft.com/office/drawing/2014/main" id="{DDCAE91D-2F58-316E-D658-A7012A00E197}"/>
                  </a:ext>
                </a:extLst>
              </p:cNvPr>
              <p:cNvSpPr>
                <a:spLocks noChangeShapeType="1"/>
              </p:cNvSpPr>
              <p:nvPr/>
            </p:nvSpPr>
            <p:spPr bwMode="auto">
              <a:xfrm flipV="1">
                <a:off x="3259" y="1480"/>
                <a:ext cx="0" cy="96"/>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lIns="90442" tIns="44428" rIns="90442" bIns="44428">
                <a:spAutoFit/>
              </a:bodyPr>
              <a:lstStyle/>
              <a:p>
                <a:endParaRPr lang="es-MX"/>
              </a:p>
            </p:txBody>
          </p:sp>
        </p:grpSp>
      </p:grpSp>
      <p:sp>
        <p:nvSpPr>
          <p:cNvPr id="159755" name="Text Box 6">
            <a:extLst>
              <a:ext uri="{FF2B5EF4-FFF2-40B4-BE49-F238E27FC236}">
                <a16:creationId xmlns:a16="http://schemas.microsoft.com/office/drawing/2014/main" id="{4B566A35-9A5D-4976-5BD6-DF54B1EDFA20}"/>
              </a:ext>
            </a:extLst>
          </p:cNvPr>
          <p:cNvSpPr txBox="1">
            <a:spLocks noChangeArrowheads="1"/>
          </p:cNvSpPr>
          <p:nvPr/>
        </p:nvSpPr>
        <p:spPr bwMode="auto">
          <a:xfrm>
            <a:off x="6513513" y="922338"/>
            <a:ext cx="2516187"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nSpc>
                <a:spcPct val="90000"/>
              </a:lnSpc>
              <a:spcBef>
                <a:spcPts val="1200"/>
              </a:spcBef>
              <a:spcAft>
                <a:spcPts val="200"/>
              </a:spcAft>
              <a:buClr>
                <a:srgbClr val="B5AE53"/>
              </a:buClr>
              <a:buSzPct val="100000"/>
              <a:buFont typeface="Calibri" panose="020F0502020204030204" pitchFamily="34" charset="0"/>
              <a:buChar char=" "/>
              <a:defRPr sz="2000">
                <a:solidFill>
                  <a:srgbClr val="FFFFFF"/>
                </a:solidFill>
                <a:latin typeface="Calibri" panose="020F0502020204030204" pitchFamily="34" charset="0"/>
              </a:defRPr>
            </a:lvl1pPr>
            <a:lvl2pPr marL="382588" indent="-182563">
              <a:lnSpc>
                <a:spcPct val="90000"/>
              </a:lnSpc>
              <a:spcBef>
                <a:spcPts val="200"/>
              </a:spcBef>
              <a:spcAft>
                <a:spcPts val="400"/>
              </a:spcAft>
              <a:buClr>
                <a:srgbClr val="B5AE53"/>
              </a:buClr>
              <a:buFont typeface="Calibri" panose="020F0502020204030204" pitchFamily="34" charset="0"/>
              <a:buChar char="◦"/>
              <a:defRPr>
                <a:solidFill>
                  <a:srgbClr val="FFFFFF"/>
                </a:solidFill>
                <a:latin typeface="Calibri" panose="020F0502020204030204" pitchFamily="34" charset="0"/>
              </a:defRPr>
            </a:lvl2pPr>
            <a:lvl3pPr marL="566738"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3pPr>
            <a:lvl4pPr marL="749300"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4pPr>
            <a:lvl5pPr marL="931863"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9pPr>
          </a:lstStyle>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Ambiente</a:t>
            </a:r>
          </a:p>
          <a:p>
            <a:pPr>
              <a:lnSpc>
                <a:spcPct val="100000"/>
              </a:lnSpc>
              <a:spcBef>
                <a:spcPct val="0"/>
              </a:spcBef>
              <a:spcAft>
                <a:spcPct val="0"/>
              </a:spcAft>
              <a:buClrTx/>
              <a:buSzTx/>
              <a:buFontTx/>
              <a:buNone/>
            </a:pPr>
            <a:r>
              <a:rPr lang="es-419" altLang="zh-CN" sz="3200">
                <a:solidFill>
                  <a:schemeClr val="bg1"/>
                </a:solidFill>
                <a:latin typeface="Arial Narrow" panose="020B0606020202030204" pitchFamily="34" charset="0"/>
                <a:cs typeface="Arial" panose="020B0604020202020204" pitchFamily="34" charset="0"/>
              </a:rPr>
              <a:t>Real</a:t>
            </a:r>
          </a:p>
        </p:txBody>
      </p:sp>
      <p:grpSp>
        <p:nvGrpSpPr>
          <p:cNvPr id="159756" name="Group 342">
            <a:extLst>
              <a:ext uri="{FF2B5EF4-FFF2-40B4-BE49-F238E27FC236}">
                <a16:creationId xmlns:a16="http://schemas.microsoft.com/office/drawing/2014/main" id="{2346E83E-277F-79C9-5564-F7333B841C9D}"/>
              </a:ext>
            </a:extLst>
          </p:cNvPr>
          <p:cNvGrpSpPr>
            <a:grpSpLocks/>
          </p:cNvGrpSpPr>
          <p:nvPr/>
        </p:nvGrpSpPr>
        <p:grpSpPr bwMode="auto">
          <a:xfrm>
            <a:off x="1763713" y="2533650"/>
            <a:ext cx="5616575" cy="1427163"/>
            <a:chOff x="2064" y="2205"/>
            <a:chExt cx="3538" cy="855"/>
          </a:xfrm>
        </p:grpSpPr>
        <p:sp>
          <p:nvSpPr>
            <p:cNvPr id="159757" name="Text Box 344">
              <a:extLst>
                <a:ext uri="{FF2B5EF4-FFF2-40B4-BE49-F238E27FC236}">
                  <a16:creationId xmlns:a16="http://schemas.microsoft.com/office/drawing/2014/main" id="{6442B3A7-3F92-D1CD-6E45-22DEF0418B1A}"/>
                </a:ext>
              </a:extLst>
            </p:cNvPr>
            <p:cNvSpPr txBox="1">
              <a:spLocks noChangeArrowheads="1"/>
            </p:cNvSpPr>
            <p:nvPr/>
          </p:nvSpPr>
          <p:spPr bwMode="auto">
            <a:xfrm>
              <a:off x="2064" y="2840"/>
              <a:ext cx="3538" cy="22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spcBef>
                  <a:spcPct val="50000"/>
                </a:spcBef>
              </a:pPr>
              <a:r>
                <a:rPr lang="en-US" altLang="zh-CN" sz="2000"/>
                <a:t>Machine Language</a:t>
              </a:r>
            </a:p>
          </p:txBody>
        </p:sp>
        <p:sp>
          <p:nvSpPr>
            <p:cNvPr id="159758" name="Text Box 345">
              <a:extLst>
                <a:ext uri="{FF2B5EF4-FFF2-40B4-BE49-F238E27FC236}">
                  <a16:creationId xmlns:a16="http://schemas.microsoft.com/office/drawing/2014/main" id="{F0897ACC-1D40-149E-5C09-2465878941D3}"/>
                </a:ext>
              </a:extLst>
            </p:cNvPr>
            <p:cNvSpPr txBox="1">
              <a:spLocks noChangeArrowheads="1"/>
            </p:cNvSpPr>
            <p:nvPr/>
          </p:nvSpPr>
          <p:spPr bwMode="auto">
            <a:xfrm>
              <a:off x="2064" y="2614"/>
              <a:ext cx="3538" cy="21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spcBef>
                  <a:spcPct val="50000"/>
                </a:spcBef>
              </a:pPr>
              <a:r>
                <a:rPr lang="en-US" altLang="zh-CN" sz="2000"/>
                <a:t>Assembly Language</a:t>
              </a:r>
            </a:p>
          </p:txBody>
        </p:sp>
        <p:sp>
          <p:nvSpPr>
            <p:cNvPr id="159759" name="Text Box 346">
              <a:extLst>
                <a:ext uri="{FF2B5EF4-FFF2-40B4-BE49-F238E27FC236}">
                  <a16:creationId xmlns:a16="http://schemas.microsoft.com/office/drawing/2014/main" id="{21990B31-00A3-6C52-2F1A-06A56A92A883}"/>
                </a:ext>
              </a:extLst>
            </p:cNvPr>
            <p:cNvSpPr txBox="1">
              <a:spLocks noChangeArrowheads="1"/>
            </p:cNvSpPr>
            <p:nvPr/>
          </p:nvSpPr>
          <p:spPr bwMode="auto">
            <a:xfrm>
              <a:off x="2064" y="2432"/>
              <a:ext cx="3538" cy="22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spcBef>
                  <a:spcPct val="50000"/>
                </a:spcBef>
              </a:pPr>
              <a:r>
                <a:rPr lang="en-US" altLang="zh-CN" sz="2000"/>
                <a:t>High-Level Language </a:t>
              </a:r>
              <a:r>
                <a:rPr lang="en-US" altLang="zh-CN" sz="1600"/>
                <a:t>(Procedural) e.g.  C,  BASIC</a:t>
              </a:r>
            </a:p>
          </p:txBody>
        </p:sp>
        <p:sp>
          <p:nvSpPr>
            <p:cNvPr id="159760" name="Text Box 347">
              <a:extLst>
                <a:ext uri="{FF2B5EF4-FFF2-40B4-BE49-F238E27FC236}">
                  <a16:creationId xmlns:a16="http://schemas.microsoft.com/office/drawing/2014/main" id="{97C57571-0D9D-FF35-F355-00B24879AC7B}"/>
                </a:ext>
              </a:extLst>
            </p:cNvPr>
            <p:cNvSpPr txBox="1">
              <a:spLocks noChangeArrowheads="1"/>
            </p:cNvSpPr>
            <p:nvPr/>
          </p:nvSpPr>
          <p:spPr bwMode="auto">
            <a:xfrm>
              <a:off x="2064" y="2205"/>
              <a:ext cx="3538" cy="22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spcBef>
                  <a:spcPct val="50000"/>
                </a:spcBef>
              </a:pPr>
              <a:r>
                <a:rPr lang="en-US" altLang="zh-CN" sz="2000"/>
                <a:t>High-Level Language </a:t>
              </a:r>
              <a:r>
                <a:rPr lang="en-US" altLang="zh-CN" sz="1600"/>
                <a:t>(Object-Oriented) e.g. </a:t>
              </a:r>
              <a:r>
                <a:rPr lang="en-US" altLang="es-MX" sz="1600">
                  <a:ea typeface="SimSun" panose="02010600030101010101" pitchFamily="2" charset="-122"/>
                </a:rPr>
                <a:t>C++</a:t>
              </a:r>
              <a:r>
                <a:rPr lang="en-US" altLang="zh-CN" sz="1600"/>
                <a:t> Java</a:t>
              </a:r>
            </a:p>
          </p:txBody>
        </p:sp>
      </p:gr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0770" name="Date Placeholder 1">
            <a:extLst>
              <a:ext uri="{FF2B5EF4-FFF2-40B4-BE49-F238E27FC236}">
                <a16:creationId xmlns:a16="http://schemas.microsoft.com/office/drawing/2014/main" id="{C92B7D76-A1FB-D10B-93EE-9616AAEC0456}"/>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917EAEB-FC7F-40D6-AF20-2F79C1076AE0}" type="datetime1">
              <a:rPr lang="en-US" altLang="en-US" smtClean="0">
                <a:solidFill>
                  <a:srgbClr val="FFFFFF"/>
                </a:solidFill>
              </a:rPr>
              <a:pPr/>
              <a:t>9/18/2024</a:t>
            </a:fld>
            <a:endParaRPr lang="en-US" altLang="en-US">
              <a:solidFill>
                <a:srgbClr val="FFFFFF"/>
              </a:solidFill>
            </a:endParaRPr>
          </a:p>
        </p:txBody>
      </p:sp>
      <p:sp>
        <p:nvSpPr>
          <p:cNvPr id="103428" name="Footer Placeholder 4">
            <a:extLst>
              <a:ext uri="{FF2B5EF4-FFF2-40B4-BE49-F238E27FC236}">
                <a16:creationId xmlns:a16="http://schemas.microsoft.com/office/drawing/2014/main" id="{AE954994-3713-E341-E868-8B780EB1528B}"/>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3" name="Marcador de número de diapositiva 2">
            <a:extLst>
              <a:ext uri="{FF2B5EF4-FFF2-40B4-BE49-F238E27FC236}">
                <a16:creationId xmlns:a16="http://schemas.microsoft.com/office/drawing/2014/main" id="{663E5233-30CA-1829-673E-8767D61D4B17}"/>
              </a:ext>
            </a:extLst>
          </p:cNvPr>
          <p:cNvSpPr>
            <a:spLocks noGrp="1"/>
          </p:cNvSpPr>
          <p:nvPr>
            <p:ph type="sldNum" sz="quarter" idx="12"/>
          </p:nvPr>
        </p:nvSpPr>
        <p:spPr/>
        <p:txBody>
          <a:bodyPr/>
          <a:lstStyle/>
          <a:p>
            <a:pPr>
              <a:defRPr/>
            </a:pPr>
            <a:fld id="{40C2AF66-C939-4AF9-B344-891138030316}" type="slidenum">
              <a:rPr lang="en-US" altLang="es-MX"/>
              <a:pPr>
                <a:defRPr/>
              </a:pPr>
              <a:t>137</a:t>
            </a:fld>
            <a:endParaRPr lang="en-US" altLang="es-MX"/>
          </a:p>
        </p:txBody>
      </p:sp>
      <p:sp>
        <p:nvSpPr>
          <p:cNvPr id="103426" name="Title 1">
            <a:extLst>
              <a:ext uri="{FF2B5EF4-FFF2-40B4-BE49-F238E27FC236}">
                <a16:creationId xmlns:a16="http://schemas.microsoft.com/office/drawing/2014/main" id="{4D326051-87AC-A5E9-98E3-3B7926CA7098}"/>
              </a:ext>
            </a:extLst>
          </p:cNvPr>
          <p:cNvSpPr>
            <a:spLocks noGrp="1"/>
          </p:cNvSpPr>
          <p:nvPr>
            <p:ph type="title" idx="4294967295"/>
          </p:nvPr>
        </p:nvSpPr>
        <p:spPr>
          <a:xfrm>
            <a:off x="0" y="287338"/>
            <a:ext cx="9144000" cy="706437"/>
          </a:xfrm>
        </p:spPr>
        <p:txBody>
          <a:bodyPr>
            <a:normAutofit fontScale="90000"/>
          </a:bodyPr>
          <a:lstStyle/>
          <a:p>
            <a:pPr algn="ctr" eaLnBrk="1" fontAlgn="auto" hangingPunct="1">
              <a:spcAft>
                <a:spcPts val="0"/>
              </a:spcAft>
              <a:defRPr/>
            </a:pPr>
            <a:r>
              <a:rPr lang="es-ES_tradnl" altLang="es-MX" sz="3600" dirty="0">
                <a:solidFill>
                  <a:schemeClr val="bg1"/>
                </a:solidFill>
                <a:latin typeface="Arial" panose="020B0604020202020204" pitchFamily="34" charset="0"/>
                <a:cs typeface="Arial" panose="020B0604020202020204" pitchFamily="34" charset="0"/>
              </a:rPr>
              <a:t>Limitaciones de la programación estructurada</a:t>
            </a:r>
          </a:p>
        </p:txBody>
      </p:sp>
      <p:graphicFrame>
        <p:nvGraphicFramePr>
          <p:cNvPr id="7" name="Content Placeholder 6">
            <a:extLst>
              <a:ext uri="{FF2B5EF4-FFF2-40B4-BE49-F238E27FC236}">
                <a16:creationId xmlns:a16="http://schemas.microsoft.com/office/drawing/2014/main" id="{DFC0E5F1-36CE-DA66-E2EF-F89D7A74021D}"/>
              </a:ext>
            </a:extLst>
          </p:cNvPr>
          <p:cNvGraphicFramePr>
            <a:graphicFrameLocks noGrp="1"/>
          </p:cNvGraphicFramePr>
          <p:nvPr>
            <p:ph idx="4294967295"/>
          </p:nvPr>
        </p:nvGraphicFramePr>
        <p:xfrm>
          <a:off x="0" y="1444625"/>
          <a:ext cx="8512175" cy="3968750"/>
        </p:xfrm>
        <a:graphic>
          <a:graphicData uri="http://schemas.openxmlformats.org/drawingml/2006/table">
            <a:tbl>
              <a:tblPr/>
              <a:tblGrid>
                <a:gridCol w="4256882">
                  <a:extLst>
                    <a:ext uri="{9D8B030D-6E8A-4147-A177-3AD203B41FA5}">
                      <a16:colId xmlns:a16="http://schemas.microsoft.com/office/drawing/2014/main" val="20000"/>
                    </a:ext>
                  </a:extLst>
                </a:gridCol>
                <a:gridCol w="4255293">
                  <a:extLst>
                    <a:ext uri="{9D8B030D-6E8A-4147-A177-3AD203B41FA5}">
                      <a16:colId xmlns:a16="http://schemas.microsoft.com/office/drawing/2014/main" val="20001"/>
                    </a:ext>
                  </a:extLst>
                </a:gridCol>
              </a:tblGrid>
              <a:tr h="1322917">
                <a:tc>
                  <a:txBody>
                    <a:bodyPr/>
                    <a:lstStyle>
                      <a:lvl1pPr eaLnBrk="0" hangingPunct="0">
                        <a:spcBef>
                          <a:spcPct val="20000"/>
                        </a:spcBef>
                        <a:buFont typeface="Arial" pitchFamily="34" charset="0"/>
                        <a:defRPr sz="28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defRPr>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defRPr>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s-419" altLang="es-MX" sz="1800" b="0" i="0" u="none" strike="noStrike" cap="none" normalizeH="0" baseline="0" noProof="0">
                          <a:ln>
                            <a:noFill/>
                          </a:ln>
                          <a:solidFill>
                            <a:schemeClr val="bg1"/>
                          </a:solidFill>
                          <a:effectLst/>
                          <a:latin typeface="Calibri" pitchFamily="34" charset="0"/>
                          <a:ea typeface="MS PGothic" pitchFamily="34" charset="-128"/>
                        </a:rPr>
                        <a:t>Es muy difícil anticipar el diseño completo del sistema antes de ser implementado.</a:t>
                      </a:r>
                    </a:p>
                  </a:txBody>
                  <a:tcPr marL="91453" marR="91453" marT="45744" marB="45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defRPr>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defRPr>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s-419" altLang="es-MX" sz="1800" b="0" i="0" u="none" strike="noStrike" cap="none" normalizeH="0" baseline="0" noProof="0">
                          <a:ln>
                            <a:noFill/>
                          </a:ln>
                          <a:solidFill>
                            <a:schemeClr val="bg1"/>
                          </a:solidFill>
                          <a:effectLst/>
                          <a:latin typeface="Calibri" pitchFamily="34" charset="0"/>
                          <a:ea typeface="MS PGothic" pitchFamily="34" charset="-128"/>
                        </a:rPr>
                        <a:t>La globalización genera problemas de parametrización debido a las leyes y requerimientos específicos de cada país.</a:t>
                      </a:r>
                    </a:p>
                  </a:txBody>
                  <a:tcPr marL="91453" marR="91453" marT="45744" marB="45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22917">
                <a:tc>
                  <a:txBody>
                    <a:bodyPr/>
                    <a:lstStyle>
                      <a:lvl1pPr eaLnBrk="0" hangingPunct="0">
                        <a:spcBef>
                          <a:spcPct val="20000"/>
                        </a:spcBef>
                        <a:buFont typeface="Arial" pitchFamily="34" charset="0"/>
                        <a:defRPr sz="28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defRPr>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defRPr>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s-419" altLang="en-US" sz="1800" b="0" i="0" u="none" strike="noStrike" cap="none" normalizeH="0" baseline="0" noProof="0">
                          <a:ln>
                            <a:noFill/>
                          </a:ln>
                          <a:solidFill>
                            <a:schemeClr val="bg1"/>
                          </a:solidFill>
                          <a:effectLst/>
                          <a:latin typeface="Calibri" pitchFamily="34" charset="0"/>
                          <a:ea typeface="MS PGothic" pitchFamily="34" charset="-128"/>
                        </a:rPr>
                        <a:t>Mientras mayor es el sistema, las reestructuraciones son mayores.</a:t>
                      </a:r>
                      <a:endParaRPr kumimoji="0" lang="es-419" altLang="es-MX" sz="1800" b="0" i="0" u="none" strike="noStrike" cap="none" normalizeH="0" baseline="0" noProof="0">
                        <a:ln>
                          <a:noFill/>
                        </a:ln>
                        <a:solidFill>
                          <a:schemeClr val="bg1"/>
                        </a:solidFill>
                        <a:effectLst/>
                        <a:latin typeface="Calibri" pitchFamily="34" charset="0"/>
                        <a:ea typeface="MS PGothic" pitchFamily="34" charset="-128"/>
                      </a:endParaRPr>
                    </a:p>
                  </a:txBody>
                  <a:tcPr marL="91453" marR="91453" marT="45744" marB="45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defRPr>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defRPr>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s-419" altLang="en-US" sz="1800" b="0" i="0" u="none" strike="noStrike" cap="none" normalizeH="0" baseline="0" noProof="0">
                          <a:ln>
                            <a:noFill/>
                          </a:ln>
                          <a:solidFill>
                            <a:schemeClr val="bg1"/>
                          </a:solidFill>
                          <a:effectLst/>
                          <a:latin typeface="Calibri" pitchFamily="34" charset="0"/>
                          <a:ea typeface="MS PGothic" pitchFamily="34" charset="-128"/>
                        </a:rPr>
                        <a:t>Siendo su filosofía Top-Down, no permite flexibilidad en puntos intermedios del sistema, es más deseable la programación orientada a objetos.</a:t>
                      </a:r>
                      <a:endParaRPr kumimoji="0" lang="es-419" altLang="es-MX" sz="1800" b="0" i="0" u="none" strike="noStrike" cap="none" normalizeH="0" baseline="0" noProof="0">
                        <a:ln>
                          <a:noFill/>
                        </a:ln>
                        <a:solidFill>
                          <a:schemeClr val="bg1"/>
                        </a:solidFill>
                        <a:effectLst/>
                        <a:latin typeface="Calibri" pitchFamily="34" charset="0"/>
                        <a:ea typeface="MS PGothic" pitchFamily="34" charset="-128"/>
                      </a:endParaRPr>
                    </a:p>
                  </a:txBody>
                  <a:tcPr marL="91453" marR="91453" marT="45744" marB="45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22917">
                <a:tc>
                  <a:txBody>
                    <a:bodyPr/>
                    <a:lstStyle>
                      <a:lvl1pPr eaLnBrk="0" hangingPunct="0">
                        <a:spcBef>
                          <a:spcPct val="20000"/>
                        </a:spcBef>
                        <a:buFont typeface="Arial" pitchFamily="34" charset="0"/>
                        <a:defRPr sz="28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defRPr>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defRPr>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s-419" altLang="es-MX" sz="1800" b="0" i="0" u="none" strike="noStrike" cap="none" normalizeH="0" baseline="0" noProof="0">
                          <a:ln>
                            <a:noFill/>
                          </a:ln>
                          <a:solidFill>
                            <a:schemeClr val="bg1"/>
                          </a:solidFill>
                          <a:effectLst/>
                          <a:latin typeface="Calibri" pitchFamily="34" charset="0"/>
                          <a:ea typeface="MS PGothic" pitchFamily="34" charset="-128"/>
                        </a:rPr>
                        <a:t>En sistemas grandes los desarrolladores necesitan enfocarse más en estructuras de datos más que en sistemas de control.</a:t>
                      </a:r>
                    </a:p>
                  </a:txBody>
                  <a:tcPr marL="91453" marR="91453" marT="45744" marB="45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defRPr sz="24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defRPr>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defRPr>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Calibri" pitchFamily="34"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s-419" altLang="es-MX" sz="1800" b="0" i="0" u="none" strike="noStrike" cap="none" normalizeH="0" baseline="0" noProof="0" dirty="0">
                          <a:ln>
                            <a:noFill/>
                          </a:ln>
                          <a:solidFill>
                            <a:schemeClr val="bg1"/>
                          </a:solidFill>
                          <a:effectLst/>
                          <a:latin typeface="Calibri" pitchFamily="34" charset="0"/>
                          <a:ea typeface="MS PGothic" pitchFamily="34" charset="-128"/>
                        </a:rPr>
                        <a:t> No puede usar variables globales, el diseño por modularidad permite acceso a variables por cualquier modulo, sin restricciones.</a:t>
                      </a:r>
                    </a:p>
                  </a:txBody>
                  <a:tcPr marL="91453" marR="91453" marT="45744" marB="45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770" name="Date Placeholder 3">
            <a:extLst>
              <a:ext uri="{FF2B5EF4-FFF2-40B4-BE49-F238E27FC236}">
                <a16:creationId xmlns:a16="http://schemas.microsoft.com/office/drawing/2014/main" id="{143875AB-22CF-DFAA-9B12-A64205F2725B}"/>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F520752B-2D1E-4DC2-99ED-DF3CC232551A}" type="datetime1">
              <a:rPr lang="en-US" altLang="en-US" smtClean="0">
                <a:solidFill>
                  <a:srgbClr val="FFFFFF"/>
                </a:solidFill>
              </a:rPr>
              <a:pPr/>
              <a:t>9/18/2024</a:t>
            </a:fld>
            <a:endParaRPr lang="en-US" altLang="en-US">
              <a:solidFill>
                <a:srgbClr val="FFFFFF"/>
              </a:solidFill>
            </a:endParaRPr>
          </a:p>
        </p:txBody>
      </p:sp>
      <p:sp>
        <p:nvSpPr>
          <p:cNvPr id="65540" name="Footer Placeholder 1">
            <a:extLst>
              <a:ext uri="{FF2B5EF4-FFF2-40B4-BE49-F238E27FC236}">
                <a16:creationId xmlns:a16="http://schemas.microsoft.com/office/drawing/2014/main" id="{8C73B446-2989-582B-81CA-8D5F4D146E0E}"/>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5" name="Marcador de número de diapositiva 4">
            <a:extLst>
              <a:ext uri="{FF2B5EF4-FFF2-40B4-BE49-F238E27FC236}">
                <a16:creationId xmlns:a16="http://schemas.microsoft.com/office/drawing/2014/main" id="{1D77BA76-D210-9F35-0D3E-02A099DF4889}"/>
              </a:ext>
            </a:extLst>
          </p:cNvPr>
          <p:cNvSpPr>
            <a:spLocks noGrp="1"/>
          </p:cNvSpPr>
          <p:nvPr>
            <p:ph type="sldNum" sz="quarter" idx="12"/>
          </p:nvPr>
        </p:nvSpPr>
        <p:spPr/>
        <p:txBody>
          <a:bodyPr/>
          <a:lstStyle/>
          <a:p>
            <a:pPr>
              <a:defRPr/>
            </a:pPr>
            <a:fld id="{967CFE68-8063-4B3E-A2B7-5FA03A787CA5}" type="slidenum">
              <a:rPr lang="en-US" altLang="es-MX"/>
              <a:pPr>
                <a:defRPr/>
              </a:pPr>
              <a:t>14</a:t>
            </a:fld>
            <a:endParaRPr lang="en-US" altLang="es-MX"/>
          </a:p>
        </p:txBody>
      </p:sp>
      <p:sp>
        <p:nvSpPr>
          <p:cNvPr id="65538" name="Title 1">
            <a:extLst>
              <a:ext uri="{FF2B5EF4-FFF2-40B4-BE49-F238E27FC236}">
                <a16:creationId xmlns:a16="http://schemas.microsoft.com/office/drawing/2014/main" id="{E1FA2C58-F60D-8DFF-CD03-F5BF69B3E8A3}"/>
              </a:ext>
            </a:extLst>
          </p:cNvPr>
          <p:cNvSpPr>
            <a:spLocks noGrp="1"/>
          </p:cNvSpPr>
          <p:nvPr>
            <p:ph type="title" idx="4294967295"/>
          </p:nvPr>
        </p:nvSpPr>
        <p:spPr>
          <a:xfrm>
            <a:off x="0" y="287338"/>
            <a:ext cx="9144000" cy="565150"/>
          </a:xfrm>
        </p:spPr>
        <p:txBody>
          <a:bodyPr/>
          <a:lstStyle/>
          <a:p>
            <a:pPr algn="ctr" eaLnBrk="1" fontAlgn="auto" hangingPunct="1">
              <a:spcAft>
                <a:spcPts val="0"/>
              </a:spcAft>
              <a:defRPr/>
            </a:pPr>
            <a:r>
              <a:rPr lang="es-ES_tradnl" altLang="es-MX" sz="2800" dirty="0">
                <a:solidFill>
                  <a:schemeClr val="bg1"/>
                </a:solidFill>
                <a:latin typeface="Arial" panose="020B0604020202020204" pitchFamily="34" charset="0"/>
                <a:cs typeface="Arial" panose="020B0604020202020204" pitchFamily="34" charset="0"/>
              </a:rPr>
              <a:t>FLUJO DE CONTROL DE UN PROGRAMA</a:t>
            </a:r>
          </a:p>
        </p:txBody>
      </p:sp>
      <p:sp>
        <p:nvSpPr>
          <p:cNvPr id="3" name="Content Placeholder 2">
            <a:extLst>
              <a:ext uri="{FF2B5EF4-FFF2-40B4-BE49-F238E27FC236}">
                <a16:creationId xmlns:a16="http://schemas.microsoft.com/office/drawing/2014/main" id="{259ED298-1BC3-1D1A-CC32-B83A32B2D77B}"/>
              </a:ext>
            </a:extLst>
          </p:cNvPr>
          <p:cNvSpPr>
            <a:spLocks noGrp="1"/>
          </p:cNvSpPr>
          <p:nvPr>
            <p:ph idx="4294967295"/>
          </p:nvPr>
        </p:nvSpPr>
        <p:spPr>
          <a:xfrm>
            <a:off x="0" y="1112838"/>
            <a:ext cx="8229600" cy="758825"/>
          </a:xfrm>
        </p:spPr>
        <p:txBody>
          <a:bodyPr rtlCol="0">
            <a:normAutofit lnSpcReduction="10000"/>
          </a:bodyPr>
          <a:lstStyle/>
          <a:p>
            <a:pPr marL="91440" indent="-91440" eaLnBrk="1" fontAlgn="auto" hangingPunct="1">
              <a:buClr>
                <a:schemeClr val="accent3"/>
              </a:buClr>
              <a:defRPr/>
            </a:pPr>
            <a:r>
              <a:rPr lang="es-ES_tradnl" altLang="es-MX" sz="2400" i="1" u="sng" dirty="0">
                <a:solidFill>
                  <a:schemeClr val="bg1"/>
                </a:solidFill>
              </a:rPr>
              <a:t>Estructura </a:t>
            </a:r>
            <a:r>
              <a:rPr lang="es-ES_tradnl" altLang="es-MX" sz="2400" i="1" u="sng" dirty="0" err="1">
                <a:solidFill>
                  <a:schemeClr val="bg1"/>
                </a:solidFill>
              </a:rPr>
              <a:t>codicional</a:t>
            </a:r>
            <a:r>
              <a:rPr lang="es-ES_tradnl" altLang="es-MX" sz="2400" dirty="0">
                <a:solidFill>
                  <a:schemeClr val="bg1"/>
                </a:solidFill>
              </a:rPr>
              <a:t>. Se evalúa una expresión y, dependiendo del resultado, se decide la siguiente sentencia a ejecutar</a:t>
            </a:r>
          </a:p>
          <a:p>
            <a:pPr marL="91440" indent="-91440" eaLnBrk="1" fontAlgn="auto" hangingPunct="1">
              <a:buClr>
                <a:schemeClr val="accent3"/>
              </a:buClr>
              <a:defRPr/>
            </a:pPr>
            <a:endParaRPr lang="es-ES_tradnl" altLang="es-MX" sz="2400" dirty="0">
              <a:solidFill>
                <a:schemeClr val="bg1"/>
              </a:solidFill>
            </a:endParaRPr>
          </a:p>
          <a:p>
            <a:pPr marL="91440" indent="-91440" eaLnBrk="1" fontAlgn="auto" hangingPunct="1">
              <a:buClr>
                <a:schemeClr val="accent3"/>
              </a:buClr>
              <a:defRPr/>
            </a:pPr>
            <a:endParaRPr lang="es-ES_tradnl" altLang="es-MX" sz="2400" dirty="0">
              <a:solidFill>
                <a:schemeClr val="bg1"/>
              </a:solidFill>
            </a:endParaRPr>
          </a:p>
          <a:p>
            <a:pPr marL="91440" indent="-91440" eaLnBrk="1" fontAlgn="auto" hangingPunct="1">
              <a:buClr>
                <a:schemeClr val="accent3"/>
              </a:buClr>
              <a:defRPr/>
            </a:pPr>
            <a:endParaRPr lang="es-ES_tradnl" altLang="es-MX" sz="2400" dirty="0">
              <a:solidFill>
                <a:schemeClr val="bg1"/>
              </a:solidFill>
            </a:endParaRPr>
          </a:p>
          <a:p>
            <a:pPr marL="91440" indent="-91440" eaLnBrk="1" fontAlgn="auto" hangingPunct="1">
              <a:buClr>
                <a:schemeClr val="accent3"/>
              </a:buClr>
              <a:defRPr/>
            </a:pPr>
            <a:endParaRPr lang="es-ES_tradnl" altLang="es-MX" sz="2400" dirty="0">
              <a:solidFill>
                <a:schemeClr val="bg1"/>
              </a:solidFill>
            </a:endParaRPr>
          </a:p>
          <a:p>
            <a:pPr marL="91440" indent="-91440" eaLnBrk="1" fontAlgn="auto" hangingPunct="1">
              <a:buClr>
                <a:schemeClr val="accent3"/>
              </a:buClr>
              <a:defRPr/>
            </a:pPr>
            <a:endParaRPr lang="es-ES_tradnl" altLang="es-MX" sz="2400" dirty="0">
              <a:solidFill>
                <a:schemeClr val="bg1"/>
              </a:solidFill>
            </a:endParaRPr>
          </a:p>
          <a:p>
            <a:pPr marL="91440" indent="-91440" eaLnBrk="1" fontAlgn="auto" hangingPunct="1">
              <a:buClr>
                <a:schemeClr val="accent3"/>
              </a:buClr>
              <a:defRPr/>
            </a:pPr>
            <a:endParaRPr lang="es-ES_tradnl" altLang="es-MX" sz="2400" dirty="0">
              <a:solidFill>
                <a:schemeClr val="bg1"/>
              </a:solidFill>
            </a:endParaRPr>
          </a:p>
          <a:p>
            <a:pPr marL="0" indent="0" eaLnBrk="1" fontAlgn="auto" hangingPunct="1">
              <a:buClr>
                <a:schemeClr val="accent3"/>
              </a:buClr>
              <a:buFont typeface="Arial" charset="0"/>
              <a:buNone/>
              <a:defRPr/>
            </a:pPr>
            <a:endParaRPr lang="es-ES_tradnl" altLang="es-MX" sz="2400" dirty="0">
              <a:solidFill>
                <a:schemeClr val="bg1"/>
              </a:solidFill>
            </a:endParaRPr>
          </a:p>
        </p:txBody>
      </p:sp>
      <p:pic>
        <p:nvPicPr>
          <p:cNvPr id="68615" name="Picture 6">
            <a:extLst>
              <a:ext uri="{FF2B5EF4-FFF2-40B4-BE49-F238E27FC236}">
                <a16:creationId xmlns:a16="http://schemas.microsoft.com/office/drawing/2014/main" id="{8F353136-2FEB-64A0-BA4F-E5136A867620}"/>
              </a:ext>
            </a:extLst>
          </p:cNvPr>
          <p:cNvPicPr>
            <a:picLocks noChangeAspect="1"/>
          </p:cNvPicPr>
          <p:nvPr/>
        </p:nvPicPr>
        <p:blipFill>
          <a:blip r:embed="rId2">
            <a:duotone>
              <a:prstClr val="black"/>
              <a:schemeClr val="accent1">
                <a:tint val="45000"/>
                <a:satMod val="400000"/>
              </a:schemeClr>
            </a:duotone>
          </a:blip>
          <a:srcRect/>
          <a:stretch>
            <a:fillRect/>
          </a:stretch>
        </p:blipFill>
        <p:spPr bwMode="auto">
          <a:xfrm>
            <a:off x="2218531" y="2132706"/>
            <a:ext cx="4706937" cy="3875088"/>
          </a:xfrm>
          <a:prstGeom prst="rect">
            <a:avLst/>
          </a:prstGeom>
          <a:noFill/>
          <a:ln>
            <a:noFill/>
          </a:ln>
        </p:spPr>
      </p:pic>
      <p:sp>
        <p:nvSpPr>
          <p:cNvPr id="2" name="Rectangle 1">
            <a:extLst>
              <a:ext uri="{FF2B5EF4-FFF2-40B4-BE49-F238E27FC236}">
                <a16:creationId xmlns:a16="http://schemas.microsoft.com/office/drawing/2014/main" id="{8272E38E-5A76-A3FC-CF32-83923C0B227C}"/>
              </a:ext>
            </a:extLst>
          </p:cNvPr>
          <p:cNvSpPr/>
          <p:nvPr/>
        </p:nvSpPr>
        <p:spPr>
          <a:xfrm>
            <a:off x="6281738" y="4198938"/>
            <a:ext cx="642937" cy="1082675"/>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s-MX"/>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794" name="Date Placeholder 3">
            <a:extLst>
              <a:ext uri="{FF2B5EF4-FFF2-40B4-BE49-F238E27FC236}">
                <a16:creationId xmlns:a16="http://schemas.microsoft.com/office/drawing/2014/main" id="{F40F86E9-C138-B33F-383D-91C1394824A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2D38EE7D-1415-4054-9B18-88C5DA04B231}" type="datetime1">
              <a:rPr lang="en-US" altLang="en-US" smtClean="0">
                <a:solidFill>
                  <a:srgbClr val="FFFFFF"/>
                </a:solidFill>
              </a:rPr>
              <a:pPr/>
              <a:t>9/18/2024</a:t>
            </a:fld>
            <a:endParaRPr lang="en-US" altLang="en-US">
              <a:solidFill>
                <a:srgbClr val="FFFFFF"/>
              </a:solidFill>
            </a:endParaRPr>
          </a:p>
        </p:txBody>
      </p:sp>
      <p:sp>
        <p:nvSpPr>
          <p:cNvPr id="66564" name="Footer Placeholder 1">
            <a:extLst>
              <a:ext uri="{FF2B5EF4-FFF2-40B4-BE49-F238E27FC236}">
                <a16:creationId xmlns:a16="http://schemas.microsoft.com/office/drawing/2014/main" id="{8608728D-154D-5E20-171C-AA3D8A12EB75}"/>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5" name="Marcador de número de diapositiva 4">
            <a:extLst>
              <a:ext uri="{FF2B5EF4-FFF2-40B4-BE49-F238E27FC236}">
                <a16:creationId xmlns:a16="http://schemas.microsoft.com/office/drawing/2014/main" id="{4A42523F-149B-ADB5-315A-922478321A00}"/>
              </a:ext>
            </a:extLst>
          </p:cNvPr>
          <p:cNvSpPr>
            <a:spLocks noGrp="1"/>
          </p:cNvSpPr>
          <p:nvPr>
            <p:ph type="sldNum" sz="quarter" idx="12"/>
          </p:nvPr>
        </p:nvSpPr>
        <p:spPr/>
        <p:txBody>
          <a:bodyPr/>
          <a:lstStyle/>
          <a:p>
            <a:pPr>
              <a:defRPr/>
            </a:pPr>
            <a:fld id="{B6C4C5A5-7FCC-46E9-B8D0-16A1063AC1B7}" type="slidenum">
              <a:rPr lang="en-US" altLang="es-MX"/>
              <a:pPr>
                <a:defRPr/>
              </a:pPr>
              <a:t>15</a:t>
            </a:fld>
            <a:endParaRPr lang="en-US" altLang="es-MX"/>
          </a:p>
        </p:txBody>
      </p:sp>
      <p:sp>
        <p:nvSpPr>
          <p:cNvPr id="66562" name="Title 1">
            <a:extLst>
              <a:ext uri="{FF2B5EF4-FFF2-40B4-BE49-F238E27FC236}">
                <a16:creationId xmlns:a16="http://schemas.microsoft.com/office/drawing/2014/main" id="{BB2966E1-DE5A-12B8-97BA-B3AC55231004}"/>
              </a:ext>
            </a:extLst>
          </p:cNvPr>
          <p:cNvSpPr>
            <a:spLocks noGrp="1"/>
          </p:cNvSpPr>
          <p:nvPr>
            <p:ph type="title" idx="4294967295"/>
          </p:nvPr>
        </p:nvSpPr>
        <p:spPr>
          <a:xfrm>
            <a:off x="0" y="287338"/>
            <a:ext cx="9144000" cy="661987"/>
          </a:xfrm>
        </p:spPr>
        <p:txBody>
          <a:bodyPr/>
          <a:lstStyle/>
          <a:p>
            <a:pPr algn="ctr" eaLnBrk="1" fontAlgn="auto" hangingPunct="1">
              <a:spcAft>
                <a:spcPts val="0"/>
              </a:spcAft>
              <a:defRPr/>
            </a:pPr>
            <a:r>
              <a:rPr lang="es-ES_tradnl" altLang="es-MX" sz="2800" dirty="0">
                <a:solidFill>
                  <a:schemeClr val="bg1"/>
                </a:solidFill>
                <a:latin typeface="Arial" panose="020B0604020202020204" pitchFamily="34" charset="0"/>
                <a:cs typeface="Arial" panose="020B0604020202020204" pitchFamily="34" charset="0"/>
              </a:rPr>
              <a:t>FLUJO DE CONTROL DE UN PROGRAMA</a:t>
            </a:r>
          </a:p>
        </p:txBody>
      </p:sp>
      <p:sp>
        <p:nvSpPr>
          <p:cNvPr id="3" name="Content Placeholder 2">
            <a:extLst>
              <a:ext uri="{FF2B5EF4-FFF2-40B4-BE49-F238E27FC236}">
                <a16:creationId xmlns:a16="http://schemas.microsoft.com/office/drawing/2014/main" id="{6982AC7D-847D-3E07-132B-F235262050E0}"/>
              </a:ext>
            </a:extLst>
          </p:cNvPr>
          <p:cNvSpPr>
            <a:spLocks noGrp="1"/>
          </p:cNvSpPr>
          <p:nvPr>
            <p:ph idx="4294967295"/>
          </p:nvPr>
        </p:nvSpPr>
        <p:spPr>
          <a:xfrm>
            <a:off x="0" y="1030288"/>
            <a:ext cx="8229600" cy="787400"/>
          </a:xfrm>
        </p:spPr>
        <p:txBody>
          <a:bodyPr rtlCol="0">
            <a:normAutofit/>
          </a:bodyPr>
          <a:lstStyle/>
          <a:p>
            <a:pPr marL="91440" indent="-91440" eaLnBrk="1" fontAlgn="auto" hangingPunct="1">
              <a:buClr>
                <a:schemeClr val="accent3"/>
              </a:buClr>
              <a:defRPr/>
            </a:pPr>
            <a:r>
              <a:rPr lang="es-ES_tradnl" altLang="es-MX" sz="2400" i="1" u="sng" dirty="0">
                <a:solidFill>
                  <a:schemeClr val="bg1"/>
                </a:solidFill>
              </a:rPr>
              <a:t>Estructura iterativa</a:t>
            </a:r>
            <a:r>
              <a:rPr lang="es-ES_tradnl" altLang="es-MX" sz="2400" dirty="0">
                <a:solidFill>
                  <a:schemeClr val="bg1"/>
                </a:solidFill>
              </a:rPr>
              <a:t>. Repetimos in bloque de sentencias hasta que sea verdadera una determinada condición.</a:t>
            </a:r>
          </a:p>
          <a:p>
            <a:pPr marL="91440" indent="-91440" eaLnBrk="1" fontAlgn="auto" hangingPunct="1">
              <a:buClr>
                <a:schemeClr val="accent3"/>
              </a:buClr>
              <a:defRPr/>
            </a:pPr>
            <a:endParaRPr lang="es-ES_tradnl" altLang="es-MX" sz="2400" dirty="0">
              <a:solidFill>
                <a:schemeClr val="bg1"/>
              </a:solidFill>
            </a:endParaRPr>
          </a:p>
          <a:p>
            <a:pPr marL="91440" indent="-91440" eaLnBrk="1" fontAlgn="auto" hangingPunct="1">
              <a:buClr>
                <a:schemeClr val="accent3"/>
              </a:buClr>
              <a:defRPr/>
            </a:pPr>
            <a:endParaRPr lang="es-ES_tradnl" altLang="es-MX" sz="2400" dirty="0">
              <a:solidFill>
                <a:schemeClr val="bg1"/>
              </a:solidFill>
            </a:endParaRPr>
          </a:p>
          <a:p>
            <a:pPr marL="91440" indent="-91440" eaLnBrk="1" fontAlgn="auto" hangingPunct="1">
              <a:buClr>
                <a:schemeClr val="accent3"/>
              </a:buClr>
              <a:defRPr/>
            </a:pPr>
            <a:endParaRPr lang="es-ES_tradnl" altLang="es-MX" sz="2400" dirty="0">
              <a:solidFill>
                <a:schemeClr val="bg1"/>
              </a:solidFill>
            </a:endParaRPr>
          </a:p>
          <a:p>
            <a:pPr marL="91440" indent="-91440" eaLnBrk="1" fontAlgn="auto" hangingPunct="1">
              <a:buClr>
                <a:schemeClr val="accent3"/>
              </a:buClr>
              <a:defRPr/>
            </a:pPr>
            <a:endParaRPr lang="es-ES_tradnl" altLang="es-MX" sz="2400" dirty="0">
              <a:solidFill>
                <a:schemeClr val="bg1"/>
              </a:solidFill>
            </a:endParaRPr>
          </a:p>
          <a:p>
            <a:pPr marL="91440" indent="-91440" eaLnBrk="1" fontAlgn="auto" hangingPunct="1">
              <a:buClr>
                <a:schemeClr val="accent3"/>
              </a:buClr>
              <a:defRPr/>
            </a:pPr>
            <a:endParaRPr lang="es-ES_tradnl" altLang="es-MX" sz="2400" dirty="0">
              <a:solidFill>
                <a:schemeClr val="bg1"/>
              </a:solidFill>
            </a:endParaRPr>
          </a:p>
          <a:p>
            <a:pPr marL="91440" indent="-91440" eaLnBrk="1" fontAlgn="auto" hangingPunct="1">
              <a:buClr>
                <a:schemeClr val="accent3"/>
              </a:buClr>
              <a:defRPr/>
            </a:pPr>
            <a:endParaRPr lang="es-ES_tradnl" altLang="es-MX" sz="2400" dirty="0">
              <a:solidFill>
                <a:schemeClr val="bg1"/>
              </a:solidFill>
            </a:endParaRPr>
          </a:p>
          <a:p>
            <a:pPr marL="0" indent="0" eaLnBrk="1" fontAlgn="auto" hangingPunct="1">
              <a:buClr>
                <a:schemeClr val="accent3"/>
              </a:buClr>
              <a:buFont typeface="Arial" charset="0"/>
              <a:buNone/>
              <a:defRPr/>
            </a:pPr>
            <a:endParaRPr lang="es-ES_tradnl" altLang="es-MX" sz="2400" dirty="0">
              <a:solidFill>
                <a:schemeClr val="bg1"/>
              </a:solidFill>
            </a:endParaRPr>
          </a:p>
        </p:txBody>
      </p:sp>
      <p:sp>
        <p:nvSpPr>
          <p:cNvPr id="2" name="Rectangle 1">
            <a:extLst>
              <a:ext uri="{FF2B5EF4-FFF2-40B4-BE49-F238E27FC236}">
                <a16:creationId xmlns:a16="http://schemas.microsoft.com/office/drawing/2014/main" id="{0A70A8F7-4F51-B6CB-D86B-2E0AEBA7F9AA}"/>
              </a:ext>
            </a:extLst>
          </p:cNvPr>
          <p:cNvSpPr/>
          <p:nvPr/>
        </p:nvSpPr>
        <p:spPr>
          <a:xfrm>
            <a:off x="6281738" y="4392613"/>
            <a:ext cx="742950" cy="889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s-MX"/>
          </a:p>
        </p:txBody>
      </p:sp>
      <p:pic>
        <p:nvPicPr>
          <p:cNvPr id="69640" name="Picture 7">
            <a:extLst>
              <a:ext uri="{FF2B5EF4-FFF2-40B4-BE49-F238E27FC236}">
                <a16:creationId xmlns:a16="http://schemas.microsoft.com/office/drawing/2014/main" id="{ACA8DD46-DBB2-4AA7-F8C4-9960DD6D5F1D}"/>
              </a:ext>
            </a:extLst>
          </p:cNvPr>
          <p:cNvPicPr>
            <a:picLocks noChangeAspect="1"/>
          </p:cNvPicPr>
          <p:nvPr/>
        </p:nvPicPr>
        <p:blipFill>
          <a:blip r:embed="rId2">
            <a:duotone>
              <a:prstClr val="black"/>
              <a:schemeClr val="accent1">
                <a:tint val="45000"/>
                <a:satMod val="400000"/>
              </a:schemeClr>
            </a:duotone>
          </a:blip>
          <a:srcRect/>
          <a:stretch>
            <a:fillRect/>
          </a:stretch>
        </p:blipFill>
        <p:spPr bwMode="auto">
          <a:xfrm>
            <a:off x="2193093" y="1897446"/>
            <a:ext cx="5041900" cy="4000500"/>
          </a:xfrm>
          <a:prstGeom prst="rect">
            <a:avLst/>
          </a:prstGeom>
          <a:noFill/>
          <a:ln>
            <a:noFill/>
          </a:ln>
        </p:spPr>
      </p:pic>
      <p:sp>
        <p:nvSpPr>
          <p:cNvPr id="9" name="Rectangle 8">
            <a:extLst>
              <a:ext uri="{FF2B5EF4-FFF2-40B4-BE49-F238E27FC236}">
                <a16:creationId xmlns:a16="http://schemas.microsoft.com/office/drawing/2014/main" id="{7D932804-E055-54D7-5588-BBDF8CB685FE}"/>
              </a:ext>
            </a:extLst>
          </p:cNvPr>
          <p:cNvSpPr/>
          <p:nvPr/>
        </p:nvSpPr>
        <p:spPr>
          <a:xfrm>
            <a:off x="2192338" y="3100388"/>
            <a:ext cx="744537" cy="8890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s-MX"/>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86606D-D6E4-F249-55CB-9B43FA5482CB}"/>
              </a:ext>
            </a:extLst>
          </p:cNvPr>
          <p:cNvSpPr>
            <a:spLocks noGrp="1"/>
          </p:cNvSpPr>
          <p:nvPr>
            <p:ph type="ctrTitle"/>
          </p:nvPr>
        </p:nvSpPr>
        <p:spPr>
          <a:xfrm>
            <a:off x="873125" y="442913"/>
            <a:ext cx="7543800" cy="3567112"/>
          </a:xfrm>
        </p:spPr>
        <p:txBody>
          <a:bodyPr>
            <a:noAutofit/>
          </a:bodyPr>
          <a:lstStyle/>
          <a:p>
            <a:pPr eaLnBrk="1" hangingPunct="1">
              <a:defRPr/>
            </a:pPr>
            <a:r>
              <a:rPr lang="es-MX" sz="6000" dirty="0"/>
              <a:t>¿Porque usar C++?</a:t>
            </a:r>
          </a:p>
        </p:txBody>
      </p:sp>
      <p:sp>
        <p:nvSpPr>
          <p:cNvPr id="3" name="Subtítulo 2">
            <a:extLst>
              <a:ext uri="{FF2B5EF4-FFF2-40B4-BE49-F238E27FC236}">
                <a16:creationId xmlns:a16="http://schemas.microsoft.com/office/drawing/2014/main" id="{85EBCFEC-0318-C789-0FAF-BD84ACFA9D6A}"/>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842" name="Date Placeholder 3">
            <a:extLst>
              <a:ext uri="{FF2B5EF4-FFF2-40B4-BE49-F238E27FC236}">
                <a16:creationId xmlns:a16="http://schemas.microsoft.com/office/drawing/2014/main" id="{CB4B30A1-BB6E-7E26-8F54-D94FE7CBC35E}"/>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5B70668-DDF6-4F00-AD56-EB1BF30AD060}" type="datetime1">
              <a:rPr lang="en-US" altLang="en-US" smtClean="0">
                <a:solidFill>
                  <a:srgbClr val="FFFFFF"/>
                </a:solidFill>
              </a:rPr>
              <a:pPr/>
              <a:t>9/18/2024</a:t>
            </a:fld>
            <a:endParaRPr lang="en-US" altLang="en-US">
              <a:solidFill>
                <a:srgbClr val="FFFFFF"/>
              </a:solidFill>
            </a:endParaRPr>
          </a:p>
        </p:txBody>
      </p:sp>
      <p:sp>
        <p:nvSpPr>
          <p:cNvPr id="45060" name="Footer Placeholder 1">
            <a:extLst>
              <a:ext uri="{FF2B5EF4-FFF2-40B4-BE49-F238E27FC236}">
                <a16:creationId xmlns:a16="http://schemas.microsoft.com/office/drawing/2014/main" id="{B6713DA2-38A3-C8F9-7E1B-F6E7739674EC}"/>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7471D401-F255-2B97-A77A-1326B4070E51}"/>
              </a:ext>
            </a:extLst>
          </p:cNvPr>
          <p:cNvSpPr>
            <a:spLocks noGrp="1"/>
          </p:cNvSpPr>
          <p:nvPr>
            <p:ph type="sldNum" sz="quarter" idx="12"/>
          </p:nvPr>
        </p:nvSpPr>
        <p:spPr/>
        <p:txBody>
          <a:bodyPr/>
          <a:lstStyle/>
          <a:p>
            <a:pPr>
              <a:defRPr/>
            </a:pPr>
            <a:fld id="{F148C96C-E5DD-4D29-97EE-7B8D17DBE83D}" type="slidenum">
              <a:rPr lang="en-US" altLang="es-MX"/>
              <a:pPr>
                <a:defRPr/>
              </a:pPr>
              <a:t>17</a:t>
            </a:fld>
            <a:endParaRPr lang="en-US" altLang="es-MX"/>
          </a:p>
        </p:txBody>
      </p:sp>
      <p:sp>
        <p:nvSpPr>
          <p:cNvPr id="45058" name="Title 1">
            <a:extLst>
              <a:ext uri="{FF2B5EF4-FFF2-40B4-BE49-F238E27FC236}">
                <a16:creationId xmlns:a16="http://schemas.microsoft.com/office/drawing/2014/main" id="{4DCE9900-9D5D-5758-6849-70C519DE27E7}"/>
              </a:ext>
            </a:extLst>
          </p:cNvPr>
          <p:cNvSpPr>
            <a:spLocks noGrp="1"/>
          </p:cNvSpPr>
          <p:nvPr>
            <p:ph type="title" idx="4294967295"/>
          </p:nvPr>
        </p:nvSpPr>
        <p:spPr>
          <a:xfrm>
            <a:off x="0" y="287338"/>
            <a:ext cx="9144000" cy="776287"/>
          </a:xfrm>
        </p:spPr>
        <p:txBody>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#12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2800" dirty="0">
                <a:solidFill>
                  <a:schemeClr val="bg1"/>
                </a:solidFill>
                <a:latin typeface="Arial" panose="020B0604020202020204" pitchFamily="34" charset="0"/>
                <a:cs typeface="Arial" panose="020B0604020202020204" pitchFamily="34" charset="0"/>
              </a:rPr>
              <a:t>Lenguaje de Programación</a:t>
            </a:r>
          </a:p>
        </p:txBody>
      </p:sp>
      <p:sp>
        <p:nvSpPr>
          <p:cNvPr id="3" name="Content Placeholder 2">
            <a:extLst>
              <a:ext uri="{FF2B5EF4-FFF2-40B4-BE49-F238E27FC236}">
                <a16:creationId xmlns:a16="http://schemas.microsoft.com/office/drawing/2014/main" id="{FDD3ACBB-F143-1D45-C273-049381A00D27}"/>
              </a:ext>
            </a:extLst>
          </p:cNvPr>
          <p:cNvSpPr>
            <a:spLocks noGrp="1"/>
          </p:cNvSpPr>
          <p:nvPr>
            <p:ph idx="4294967295"/>
          </p:nvPr>
        </p:nvSpPr>
        <p:spPr>
          <a:xfrm>
            <a:off x="457200" y="1730375"/>
            <a:ext cx="8229600" cy="3048000"/>
          </a:xfrm>
        </p:spPr>
        <p:txBody>
          <a:bodyPr rtlCol="0">
            <a:normAutofit/>
          </a:bodyPr>
          <a:lstStyle/>
          <a:p>
            <a:pPr marL="0" indent="0" eaLnBrk="1" fontAlgn="auto" hangingPunct="1">
              <a:buClr>
                <a:schemeClr val="accent3"/>
              </a:buClr>
              <a:buFont typeface="Arial" panose="020B0604020202020204" pitchFamily="34" charset="0"/>
              <a:buNone/>
              <a:defRPr/>
            </a:pPr>
            <a:r>
              <a:rPr lang="es-ES" altLang="es-MX" sz="2400" dirty="0">
                <a:solidFill>
                  <a:schemeClr val="bg1"/>
                </a:solidFill>
              </a:rPr>
              <a:t>Idioma artificial diseñado para ejecutar procesos que pueden ser llevados a cabo por máquinas como las computadoras</a:t>
            </a: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Ejemplo de un lenguaje de programación:</a:t>
            </a: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Calibri" panose="020F0502020204030204" pitchFamily="34" charset="0"/>
              <a:buNone/>
              <a:defRPr/>
            </a:pPr>
            <a:r>
              <a:rPr lang="es-ES_tradnl" altLang="es-MX" sz="2800" dirty="0">
                <a:solidFill>
                  <a:srgbClr val="FF0000"/>
                </a:solidFill>
              </a:rPr>
              <a:t>C++, C#, Java, Python</a:t>
            </a:r>
          </a:p>
          <a:p>
            <a:pPr marL="0" indent="0" eaLnBrk="1" fontAlgn="auto" hangingPunct="1">
              <a:buClr>
                <a:schemeClr val="accent3"/>
              </a:buClr>
              <a:buFont typeface="Arial" panose="020B0604020202020204" pitchFamily="34" charset="0"/>
              <a:buNone/>
              <a:defRPr/>
            </a:pPr>
            <a:endParaRPr lang="es-ES_tradnl" altLang="es-MX" sz="1600" dirty="0">
              <a:solidFill>
                <a:srgbClr val="FF0000"/>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tx1">
                  <a:lumMod val="75000"/>
                  <a:lumOff val="25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866" name="Date Placeholder 3">
            <a:extLst>
              <a:ext uri="{FF2B5EF4-FFF2-40B4-BE49-F238E27FC236}">
                <a16:creationId xmlns:a16="http://schemas.microsoft.com/office/drawing/2014/main" id="{7C9E8F2F-1937-9D93-55D9-E8F6F69D1810}"/>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32D0D146-0CEB-45B3-8C76-81FF5ABF4291}" type="datetime1">
              <a:rPr lang="en-US" altLang="en-US" smtClean="0">
                <a:solidFill>
                  <a:srgbClr val="FFFFFF"/>
                </a:solidFill>
              </a:rPr>
              <a:pPr/>
              <a:t>9/18/2024</a:t>
            </a:fld>
            <a:endParaRPr lang="en-US" altLang="en-US">
              <a:solidFill>
                <a:srgbClr val="FFFFFF"/>
              </a:solidFill>
            </a:endParaRPr>
          </a:p>
        </p:txBody>
      </p:sp>
      <p:sp>
        <p:nvSpPr>
          <p:cNvPr id="58372" name="Footer Placeholder 1">
            <a:extLst>
              <a:ext uri="{FF2B5EF4-FFF2-40B4-BE49-F238E27FC236}">
                <a16:creationId xmlns:a16="http://schemas.microsoft.com/office/drawing/2014/main" id="{746F7CE9-F0F3-03C3-83F8-C3028D854599}"/>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70990D6C-F823-647D-C31F-B84FC4C8EE5F}"/>
              </a:ext>
            </a:extLst>
          </p:cNvPr>
          <p:cNvSpPr>
            <a:spLocks noGrp="1"/>
          </p:cNvSpPr>
          <p:nvPr>
            <p:ph type="sldNum" sz="quarter" idx="12"/>
          </p:nvPr>
        </p:nvSpPr>
        <p:spPr/>
        <p:txBody>
          <a:bodyPr/>
          <a:lstStyle/>
          <a:p>
            <a:pPr>
              <a:defRPr/>
            </a:pPr>
            <a:fld id="{90C785A0-0658-4BF6-AE74-57D648B75C20}" type="slidenum">
              <a:rPr lang="en-US" altLang="es-MX"/>
              <a:pPr>
                <a:defRPr/>
              </a:pPr>
              <a:t>18</a:t>
            </a:fld>
            <a:endParaRPr lang="en-US" altLang="es-MX"/>
          </a:p>
        </p:txBody>
      </p:sp>
      <p:sp>
        <p:nvSpPr>
          <p:cNvPr id="58370" name="Title 1">
            <a:extLst>
              <a:ext uri="{FF2B5EF4-FFF2-40B4-BE49-F238E27FC236}">
                <a16:creationId xmlns:a16="http://schemas.microsoft.com/office/drawing/2014/main" id="{4D3A1CEF-9B89-93E6-EE54-619F3EB52068}"/>
              </a:ext>
            </a:extLst>
          </p:cNvPr>
          <p:cNvSpPr>
            <a:spLocks noGrp="1"/>
          </p:cNvSpPr>
          <p:nvPr>
            <p:ph type="title" idx="4294967295"/>
          </p:nvPr>
        </p:nvSpPr>
        <p:spPr>
          <a:xfrm>
            <a:off x="0" y="163513"/>
            <a:ext cx="9144000" cy="528637"/>
          </a:xfrm>
        </p:spPr>
        <p:txBody>
          <a:bodyPr/>
          <a:lstStyle/>
          <a:p>
            <a:pPr algn="ctr" eaLnBrk="1" fontAlgn="auto" hangingPunct="1">
              <a:spcAft>
                <a:spcPts val="0"/>
              </a:spcAft>
              <a:defRPr/>
            </a:pPr>
            <a:r>
              <a:rPr lang="es-ES_tradnl" altLang="es-MX" sz="2800" dirty="0">
                <a:solidFill>
                  <a:schemeClr val="bg1"/>
                </a:solidFill>
                <a:latin typeface="Arial" panose="020B0604020202020204" pitchFamily="34" charset="0"/>
                <a:cs typeface="Arial" panose="020B0604020202020204" pitchFamily="34" charset="0"/>
              </a:rPr>
              <a:t>Las cinco generaciones de los lenguajes de programación.</a:t>
            </a:r>
          </a:p>
        </p:txBody>
      </p:sp>
      <p:sp>
        <p:nvSpPr>
          <p:cNvPr id="3" name="Content Placeholder 2">
            <a:extLst>
              <a:ext uri="{FF2B5EF4-FFF2-40B4-BE49-F238E27FC236}">
                <a16:creationId xmlns:a16="http://schemas.microsoft.com/office/drawing/2014/main" id="{227CDCE7-43EE-217E-31FB-94225AC52603}"/>
              </a:ext>
            </a:extLst>
          </p:cNvPr>
          <p:cNvSpPr>
            <a:spLocks noGrp="1"/>
          </p:cNvSpPr>
          <p:nvPr>
            <p:ph idx="4294967295"/>
          </p:nvPr>
        </p:nvSpPr>
        <p:spPr>
          <a:xfrm>
            <a:off x="407988" y="935038"/>
            <a:ext cx="8328025" cy="5172075"/>
          </a:xfrm>
        </p:spPr>
        <p:txBody>
          <a:bodyPr rtlCol="0">
            <a:normAutofit/>
          </a:bodyPr>
          <a:lstStyle/>
          <a:p>
            <a:pPr marL="91440" indent="-91440" eaLnBrk="1" fontAlgn="auto" hangingPunct="1">
              <a:buClr>
                <a:schemeClr val="accent3"/>
              </a:buClr>
              <a:buFont typeface="Arial" charset="0"/>
              <a:buChar char="•"/>
              <a:defRPr/>
            </a:pPr>
            <a:r>
              <a:rPr lang="es-ES_tradnl" altLang="es-MX" u="sng" dirty="0">
                <a:solidFill>
                  <a:srgbClr val="FFC000"/>
                </a:solidFill>
              </a:rPr>
              <a:t>Primera Generación</a:t>
            </a:r>
            <a:r>
              <a:rPr lang="es-ES_tradnl" altLang="es-MX" dirty="0">
                <a:solidFill>
                  <a:srgbClr val="FFC000"/>
                </a:solidFill>
              </a:rPr>
              <a:t>. </a:t>
            </a:r>
            <a:r>
              <a:rPr lang="es-ES_tradnl" altLang="es-MX" dirty="0">
                <a:solidFill>
                  <a:schemeClr val="bg1"/>
                </a:solidFill>
              </a:rPr>
              <a:t>Códigos de máquina.</a:t>
            </a:r>
          </a:p>
          <a:p>
            <a:pPr marL="91440" indent="-91440" eaLnBrk="1" fontAlgn="auto" hangingPunct="1">
              <a:buClr>
                <a:schemeClr val="accent3"/>
              </a:buClr>
              <a:buFont typeface="Arial" charset="0"/>
              <a:buChar char="•"/>
              <a:defRPr/>
            </a:pPr>
            <a:endParaRPr lang="es-ES_tradnl" altLang="es-MX" dirty="0">
              <a:solidFill>
                <a:schemeClr val="bg1"/>
              </a:solidFill>
            </a:endParaRPr>
          </a:p>
          <a:p>
            <a:pPr marL="91440" indent="-91440" eaLnBrk="1" fontAlgn="auto" hangingPunct="1">
              <a:buClr>
                <a:schemeClr val="accent3"/>
              </a:buClr>
              <a:buFont typeface="Arial" charset="0"/>
              <a:buChar char="•"/>
              <a:defRPr/>
            </a:pPr>
            <a:r>
              <a:rPr lang="es-ES_tradnl" altLang="es-MX" u="sng" dirty="0">
                <a:solidFill>
                  <a:srgbClr val="FFC000"/>
                </a:solidFill>
              </a:rPr>
              <a:t>Segunda Generación</a:t>
            </a:r>
            <a:r>
              <a:rPr lang="es-ES_tradnl" altLang="es-MX" dirty="0">
                <a:solidFill>
                  <a:srgbClr val="FFC000"/>
                </a:solidFill>
              </a:rPr>
              <a:t>. </a:t>
            </a:r>
            <a:r>
              <a:rPr lang="es-ES_tradnl" altLang="es-MX" dirty="0">
                <a:solidFill>
                  <a:schemeClr val="bg1"/>
                </a:solidFill>
              </a:rPr>
              <a:t>Lenguaje Ensamblador, códigos simbólicos.</a:t>
            </a:r>
          </a:p>
          <a:p>
            <a:pPr marL="0" indent="0" eaLnBrk="1" fontAlgn="auto" hangingPunct="1">
              <a:buClr>
                <a:schemeClr val="accent3"/>
              </a:buClr>
              <a:buFont typeface="Arial" charset="0"/>
              <a:buNone/>
              <a:defRPr/>
            </a:pPr>
            <a:endParaRPr lang="es-ES_tradnl" altLang="es-MX" dirty="0">
              <a:solidFill>
                <a:schemeClr val="bg1"/>
              </a:solidFill>
            </a:endParaRPr>
          </a:p>
          <a:p>
            <a:pPr marL="91440" indent="-91440" eaLnBrk="1" fontAlgn="auto" hangingPunct="1">
              <a:buClr>
                <a:schemeClr val="accent3"/>
              </a:buClr>
              <a:buFont typeface="Arial" charset="0"/>
              <a:buChar char="•"/>
              <a:defRPr/>
            </a:pPr>
            <a:r>
              <a:rPr lang="es-ES_tradnl" altLang="es-MX" u="sng" dirty="0">
                <a:solidFill>
                  <a:srgbClr val="FFC000"/>
                </a:solidFill>
              </a:rPr>
              <a:t>Tercera Generación</a:t>
            </a:r>
            <a:r>
              <a:rPr lang="es-ES_tradnl" altLang="es-MX" dirty="0">
                <a:solidFill>
                  <a:srgbClr val="FFC000"/>
                </a:solidFill>
              </a:rPr>
              <a:t>. </a:t>
            </a:r>
            <a:r>
              <a:rPr lang="es-ES_tradnl" altLang="es-MX" dirty="0">
                <a:solidFill>
                  <a:schemeClr val="bg1"/>
                </a:solidFill>
              </a:rPr>
              <a:t>Lenguajes de alto Nivel basados en procedimientos.</a:t>
            </a:r>
          </a:p>
          <a:p>
            <a:pPr marL="384048" lvl="1" indent="-182880" eaLnBrk="1" fontAlgn="auto" hangingPunct="1">
              <a:buClr>
                <a:schemeClr val="accent3"/>
              </a:buClr>
              <a:buFont typeface="Arial" charset="0"/>
              <a:buChar char="–"/>
              <a:defRPr/>
            </a:pPr>
            <a:r>
              <a:rPr lang="es-ES_tradnl" altLang="es-MX" sz="2000" dirty="0">
                <a:solidFill>
                  <a:schemeClr val="bg1"/>
                </a:solidFill>
              </a:rPr>
              <a:t>Independientes de las máquinas, también denominados lenguajes imperativos.</a:t>
            </a:r>
          </a:p>
          <a:p>
            <a:pPr marL="384048" lvl="1" indent="-182880" eaLnBrk="1" fontAlgn="auto" hangingPunct="1">
              <a:buClr>
                <a:schemeClr val="accent3"/>
              </a:buClr>
              <a:buFont typeface="Arial" charset="0"/>
              <a:buChar char="–"/>
              <a:defRPr/>
            </a:pPr>
            <a:endParaRPr lang="es-ES_tradnl" altLang="es-MX" sz="2000" dirty="0">
              <a:solidFill>
                <a:schemeClr val="bg1"/>
              </a:solidFill>
            </a:endParaRPr>
          </a:p>
          <a:p>
            <a:pPr marL="91440" indent="-91440" eaLnBrk="1" fontAlgn="auto" hangingPunct="1">
              <a:buClr>
                <a:schemeClr val="accent3"/>
              </a:buClr>
              <a:buFont typeface="Arial" charset="0"/>
              <a:buChar char="•"/>
              <a:defRPr/>
            </a:pPr>
            <a:r>
              <a:rPr lang="es-ES_tradnl" altLang="es-MX" u="sng" dirty="0">
                <a:solidFill>
                  <a:srgbClr val="FFC000"/>
                </a:solidFill>
              </a:rPr>
              <a:t>Cuarta Generación</a:t>
            </a:r>
            <a:r>
              <a:rPr lang="es-ES_tradnl" altLang="es-MX" dirty="0">
                <a:solidFill>
                  <a:srgbClr val="FFC000"/>
                </a:solidFill>
              </a:rPr>
              <a:t>. </a:t>
            </a:r>
            <a:r>
              <a:rPr lang="es-ES_tradnl" altLang="es-MX" dirty="0">
                <a:solidFill>
                  <a:schemeClr val="bg1"/>
                </a:solidFill>
              </a:rPr>
              <a:t>Lenguajes no basados en procedimientos.</a:t>
            </a:r>
          </a:p>
          <a:p>
            <a:pPr marL="384048" lvl="1" indent="-182880" eaLnBrk="1" fontAlgn="auto" hangingPunct="1">
              <a:buClr>
                <a:schemeClr val="accent3"/>
              </a:buClr>
              <a:buFont typeface="Arial" charset="0"/>
              <a:buChar char="–"/>
              <a:defRPr/>
            </a:pPr>
            <a:r>
              <a:rPr lang="es-ES_tradnl" altLang="es-MX" sz="2000" dirty="0">
                <a:solidFill>
                  <a:schemeClr val="bg1"/>
                </a:solidFill>
              </a:rPr>
              <a:t>Basados en dominios específicos. </a:t>
            </a:r>
            <a:r>
              <a:rPr lang="es-ES_tradnl" altLang="es-MX" sz="2000" dirty="0" err="1">
                <a:solidFill>
                  <a:schemeClr val="bg1"/>
                </a:solidFill>
              </a:rPr>
              <a:t>Spreadsheets</a:t>
            </a:r>
            <a:r>
              <a:rPr lang="es-ES_tradnl" altLang="es-MX" sz="2000" dirty="0">
                <a:solidFill>
                  <a:schemeClr val="bg1"/>
                </a:solidFill>
              </a:rPr>
              <a:t>, </a:t>
            </a:r>
            <a:r>
              <a:rPr lang="es-ES_tradnl" altLang="es-MX" sz="2000" dirty="0" err="1">
                <a:solidFill>
                  <a:schemeClr val="bg1"/>
                </a:solidFill>
              </a:rPr>
              <a:t>Database</a:t>
            </a:r>
            <a:r>
              <a:rPr lang="es-ES_tradnl" altLang="es-MX" sz="2000" dirty="0">
                <a:solidFill>
                  <a:schemeClr val="bg1"/>
                </a:solidFill>
              </a:rPr>
              <a:t> </a:t>
            </a:r>
            <a:r>
              <a:rPr lang="es-ES_tradnl" altLang="es-MX" sz="2000" dirty="0" err="1">
                <a:solidFill>
                  <a:schemeClr val="bg1"/>
                </a:solidFill>
              </a:rPr>
              <a:t>querys</a:t>
            </a:r>
            <a:r>
              <a:rPr lang="es-ES_tradnl" altLang="es-MX" sz="2000" dirty="0">
                <a:solidFill>
                  <a:schemeClr val="bg1"/>
                </a:solidFill>
              </a:rPr>
              <a:t>, </a:t>
            </a:r>
            <a:r>
              <a:rPr lang="es-ES_tradnl" altLang="es-MX" sz="2000" dirty="0" err="1">
                <a:solidFill>
                  <a:schemeClr val="bg1"/>
                </a:solidFill>
              </a:rPr>
              <a:t>Simuation</a:t>
            </a:r>
            <a:r>
              <a:rPr lang="es-ES_tradnl" altLang="es-MX" sz="2000" dirty="0">
                <a:solidFill>
                  <a:schemeClr val="bg1"/>
                </a:solidFill>
              </a:rPr>
              <a:t>, </a:t>
            </a:r>
            <a:r>
              <a:rPr lang="es-ES_tradnl" altLang="es-MX" sz="2000" dirty="0" err="1">
                <a:solidFill>
                  <a:schemeClr val="bg1"/>
                </a:solidFill>
              </a:rPr>
              <a:t>Optimization</a:t>
            </a:r>
            <a:r>
              <a:rPr lang="es-ES_tradnl" altLang="es-MX" sz="2000" dirty="0">
                <a:solidFill>
                  <a:schemeClr val="bg1"/>
                </a:solidFill>
              </a:rPr>
              <a:t>, Decisión </a:t>
            </a:r>
            <a:r>
              <a:rPr lang="es-ES_tradnl" altLang="es-MX" sz="2000" dirty="0" err="1">
                <a:solidFill>
                  <a:schemeClr val="bg1"/>
                </a:solidFill>
              </a:rPr>
              <a:t>Analysis</a:t>
            </a:r>
            <a:r>
              <a:rPr lang="es-ES_tradnl" altLang="es-MX" sz="2000" dirty="0">
                <a:solidFill>
                  <a:schemeClr val="bg1"/>
                </a:solidFill>
              </a:rPr>
              <a:t>, </a:t>
            </a:r>
            <a:r>
              <a:rPr lang="es-ES_tradnl" altLang="es-MX" sz="2000" dirty="0" err="1">
                <a:solidFill>
                  <a:schemeClr val="bg1"/>
                </a:solidFill>
              </a:rPr>
              <a:t>Graphic</a:t>
            </a:r>
            <a:r>
              <a:rPr lang="es-ES_tradnl" altLang="es-MX" sz="2000" dirty="0">
                <a:solidFill>
                  <a:schemeClr val="bg1"/>
                </a:solidFill>
              </a:rPr>
              <a:t> </a:t>
            </a:r>
            <a:r>
              <a:rPr lang="es-ES_tradnl" altLang="es-MX" sz="2000" dirty="0" err="1">
                <a:solidFill>
                  <a:schemeClr val="bg1"/>
                </a:solidFill>
              </a:rPr>
              <a:t>Systems</a:t>
            </a:r>
            <a:r>
              <a:rPr lang="es-ES_tradnl" altLang="es-MX" sz="2000" dirty="0">
                <a:solidFill>
                  <a:schemeClr val="bg1"/>
                </a:solidFill>
              </a:rPr>
              <a:t>, Unity, Maya etc.</a:t>
            </a:r>
          </a:p>
          <a:p>
            <a:pPr marL="384048" lvl="1" indent="-182880" eaLnBrk="1" fontAlgn="auto" hangingPunct="1">
              <a:buClr>
                <a:schemeClr val="accent3"/>
              </a:buClr>
              <a:buFont typeface="Arial" charset="0"/>
              <a:buChar char="–"/>
              <a:defRPr/>
            </a:pPr>
            <a:endParaRPr lang="es-ES_tradnl" altLang="es-MX" sz="2000" dirty="0">
              <a:solidFill>
                <a:schemeClr val="bg1"/>
              </a:solidFill>
            </a:endParaRPr>
          </a:p>
          <a:p>
            <a:pPr marL="91440" indent="-91440" eaLnBrk="1" fontAlgn="auto" hangingPunct="1">
              <a:buClr>
                <a:schemeClr val="accent3"/>
              </a:buClr>
              <a:buFont typeface="Arial" charset="0"/>
              <a:buChar char="•"/>
              <a:defRPr/>
            </a:pPr>
            <a:r>
              <a:rPr lang="es-ES_tradnl" altLang="es-MX" u="sng" dirty="0">
                <a:solidFill>
                  <a:srgbClr val="FFC000"/>
                </a:solidFill>
              </a:rPr>
              <a:t>Quinta generación</a:t>
            </a:r>
            <a:r>
              <a:rPr lang="es-ES_tradnl" altLang="es-MX" dirty="0">
                <a:solidFill>
                  <a:srgbClr val="FFC000"/>
                </a:solidFill>
              </a:rPr>
              <a:t>. </a:t>
            </a:r>
            <a:r>
              <a:rPr lang="es-ES_tradnl" altLang="es-MX" dirty="0">
                <a:solidFill>
                  <a:schemeClr val="bg1"/>
                </a:solidFill>
              </a:rPr>
              <a:t>Lenguajes declarativos, basados en lenguaje natural</a:t>
            </a:r>
          </a:p>
          <a:p>
            <a:pPr marL="91440" indent="-91440" eaLnBrk="1" fontAlgn="auto" hangingPunct="1">
              <a:buClr>
                <a:schemeClr val="accent3"/>
              </a:buClr>
              <a:buFont typeface="Arial" charset="0"/>
              <a:buChar char="•"/>
              <a:defRPr/>
            </a:pPr>
            <a:endParaRPr lang="es-ES_tradnl" altLang="es-MX"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890" name="Date Placeholder 3">
            <a:extLst>
              <a:ext uri="{FF2B5EF4-FFF2-40B4-BE49-F238E27FC236}">
                <a16:creationId xmlns:a16="http://schemas.microsoft.com/office/drawing/2014/main" id="{CA91E302-6FAF-7A92-552C-08EAFC7A11D3}"/>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6546C4C-B7B9-4246-A42C-DFAE8966713E}" type="datetime1">
              <a:rPr lang="en-US" altLang="en-US" smtClean="0">
                <a:solidFill>
                  <a:srgbClr val="FFFFFF"/>
                </a:solidFill>
              </a:rPr>
              <a:pPr/>
              <a:t>9/18/2024</a:t>
            </a:fld>
            <a:endParaRPr lang="en-US" altLang="en-US">
              <a:solidFill>
                <a:srgbClr val="FFFFFF"/>
              </a:solidFill>
            </a:endParaRPr>
          </a:p>
        </p:txBody>
      </p:sp>
      <p:sp>
        <p:nvSpPr>
          <p:cNvPr id="59396" name="Footer Placeholder 1">
            <a:extLst>
              <a:ext uri="{FF2B5EF4-FFF2-40B4-BE49-F238E27FC236}">
                <a16:creationId xmlns:a16="http://schemas.microsoft.com/office/drawing/2014/main" id="{1090488A-3415-9759-9485-A330C470B818}"/>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50F11C11-46EC-D0CE-C21B-19574445DA01}"/>
              </a:ext>
            </a:extLst>
          </p:cNvPr>
          <p:cNvSpPr>
            <a:spLocks noGrp="1"/>
          </p:cNvSpPr>
          <p:nvPr>
            <p:ph type="sldNum" sz="quarter" idx="12"/>
          </p:nvPr>
        </p:nvSpPr>
        <p:spPr/>
        <p:txBody>
          <a:bodyPr/>
          <a:lstStyle/>
          <a:p>
            <a:pPr>
              <a:defRPr/>
            </a:pPr>
            <a:fld id="{C587EA56-36CD-43C0-A281-D63B22EE5402}" type="slidenum">
              <a:rPr lang="en-US" altLang="es-MX"/>
              <a:pPr>
                <a:defRPr/>
              </a:pPr>
              <a:t>19</a:t>
            </a:fld>
            <a:endParaRPr lang="en-US" altLang="es-MX"/>
          </a:p>
        </p:txBody>
      </p:sp>
      <p:sp>
        <p:nvSpPr>
          <p:cNvPr id="59394" name="Title 1">
            <a:extLst>
              <a:ext uri="{FF2B5EF4-FFF2-40B4-BE49-F238E27FC236}">
                <a16:creationId xmlns:a16="http://schemas.microsoft.com/office/drawing/2014/main" id="{4A193660-5A7E-9CDC-E439-BDA47DE011B9}"/>
              </a:ext>
            </a:extLst>
          </p:cNvPr>
          <p:cNvSpPr>
            <a:spLocks noGrp="1"/>
          </p:cNvSpPr>
          <p:nvPr>
            <p:ph type="title" idx="4294967295"/>
          </p:nvPr>
        </p:nvSpPr>
        <p:spPr>
          <a:xfrm>
            <a:off x="0" y="163513"/>
            <a:ext cx="8229600" cy="590550"/>
          </a:xfrm>
        </p:spPr>
        <p:txBody>
          <a:bodyPr/>
          <a:lstStyle/>
          <a:p>
            <a:pPr algn="ctr" eaLnBrk="1" fontAlgn="auto" hangingPunct="1">
              <a:spcAft>
                <a:spcPts val="0"/>
              </a:spcAft>
              <a:defRPr/>
            </a:pPr>
            <a:r>
              <a:rPr lang="es-ES_tradnl" altLang="es-MX" sz="3200" dirty="0">
                <a:solidFill>
                  <a:schemeClr val="bg1"/>
                </a:solidFill>
                <a:latin typeface="Arial" panose="020B0604020202020204" pitchFamily="34" charset="0"/>
                <a:cs typeface="Arial" panose="020B0604020202020204" pitchFamily="34" charset="0"/>
              </a:rPr>
              <a:t>Tipos de Lenguajes</a:t>
            </a:r>
          </a:p>
        </p:txBody>
      </p:sp>
      <p:sp>
        <p:nvSpPr>
          <p:cNvPr id="3" name="Content Placeholder 2">
            <a:extLst>
              <a:ext uri="{FF2B5EF4-FFF2-40B4-BE49-F238E27FC236}">
                <a16:creationId xmlns:a16="http://schemas.microsoft.com/office/drawing/2014/main" id="{882284C4-7569-FB1E-F06A-99A554D91309}"/>
              </a:ext>
            </a:extLst>
          </p:cNvPr>
          <p:cNvSpPr>
            <a:spLocks noGrp="1" noChangeArrowheads="1"/>
          </p:cNvSpPr>
          <p:nvPr>
            <p:ph idx="4294967295"/>
          </p:nvPr>
        </p:nvSpPr>
        <p:spPr>
          <a:xfrm>
            <a:off x="236538" y="842963"/>
            <a:ext cx="8328025" cy="5172075"/>
          </a:xfrm>
        </p:spPr>
        <p:txBody>
          <a:bodyPr/>
          <a:lstStyle/>
          <a:p>
            <a:pPr eaLnBrk="1" hangingPunct="1"/>
            <a:r>
              <a:rPr lang="es-ES_tradnl" altLang="es-MX" u="sng">
                <a:solidFill>
                  <a:srgbClr val="FFC000"/>
                </a:solidFill>
              </a:rPr>
              <a:t>Basados en Procedimientos</a:t>
            </a:r>
            <a:r>
              <a:rPr lang="es-ES_tradnl" altLang="es-MX">
                <a:solidFill>
                  <a:srgbClr val="FFC000"/>
                </a:solidFill>
              </a:rPr>
              <a:t>. </a:t>
            </a:r>
          </a:p>
          <a:p>
            <a:pPr lvl="1" eaLnBrk="1" hangingPunct="1"/>
            <a:r>
              <a:rPr lang="es-ES_tradnl" altLang="es-MX" sz="1600">
                <a:solidFill>
                  <a:schemeClr val="bg1"/>
                </a:solidFill>
              </a:rPr>
              <a:t>Instrucciones individuales</a:t>
            </a:r>
          </a:p>
          <a:p>
            <a:pPr lvl="1" eaLnBrk="1" hangingPunct="1"/>
            <a:r>
              <a:rPr lang="es-ES_tradnl" altLang="es-MX" sz="1600">
                <a:solidFill>
                  <a:schemeClr val="bg1"/>
                </a:solidFill>
              </a:rPr>
              <a:t>FORTRAN, CoBOL, C, Pascal etc..</a:t>
            </a:r>
          </a:p>
          <a:p>
            <a:pPr lvl="1" eaLnBrk="1" hangingPunct="1"/>
            <a:endParaRPr lang="es-ES_tradnl" altLang="es-MX" sz="2000">
              <a:solidFill>
                <a:schemeClr val="bg1"/>
              </a:solidFill>
            </a:endParaRPr>
          </a:p>
          <a:p>
            <a:pPr eaLnBrk="1" hangingPunct="1"/>
            <a:r>
              <a:rPr lang="es-ES_tradnl" altLang="es-MX" u="sng">
                <a:solidFill>
                  <a:srgbClr val="FFC000"/>
                </a:solidFill>
              </a:rPr>
              <a:t>Lenguajes Funcionales</a:t>
            </a:r>
            <a:r>
              <a:rPr lang="es-ES_tradnl" altLang="es-MX">
                <a:solidFill>
                  <a:srgbClr val="FFC000"/>
                </a:solidFill>
              </a:rPr>
              <a:t>. </a:t>
            </a:r>
          </a:p>
          <a:p>
            <a:pPr lvl="1" eaLnBrk="1" hangingPunct="1"/>
            <a:r>
              <a:rPr lang="es-ES_tradnl" altLang="es-MX" sz="1600">
                <a:solidFill>
                  <a:schemeClr val="bg1"/>
                </a:solidFill>
              </a:rPr>
              <a:t>La computadora ejecuta lo que pidamos en tiempo real.</a:t>
            </a:r>
          </a:p>
          <a:p>
            <a:pPr lvl="1" eaLnBrk="1" hangingPunct="1"/>
            <a:r>
              <a:rPr lang="es-ES_tradnl" altLang="es-MX" sz="1600">
                <a:solidFill>
                  <a:schemeClr val="bg1"/>
                </a:solidFill>
              </a:rPr>
              <a:t>LISP, CLOS, ML, etc. </a:t>
            </a:r>
          </a:p>
          <a:p>
            <a:pPr lvl="1" eaLnBrk="1" hangingPunct="1"/>
            <a:endParaRPr lang="es-ES_tradnl" altLang="es-MX" sz="1600">
              <a:solidFill>
                <a:schemeClr val="bg1"/>
              </a:solidFill>
            </a:endParaRPr>
          </a:p>
          <a:p>
            <a:pPr eaLnBrk="1" hangingPunct="1"/>
            <a:r>
              <a:rPr lang="es-ES_tradnl" altLang="es-MX" u="sng">
                <a:solidFill>
                  <a:srgbClr val="FFC000"/>
                </a:solidFill>
              </a:rPr>
              <a:t>Lenguajes Logicos</a:t>
            </a:r>
            <a:r>
              <a:rPr lang="es-ES_tradnl" altLang="es-MX">
                <a:solidFill>
                  <a:srgbClr val="FFC000"/>
                </a:solidFill>
              </a:rPr>
              <a:t>.</a:t>
            </a:r>
          </a:p>
          <a:p>
            <a:pPr lvl="1" eaLnBrk="1" hangingPunct="1"/>
            <a:r>
              <a:rPr lang="es-ES_tradnl" altLang="es-MX" sz="1600">
                <a:solidFill>
                  <a:schemeClr val="bg1"/>
                </a:solidFill>
              </a:rPr>
              <a:t>Basado en motores de inferencia, orientado a probar esquemas de conocimieto</a:t>
            </a:r>
          </a:p>
          <a:p>
            <a:pPr lvl="1" eaLnBrk="1" hangingPunct="1"/>
            <a:r>
              <a:rPr lang="es-ES_tradnl" altLang="es-MX" sz="1600">
                <a:solidFill>
                  <a:schemeClr val="bg1"/>
                </a:solidFill>
              </a:rPr>
              <a:t>Prolog</a:t>
            </a:r>
          </a:p>
          <a:p>
            <a:pPr lvl="1" eaLnBrk="1" hangingPunct="1"/>
            <a:endParaRPr lang="es-ES_tradnl" altLang="es-MX" sz="2000">
              <a:solidFill>
                <a:schemeClr val="bg1"/>
              </a:solidFill>
            </a:endParaRPr>
          </a:p>
          <a:p>
            <a:pPr eaLnBrk="1" hangingPunct="1"/>
            <a:r>
              <a:rPr lang="es-ES_tradnl" altLang="es-MX" u="sng">
                <a:solidFill>
                  <a:srgbClr val="FFC000"/>
                </a:solidFill>
              </a:rPr>
              <a:t>Orientado a Objetos</a:t>
            </a:r>
            <a:r>
              <a:rPr lang="es-ES_tradnl" altLang="es-MX">
                <a:solidFill>
                  <a:srgbClr val="FFC000"/>
                </a:solidFill>
              </a:rPr>
              <a:t>. </a:t>
            </a:r>
          </a:p>
          <a:p>
            <a:pPr lvl="1" eaLnBrk="1" hangingPunct="1"/>
            <a:r>
              <a:rPr lang="es-ES_tradnl" altLang="es-MX" sz="1600">
                <a:solidFill>
                  <a:schemeClr val="bg1"/>
                </a:solidFill>
              </a:rPr>
              <a:t>Conjunta datos y operaciones.</a:t>
            </a:r>
          </a:p>
          <a:p>
            <a:pPr lvl="1" eaLnBrk="1" hangingPunct="1"/>
            <a:r>
              <a:rPr lang="es-ES_tradnl" altLang="es-MX" sz="1600">
                <a:solidFill>
                  <a:schemeClr val="bg1"/>
                </a:solidFill>
              </a:rPr>
              <a:t>C#, C++, Eiffel, Python, Java etc.</a:t>
            </a:r>
          </a:p>
        </p:txBody>
      </p:sp>
      <p:pic>
        <p:nvPicPr>
          <p:cNvPr id="62471" name="Picture 2">
            <a:extLst>
              <a:ext uri="{FF2B5EF4-FFF2-40B4-BE49-F238E27FC236}">
                <a16:creationId xmlns:a16="http://schemas.microsoft.com/office/drawing/2014/main" id="{6BA62ED1-40E0-E904-0BED-B715BA96EC0B}"/>
              </a:ext>
            </a:extLst>
          </p:cNvPr>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5516562" y="1306513"/>
            <a:ext cx="3219450" cy="23161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Date Placeholder 1">
            <a:extLst>
              <a:ext uri="{FF2B5EF4-FFF2-40B4-BE49-F238E27FC236}">
                <a16:creationId xmlns:a16="http://schemas.microsoft.com/office/drawing/2014/main" id="{0EB81A0D-E9C5-03B9-33EE-DEC8D7F27EC7}"/>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FF615001-7983-4C94-8D8A-E374C3952024}" type="datetime1">
              <a:rPr lang="en-US" altLang="en-US" smtClean="0">
                <a:solidFill>
                  <a:srgbClr val="FFFFFF"/>
                </a:solidFill>
              </a:rPr>
              <a:pPr/>
              <a:t>9/18/2024</a:t>
            </a:fld>
            <a:endParaRPr lang="en-US" altLang="en-US">
              <a:solidFill>
                <a:srgbClr val="FFFFFF"/>
              </a:solidFill>
            </a:endParaRPr>
          </a:p>
        </p:txBody>
      </p:sp>
      <p:sp>
        <p:nvSpPr>
          <p:cNvPr id="7173" name="Footer Placeholder 4">
            <a:extLst>
              <a:ext uri="{FF2B5EF4-FFF2-40B4-BE49-F238E27FC236}">
                <a16:creationId xmlns:a16="http://schemas.microsoft.com/office/drawing/2014/main" id="{D80BBDCB-1202-2FD8-C897-15B4E5E24399}"/>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dirty="0" err="1">
                <a:solidFill>
                  <a:schemeClr val="bg2"/>
                </a:solidFill>
              </a:rPr>
              <a:t>Fundamentos</a:t>
            </a:r>
            <a:r>
              <a:rPr lang="en-US" altLang="es-MX" sz="1200" dirty="0">
                <a:solidFill>
                  <a:schemeClr val="bg2"/>
                </a:solidFill>
              </a:rPr>
              <a:t> de </a:t>
            </a:r>
            <a:r>
              <a:rPr lang="en-US" altLang="es-MX" sz="1200" dirty="0" err="1">
                <a:solidFill>
                  <a:schemeClr val="bg2"/>
                </a:solidFill>
              </a:rPr>
              <a:t>Programación</a:t>
            </a:r>
            <a:endParaRPr lang="en-US" altLang="es-MX" sz="1200" dirty="0">
              <a:solidFill>
                <a:schemeClr val="bg2"/>
              </a:solidFill>
            </a:endParaRPr>
          </a:p>
        </p:txBody>
      </p:sp>
      <p:sp>
        <p:nvSpPr>
          <p:cNvPr id="3" name="Marcador de número de diapositiva 2">
            <a:extLst>
              <a:ext uri="{FF2B5EF4-FFF2-40B4-BE49-F238E27FC236}">
                <a16:creationId xmlns:a16="http://schemas.microsoft.com/office/drawing/2014/main" id="{76E28DC5-AD58-26FA-0BD1-EBB1D72D8FB2}"/>
              </a:ext>
            </a:extLst>
          </p:cNvPr>
          <p:cNvSpPr>
            <a:spLocks noGrp="1"/>
          </p:cNvSpPr>
          <p:nvPr>
            <p:ph type="sldNum" sz="quarter" idx="12"/>
          </p:nvPr>
        </p:nvSpPr>
        <p:spPr/>
        <p:txBody>
          <a:bodyPr/>
          <a:lstStyle/>
          <a:p>
            <a:pPr>
              <a:defRPr/>
            </a:pPr>
            <a:fld id="{A921BC17-91A9-40E6-8353-80537031428A}" type="slidenum">
              <a:rPr lang="en-US" altLang="es-MX"/>
              <a:pPr>
                <a:defRPr/>
              </a:pPr>
              <a:t>2</a:t>
            </a:fld>
            <a:endParaRPr lang="en-US" altLang="es-MX"/>
          </a:p>
        </p:txBody>
      </p:sp>
      <p:sp>
        <p:nvSpPr>
          <p:cNvPr id="7170" name="Title 1">
            <a:extLst>
              <a:ext uri="{FF2B5EF4-FFF2-40B4-BE49-F238E27FC236}">
                <a16:creationId xmlns:a16="http://schemas.microsoft.com/office/drawing/2014/main" id="{65D2D728-9781-F0DC-3FC6-8A17B14241C7}"/>
              </a:ext>
            </a:extLst>
          </p:cNvPr>
          <p:cNvSpPr>
            <a:spLocks noGrp="1"/>
          </p:cNvSpPr>
          <p:nvPr>
            <p:ph type="title" idx="4294967295"/>
          </p:nvPr>
        </p:nvSpPr>
        <p:spPr>
          <a:xfrm>
            <a:off x="0" y="266700"/>
            <a:ext cx="9402763" cy="817563"/>
          </a:xfrm>
        </p:spPr>
        <p:txBody>
          <a:bodyPr/>
          <a:lstStyle/>
          <a:p>
            <a:pPr algn="ctr" eaLnBrk="1" fontAlgn="auto" hangingPunct="1">
              <a:spcAft>
                <a:spcPts val="0"/>
              </a:spcAft>
              <a:defRPr/>
            </a:pPr>
            <a:r>
              <a:rPr lang="es-MX" altLang="es-MX" dirty="0">
                <a:solidFill>
                  <a:schemeClr val="tx1"/>
                </a:solidFill>
              </a:rPr>
              <a:t>Prerrequisitos</a:t>
            </a:r>
          </a:p>
        </p:txBody>
      </p:sp>
      <p:sp>
        <p:nvSpPr>
          <p:cNvPr id="19462" name="Content Placeholder 2">
            <a:extLst>
              <a:ext uri="{FF2B5EF4-FFF2-40B4-BE49-F238E27FC236}">
                <a16:creationId xmlns:a16="http://schemas.microsoft.com/office/drawing/2014/main" id="{01DCBDE8-F3D2-2C60-40D2-F539181FF674}"/>
              </a:ext>
            </a:extLst>
          </p:cNvPr>
          <p:cNvSpPr>
            <a:spLocks noGrp="1" noChangeArrowheads="1"/>
          </p:cNvSpPr>
          <p:nvPr>
            <p:ph idx="4294967295"/>
          </p:nvPr>
        </p:nvSpPr>
        <p:spPr>
          <a:xfrm>
            <a:off x="822325" y="1558925"/>
            <a:ext cx="8093075" cy="3232150"/>
          </a:xfrm>
        </p:spPr>
        <p:txBody>
          <a:bodyPr/>
          <a:lstStyle/>
          <a:p>
            <a:pPr eaLnBrk="1" hangingPunct="1"/>
            <a:r>
              <a:rPr lang="es-419" altLang="es-MX">
                <a:solidFill>
                  <a:schemeClr val="tx1"/>
                </a:solidFill>
              </a:rPr>
              <a:t>Temas iniciales Fundamentos de Programación.</a:t>
            </a:r>
          </a:p>
          <a:p>
            <a:pPr eaLnBrk="1" hangingPunct="1"/>
            <a:endParaRPr lang="es-MX" altLang="es-MX">
              <a:solidFill>
                <a:schemeClr val="tx1"/>
              </a:solidFill>
            </a:endParaRPr>
          </a:p>
          <a:p>
            <a:pPr eaLnBrk="1" hangingPunct="1"/>
            <a:r>
              <a:rPr lang="es-MX" altLang="es-MX">
                <a:solidFill>
                  <a:schemeClr val="tx1"/>
                </a:solidFill>
              </a:rPr>
              <a:t>Mapa Conceptual. Conceptos y lógica de programación.</a:t>
            </a:r>
          </a:p>
          <a:p>
            <a:pPr eaLnBrk="1" hangingPunct="1"/>
            <a:endParaRPr lang="es-MX" altLang="es-MX">
              <a:solidFill>
                <a:schemeClr val="tx1"/>
              </a:solidFill>
            </a:endParaRPr>
          </a:p>
          <a:p>
            <a:pPr eaLnBrk="1" hangingPunct="1"/>
            <a:r>
              <a:rPr lang="es-419" altLang="es-MX">
                <a:solidFill>
                  <a:schemeClr val="tx1"/>
                </a:solidFill>
              </a:rPr>
              <a:t>Introducción rápida </a:t>
            </a:r>
            <a:r>
              <a:rPr lang="es-MX" altLang="es-MX">
                <a:solidFill>
                  <a:schemeClr val="tx1"/>
                </a:solidFill>
              </a:rPr>
              <a:t>C#, Unity </a:t>
            </a:r>
          </a:p>
          <a:p>
            <a:pPr eaLnBrk="1" hangingPunct="1"/>
            <a:endParaRPr lang="en-US" altLang="en-US" sz="1600">
              <a:solidFill>
                <a:schemeClr val="tx1"/>
              </a:solidFill>
            </a:endParaRPr>
          </a:p>
          <a:p>
            <a:pPr eaLnBrk="1" hangingPunct="1"/>
            <a:r>
              <a:rPr lang="es-419" altLang="es-MX">
                <a:solidFill>
                  <a:schemeClr val="tx1"/>
                </a:solidFill>
              </a:rPr>
              <a:t>Temario de Fundamentos de Programación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914" name="Date Placeholder 3">
            <a:extLst>
              <a:ext uri="{FF2B5EF4-FFF2-40B4-BE49-F238E27FC236}">
                <a16:creationId xmlns:a16="http://schemas.microsoft.com/office/drawing/2014/main" id="{D1EFE696-C8C0-1C9B-FAE7-6EDC97983DD7}"/>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2D4C3A1-407C-410F-9BB4-7C32BED3C0B6}" type="datetime1">
              <a:rPr lang="en-US" altLang="en-US" smtClean="0">
                <a:solidFill>
                  <a:srgbClr val="FFFFFF"/>
                </a:solidFill>
              </a:rPr>
              <a:pPr/>
              <a:t>9/18/2024</a:t>
            </a:fld>
            <a:endParaRPr lang="en-US" altLang="en-US">
              <a:solidFill>
                <a:srgbClr val="FFFFFF"/>
              </a:solidFill>
            </a:endParaRPr>
          </a:p>
        </p:txBody>
      </p:sp>
      <p:sp>
        <p:nvSpPr>
          <p:cNvPr id="60419" name="Footer Placeholder 1">
            <a:extLst>
              <a:ext uri="{FF2B5EF4-FFF2-40B4-BE49-F238E27FC236}">
                <a16:creationId xmlns:a16="http://schemas.microsoft.com/office/drawing/2014/main" id="{F5B92572-E6D1-5F34-A969-370C7C42B96A}"/>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8BC949B0-3D61-BDF5-DE66-4B4FF5B2EA38}"/>
              </a:ext>
            </a:extLst>
          </p:cNvPr>
          <p:cNvSpPr>
            <a:spLocks noGrp="1"/>
          </p:cNvSpPr>
          <p:nvPr>
            <p:ph type="sldNum" sz="quarter" idx="12"/>
          </p:nvPr>
        </p:nvSpPr>
        <p:spPr/>
        <p:txBody>
          <a:bodyPr/>
          <a:lstStyle/>
          <a:p>
            <a:pPr>
              <a:defRPr/>
            </a:pPr>
            <a:fld id="{5028A24B-4818-423F-B7B3-FBE9E40CC9E9}" type="slidenum">
              <a:rPr lang="en-US" altLang="es-MX"/>
              <a:pPr>
                <a:defRPr/>
              </a:pPr>
              <a:t>20</a:t>
            </a:fld>
            <a:endParaRPr lang="en-US" altLang="es-MX"/>
          </a:p>
        </p:txBody>
      </p:sp>
      <p:sp>
        <p:nvSpPr>
          <p:cNvPr id="60418" name="Title 1">
            <a:extLst>
              <a:ext uri="{FF2B5EF4-FFF2-40B4-BE49-F238E27FC236}">
                <a16:creationId xmlns:a16="http://schemas.microsoft.com/office/drawing/2014/main" id="{29AAC244-0B90-FCC0-A1F8-AFD0E383E2E1}"/>
              </a:ext>
            </a:extLst>
          </p:cNvPr>
          <p:cNvSpPr>
            <a:spLocks noGrp="1"/>
          </p:cNvSpPr>
          <p:nvPr>
            <p:ph type="title" idx="4294967295"/>
          </p:nvPr>
        </p:nvSpPr>
        <p:spPr>
          <a:xfrm>
            <a:off x="0" y="163513"/>
            <a:ext cx="8229600" cy="711200"/>
          </a:xfrm>
        </p:spPr>
        <p:txBody>
          <a:bodyPr/>
          <a:lstStyle/>
          <a:p>
            <a:pPr algn="ctr" eaLnBrk="1" fontAlgn="auto" hangingPunct="1">
              <a:spcAft>
                <a:spcPts val="0"/>
              </a:spcAft>
              <a:defRPr/>
            </a:pPr>
            <a:r>
              <a:rPr lang="es-ES_tradnl" altLang="es-MX" sz="3200" dirty="0">
                <a:solidFill>
                  <a:schemeClr val="bg1"/>
                </a:solidFill>
                <a:latin typeface="Arial" panose="020B0604020202020204" pitchFamily="34" charset="0"/>
                <a:cs typeface="Arial" panose="020B0604020202020204" pitchFamily="34" charset="0"/>
              </a:rPr>
              <a:t>Esquema de Programación</a:t>
            </a:r>
          </a:p>
        </p:txBody>
      </p:sp>
      <p:pic>
        <p:nvPicPr>
          <p:cNvPr id="63494" name="Content Placeholder 3">
            <a:extLst>
              <a:ext uri="{FF2B5EF4-FFF2-40B4-BE49-F238E27FC236}">
                <a16:creationId xmlns:a16="http://schemas.microsoft.com/office/drawing/2014/main" id="{74E74530-4F3D-4DC6-328E-3920C1F9F11A}"/>
              </a:ext>
            </a:extLst>
          </p:cNvPr>
          <p:cNvPicPr>
            <a:picLocks noGrp="1" noChangeAspect="1"/>
          </p:cNvPicPr>
          <p:nvPr/>
        </p:nvPicPr>
        <p:blipFill>
          <a:blip r:embed="rId2">
            <a:duotone>
              <a:prstClr val="black"/>
              <a:schemeClr val="accent1">
                <a:tint val="45000"/>
                <a:satMod val="400000"/>
              </a:schemeClr>
            </a:duotone>
          </a:blip>
          <a:srcRect l="-3082" r="-3082"/>
          <a:stretch>
            <a:fillRect/>
          </a:stretch>
        </p:blipFill>
        <p:spPr bwMode="auto">
          <a:xfrm>
            <a:off x="461169" y="1166018"/>
            <a:ext cx="8229600" cy="4525963"/>
          </a:xfrm>
          <a:prstGeom prst="rect">
            <a:avLst/>
          </a:prstGeom>
          <a:noFill/>
          <a:ln>
            <a:noFill/>
          </a:ln>
        </p:spPr>
      </p:pic>
      <p:sp>
        <p:nvSpPr>
          <p:cNvPr id="38919" name="TextBox 4">
            <a:extLst>
              <a:ext uri="{FF2B5EF4-FFF2-40B4-BE49-F238E27FC236}">
                <a16:creationId xmlns:a16="http://schemas.microsoft.com/office/drawing/2014/main" id="{8B6522EB-7215-1A7F-299D-AE69E4DFFA14}"/>
              </a:ext>
            </a:extLst>
          </p:cNvPr>
          <p:cNvSpPr txBox="1">
            <a:spLocks noChangeArrowheads="1"/>
          </p:cNvSpPr>
          <p:nvPr/>
        </p:nvSpPr>
        <p:spPr bwMode="auto">
          <a:xfrm>
            <a:off x="311150" y="2051050"/>
            <a:ext cx="2209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s-ES" altLang="es-MX">
                <a:ea typeface="MS PGothic" panose="020B0600070205080204" pitchFamily="34" charset="-128"/>
              </a:rPr>
              <a:t>algoritmos + datos</a:t>
            </a:r>
          </a:p>
          <a:p>
            <a:pPr eaLnBrk="1" hangingPunct="1">
              <a:buFont typeface="Arial" panose="020B0604020202020204" pitchFamily="34" charset="0"/>
              <a:buChar char="•"/>
            </a:pPr>
            <a:r>
              <a:rPr lang="es-ES" altLang="es-MX">
                <a:ea typeface="MS PGothic" panose="020B0600070205080204" pitchFamily="34" charset="-128"/>
              </a:rPr>
              <a:t>modularidad</a:t>
            </a:r>
            <a:endParaRPr lang="es-MX" altLang="es-MX">
              <a:ea typeface="MS PGothic" panose="020B0600070205080204" pitchFamily="34" charset="-128"/>
            </a:endParaRPr>
          </a:p>
        </p:txBody>
      </p:sp>
      <p:sp>
        <p:nvSpPr>
          <p:cNvPr id="38920" name="TextBox 9">
            <a:extLst>
              <a:ext uri="{FF2B5EF4-FFF2-40B4-BE49-F238E27FC236}">
                <a16:creationId xmlns:a16="http://schemas.microsoft.com/office/drawing/2014/main" id="{7D88F6D4-866E-E981-E83F-1B1321A6050C}"/>
              </a:ext>
            </a:extLst>
          </p:cNvPr>
          <p:cNvSpPr txBox="1">
            <a:spLocks noChangeArrowheads="1"/>
          </p:cNvSpPr>
          <p:nvPr/>
        </p:nvSpPr>
        <p:spPr bwMode="auto">
          <a:xfrm>
            <a:off x="6477000" y="2060575"/>
            <a:ext cx="25225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s-ES" altLang="es-MX">
                <a:ea typeface="MS PGothic" panose="020B0600070205080204" pitchFamily="34" charset="-128"/>
              </a:rPr>
              <a:t>funciones + funciones</a:t>
            </a:r>
          </a:p>
          <a:p>
            <a:pPr eaLnBrk="1" hangingPunct="1">
              <a:buFont typeface="Arial" panose="020B0604020202020204" pitchFamily="34" charset="0"/>
              <a:buChar char="•"/>
            </a:pPr>
            <a:r>
              <a:rPr lang="es-ES" altLang="es-MX">
                <a:ea typeface="MS PGothic" panose="020B0600070205080204" pitchFamily="34" charset="-128"/>
              </a:rPr>
              <a:t>razonamiento</a:t>
            </a:r>
            <a:endParaRPr lang="es-MX" altLang="es-MX">
              <a:ea typeface="MS PGothic" panose="020B0600070205080204" pitchFamily="34" charset="-128"/>
            </a:endParaRPr>
          </a:p>
        </p:txBody>
      </p:sp>
      <p:sp>
        <p:nvSpPr>
          <p:cNvPr id="38921" name="TextBox 10">
            <a:extLst>
              <a:ext uri="{FF2B5EF4-FFF2-40B4-BE49-F238E27FC236}">
                <a16:creationId xmlns:a16="http://schemas.microsoft.com/office/drawing/2014/main" id="{FDCDA3F6-A56B-C9A3-47C4-071A586DBA73}"/>
              </a:ext>
            </a:extLst>
          </p:cNvPr>
          <p:cNvSpPr txBox="1">
            <a:spLocks noChangeArrowheads="1"/>
          </p:cNvSpPr>
          <p:nvPr/>
        </p:nvSpPr>
        <p:spPr bwMode="auto">
          <a:xfrm>
            <a:off x="6621463" y="4359275"/>
            <a:ext cx="21701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s-ES" altLang="es-MX">
                <a:ea typeface="MS PGothic" panose="020B0600070205080204" pitchFamily="34" charset="-128"/>
              </a:rPr>
              <a:t>Predicados+reglas</a:t>
            </a:r>
          </a:p>
          <a:p>
            <a:pPr eaLnBrk="1" hangingPunct="1">
              <a:buFont typeface="Arial" panose="020B0604020202020204" pitchFamily="34" charset="0"/>
              <a:buChar char="•"/>
            </a:pPr>
            <a:r>
              <a:rPr lang="es-ES" altLang="es-MX">
                <a:ea typeface="MS PGothic" panose="020B0600070205080204" pitchFamily="34" charset="-128"/>
              </a:rPr>
              <a:t>Búsquedas</a:t>
            </a:r>
            <a:endParaRPr lang="es-MX" altLang="es-MX">
              <a:ea typeface="MS PGothic" panose="020B0600070205080204" pitchFamily="34" charset="-128"/>
            </a:endParaRPr>
          </a:p>
        </p:txBody>
      </p:sp>
      <p:sp>
        <p:nvSpPr>
          <p:cNvPr id="38922" name="TextBox 11">
            <a:extLst>
              <a:ext uri="{FF2B5EF4-FFF2-40B4-BE49-F238E27FC236}">
                <a16:creationId xmlns:a16="http://schemas.microsoft.com/office/drawing/2014/main" id="{AE79E700-6D76-1EF1-87D7-B58384D82286}"/>
              </a:ext>
            </a:extLst>
          </p:cNvPr>
          <p:cNvSpPr txBox="1">
            <a:spLocks noChangeArrowheads="1"/>
          </p:cNvSpPr>
          <p:nvPr/>
        </p:nvSpPr>
        <p:spPr bwMode="auto">
          <a:xfrm>
            <a:off x="6767513" y="6656388"/>
            <a:ext cx="21685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s-ES" altLang="es-MX">
                <a:ea typeface="MS PGothic" panose="020B0600070205080204" pitchFamily="34" charset="-128"/>
              </a:rPr>
              <a:t>Predicados+reglas</a:t>
            </a:r>
          </a:p>
          <a:p>
            <a:pPr eaLnBrk="1" hangingPunct="1">
              <a:buFont typeface="Arial" panose="020B0604020202020204" pitchFamily="34" charset="0"/>
              <a:buChar char="•"/>
            </a:pPr>
            <a:r>
              <a:rPr lang="es-ES" altLang="es-MX">
                <a:ea typeface="MS PGothic" panose="020B0600070205080204" pitchFamily="34" charset="-128"/>
              </a:rPr>
              <a:t>Búsquedas</a:t>
            </a:r>
            <a:endParaRPr lang="es-MX" altLang="es-MX">
              <a:ea typeface="MS PGothic" panose="020B0600070205080204" pitchFamily="34" charset="-128"/>
            </a:endParaRPr>
          </a:p>
        </p:txBody>
      </p:sp>
      <p:sp>
        <p:nvSpPr>
          <p:cNvPr id="38923" name="TextBox 12">
            <a:extLst>
              <a:ext uri="{FF2B5EF4-FFF2-40B4-BE49-F238E27FC236}">
                <a16:creationId xmlns:a16="http://schemas.microsoft.com/office/drawing/2014/main" id="{455D3412-05C7-3313-CE9E-C7305F7D8EC6}"/>
              </a:ext>
            </a:extLst>
          </p:cNvPr>
          <p:cNvSpPr txBox="1">
            <a:spLocks noChangeArrowheads="1"/>
          </p:cNvSpPr>
          <p:nvPr/>
        </p:nvSpPr>
        <p:spPr bwMode="auto">
          <a:xfrm>
            <a:off x="311150" y="4543425"/>
            <a:ext cx="22002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s-ES" altLang="es-MX">
                <a:ea typeface="MS PGothic" panose="020B0600070205080204" pitchFamily="34" charset="-128"/>
              </a:rPr>
              <a:t>Objetos+mensajes</a:t>
            </a:r>
          </a:p>
          <a:p>
            <a:pPr eaLnBrk="1" hangingPunct="1">
              <a:buFont typeface="Arial" panose="020B0604020202020204" pitchFamily="34" charset="0"/>
              <a:buChar char="•"/>
            </a:pPr>
            <a:r>
              <a:rPr lang="es-ES" altLang="es-MX">
                <a:ea typeface="MS PGothic" panose="020B0600070205080204" pitchFamily="34" charset="-128"/>
              </a:rPr>
              <a:t>Encapsulación</a:t>
            </a:r>
            <a:endParaRPr lang="es-MX" altLang="es-MX">
              <a:ea typeface="MS PGothic" panose="020B0600070205080204" pitchFamily="34" charset="-12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938" name="Date Placeholder 3">
            <a:extLst>
              <a:ext uri="{FF2B5EF4-FFF2-40B4-BE49-F238E27FC236}">
                <a16:creationId xmlns:a16="http://schemas.microsoft.com/office/drawing/2014/main" id="{ACC76EE6-46F0-6E7A-4BFA-E968836323DA}"/>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48964C2-E9D8-4C48-B636-B1024CB5B548}" type="datetime1">
              <a:rPr lang="en-US" altLang="en-US" smtClean="0">
                <a:solidFill>
                  <a:srgbClr val="FFFFFF"/>
                </a:solidFill>
              </a:rPr>
              <a:pPr/>
              <a:t>9/18/2024</a:t>
            </a:fld>
            <a:endParaRPr lang="en-US" altLang="en-US">
              <a:solidFill>
                <a:srgbClr val="FFFFFF"/>
              </a:solidFill>
            </a:endParaRPr>
          </a:p>
        </p:txBody>
      </p:sp>
      <p:sp>
        <p:nvSpPr>
          <p:cNvPr id="31748" name="Footer Placeholder 1">
            <a:extLst>
              <a:ext uri="{FF2B5EF4-FFF2-40B4-BE49-F238E27FC236}">
                <a16:creationId xmlns:a16="http://schemas.microsoft.com/office/drawing/2014/main" id="{541C5652-9790-B975-F23A-67D8B0FACA5E}"/>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FF886ADD-0B91-666F-381E-5CDA0D70462B}"/>
              </a:ext>
            </a:extLst>
          </p:cNvPr>
          <p:cNvSpPr>
            <a:spLocks noGrp="1"/>
          </p:cNvSpPr>
          <p:nvPr>
            <p:ph type="sldNum" sz="quarter" idx="12"/>
          </p:nvPr>
        </p:nvSpPr>
        <p:spPr/>
        <p:txBody>
          <a:bodyPr/>
          <a:lstStyle/>
          <a:p>
            <a:pPr>
              <a:defRPr/>
            </a:pPr>
            <a:fld id="{3D2ED1E1-3867-4242-90EE-AF4C05AA07D0}" type="slidenum">
              <a:rPr lang="en-US" altLang="es-MX"/>
              <a:pPr>
                <a:defRPr/>
              </a:pPr>
              <a:t>21</a:t>
            </a:fld>
            <a:endParaRPr lang="en-US" altLang="es-MX"/>
          </a:p>
        </p:txBody>
      </p:sp>
      <p:sp>
        <p:nvSpPr>
          <p:cNvPr id="31746" name="Title 1">
            <a:extLst>
              <a:ext uri="{FF2B5EF4-FFF2-40B4-BE49-F238E27FC236}">
                <a16:creationId xmlns:a16="http://schemas.microsoft.com/office/drawing/2014/main" id="{9404F394-7AE0-142B-D16F-DDD86C59CEFE}"/>
              </a:ext>
            </a:extLst>
          </p:cNvPr>
          <p:cNvSpPr>
            <a:spLocks noGrp="1"/>
          </p:cNvSpPr>
          <p:nvPr>
            <p:ph type="title" idx="4294967295"/>
          </p:nvPr>
        </p:nvSpPr>
        <p:spPr>
          <a:xfrm>
            <a:off x="0" y="287338"/>
            <a:ext cx="9144000" cy="635000"/>
          </a:xfrm>
        </p:spPr>
        <p:txBody>
          <a:bodyPr/>
          <a:lstStyle/>
          <a:p>
            <a:pPr algn="ctr" eaLnBrk="1" fontAlgn="auto" hangingPunct="1">
              <a:spcAft>
                <a:spcPts val="0"/>
              </a:spcAft>
              <a:defRPr/>
            </a:pPr>
            <a:r>
              <a:rPr lang="es-ES_tradnl" altLang="es-MX" sz="2800" dirty="0">
                <a:solidFill>
                  <a:schemeClr val="bg1"/>
                </a:solidFill>
                <a:latin typeface="Arial" panose="020B0604020202020204" pitchFamily="34" charset="0"/>
                <a:cs typeface="Arial" panose="020B0604020202020204" pitchFamily="34" charset="0"/>
              </a:rPr>
              <a:t>Porque C++?</a:t>
            </a:r>
          </a:p>
        </p:txBody>
      </p:sp>
      <p:sp>
        <p:nvSpPr>
          <p:cNvPr id="3" name="Content Placeholder 2">
            <a:extLst>
              <a:ext uri="{FF2B5EF4-FFF2-40B4-BE49-F238E27FC236}">
                <a16:creationId xmlns:a16="http://schemas.microsoft.com/office/drawing/2014/main" id="{C93D2A5F-DADD-C827-4A92-A6357E66CC67}"/>
              </a:ext>
            </a:extLst>
          </p:cNvPr>
          <p:cNvSpPr>
            <a:spLocks noGrp="1"/>
          </p:cNvSpPr>
          <p:nvPr>
            <p:ph idx="4294967295"/>
          </p:nvPr>
        </p:nvSpPr>
        <p:spPr>
          <a:xfrm>
            <a:off x="376238" y="1200150"/>
            <a:ext cx="8534400" cy="4733925"/>
          </a:xfrm>
        </p:spPr>
        <p:txBody>
          <a:bodyPr rtlCol="0">
            <a:normAutofit fontScale="70000" lnSpcReduction="20000"/>
          </a:bodyPr>
          <a:lstStyle/>
          <a:p>
            <a:pPr marL="0" indent="0" eaLnBrk="1" fontAlgn="auto" hangingPunct="1">
              <a:buClr>
                <a:schemeClr val="accent3"/>
              </a:buClr>
              <a:buFont typeface="Arial" panose="020B0604020202020204" pitchFamily="34" charset="0"/>
              <a:buNone/>
              <a:defRPr/>
            </a:pPr>
            <a:endParaRPr lang="es-ES_tradnl" altLang="es-MX" sz="2400" dirty="0">
              <a:solidFill>
                <a:schemeClr val="tx1">
                  <a:lumMod val="75000"/>
                  <a:lumOff val="25000"/>
                </a:schemeClr>
              </a:solidFill>
            </a:endParaRPr>
          </a:p>
          <a:p>
            <a:pPr eaLnBrk="1" hangingPunct="1">
              <a:defRPr/>
            </a:pPr>
            <a:r>
              <a:rPr lang="es-MX" sz="3200" dirty="0">
                <a:solidFill>
                  <a:schemeClr val="bg1"/>
                </a:solidFill>
              </a:rPr>
              <a:t>Es un lenguaje formal para aprender, muy parecido a Java para los ingenieros en Sistemas que continúen su formación en ese lenguaje, no hay cambios significativos.</a:t>
            </a:r>
          </a:p>
          <a:p>
            <a:pPr eaLnBrk="1" hangingPunct="1">
              <a:defRPr/>
            </a:pPr>
            <a:endParaRPr lang="es-MX" sz="3200" dirty="0">
              <a:solidFill>
                <a:schemeClr val="bg1"/>
              </a:solidFill>
            </a:endParaRPr>
          </a:p>
          <a:p>
            <a:pPr eaLnBrk="1" hangingPunct="1">
              <a:defRPr/>
            </a:pPr>
            <a:r>
              <a:rPr lang="es-MX" sz="3200" dirty="0">
                <a:solidFill>
                  <a:schemeClr val="bg1"/>
                </a:solidFill>
              </a:rPr>
              <a:t>Se conecta con los cursos subsecuentes para animación y arte digital.</a:t>
            </a:r>
          </a:p>
          <a:p>
            <a:pPr eaLnBrk="1" hangingPunct="1">
              <a:defRPr/>
            </a:pPr>
            <a:endParaRPr lang="es-MX" sz="3200" dirty="0">
              <a:solidFill>
                <a:schemeClr val="bg1"/>
              </a:solidFill>
            </a:endParaRPr>
          </a:p>
          <a:p>
            <a:pPr eaLnBrk="1" hangingPunct="1">
              <a:defRPr/>
            </a:pPr>
            <a:r>
              <a:rPr lang="es-MX" sz="3200" dirty="0">
                <a:solidFill>
                  <a:schemeClr val="bg1"/>
                </a:solidFill>
              </a:rPr>
              <a:t>Aunque Python es más popular para muchas aplicaciones de Inteligencia Artificial y Máquinas de aprendizaje, aprendiendo C++ correctamente, no implica dificultad en moverse a Python o Java posteriormente, ya que Python simplifica la programación de lo aprendido en C#.</a:t>
            </a:r>
          </a:p>
          <a:p>
            <a:pPr eaLnBrk="1" hangingPunct="1">
              <a:defRPr/>
            </a:pPr>
            <a:endParaRPr lang="es-MX" sz="3200" dirty="0">
              <a:solidFill>
                <a:schemeClr val="bg1"/>
              </a:solidFill>
            </a:endParaRPr>
          </a:p>
          <a:p>
            <a:pPr eaLnBrk="1" hangingPunct="1">
              <a:defRPr/>
            </a:pPr>
            <a:r>
              <a:rPr lang="es-MX" sz="3200" dirty="0">
                <a:solidFill>
                  <a:schemeClr val="bg1"/>
                </a:solidFill>
              </a:rPr>
              <a:t>Para robótica se usan primordialmente dos lenguajes, C++ y </a:t>
            </a:r>
            <a:r>
              <a:rPr lang="es-MX" sz="3200" dirty="0" err="1">
                <a:solidFill>
                  <a:schemeClr val="bg1"/>
                </a:solidFill>
              </a:rPr>
              <a:t>Phyton</a:t>
            </a:r>
            <a:endParaRPr lang="es-MX" sz="3200" dirty="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962" name="Date Placeholder 3">
            <a:extLst>
              <a:ext uri="{FF2B5EF4-FFF2-40B4-BE49-F238E27FC236}">
                <a16:creationId xmlns:a16="http://schemas.microsoft.com/office/drawing/2014/main" id="{51F1ACCD-F156-FA47-1D6C-F101AAC7224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24C294A7-B916-4CF8-8824-AFDF7AF0FD1A}" type="datetime1">
              <a:rPr lang="en-US" altLang="en-US" smtClean="0">
                <a:solidFill>
                  <a:srgbClr val="FFFFFF"/>
                </a:solidFill>
              </a:rPr>
              <a:pPr/>
              <a:t>9/18/2024</a:t>
            </a:fld>
            <a:endParaRPr lang="en-US" altLang="en-US">
              <a:solidFill>
                <a:srgbClr val="FFFFFF"/>
              </a:solidFill>
            </a:endParaRPr>
          </a:p>
        </p:txBody>
      </p:sp>
      <p:sp>
        <p:nvSpPr>
          <p:cNvPr id="31748" name="Footer Placeholder 1">
            <a:extLst>
              <a:ext uri="{FF2B5EF4-FFF2-40B4-BE49-F238E27FC236}">
                <a16:creationId xmlns:a16="http://schemas.microsoft.com/office/drawing/2014/main" id="{7D341634-12C0-F5E8-3EEB-DABC3337C701}"/>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479DCB48-9ECE-25F5-FAC3-9661A6640AA3}"/>
              </a:ext>
            </a:extLst>
          </p:cNvPr>
          <p:cNvSpPr>
            <a:spLocks noGrp="1"/>
          </p:cNvSpPr>
          <p:nvPr>
            <p:ph type="sldNum" sz="quarter" idx="12"/>
          </p:nvPr>
        </p:nvSpPr>
        <p:spPr/>
        <p:txBody>
          <a:bodyPr/>
          <a:lstStyle/>
          <a:p>
            <a:pPr>
              <a:defRPr/>
            </a:pPr>
            <a:fld id="{B84373D7-D824-4BDB-96AF-89892F1F40E1}" type="slidenum">
              <a:rPr lang="en-US" altLang="es-MX"/>
              <a:pPr>
                <a:defRPr/>
              </a:pPr>
              <a:t>22</a:t>
            </a:fld>
            <a:endParaRPr lang="en-US" altLang="es-MX"/>
          </a:p>
        </p:txBody>
      </p:sp>
      <p:sp>
        <p:nvSpPr>
          <p:cNvPr id="31746" name="Title 1">
            <a:extLst>
              <a:ext uri="{FF2B5EF4-FFF2-40B4-BE49-F238E27FC236}">
                <a16:creationId xmlns:a16="http://schemas.microsoft.com/office/drawing/2014/main" id="{6081BC1A-D8E5-032A-E646-9C9060E739BC}"/>
              </a:ext>
            </a:extLst>
          </p:cNvPr>
          <p:cNvSpPr>
            <a:spLocks noGrp="1"/>
          </p:cNvSpPr>
          <p:nvPr>
            <p:ph type="title" idx="4294967295"/>
          </p:nvPr>
        </p:nvSpPr>
        <p:spPr>
          <a:xfrm>
            <a:off x="0" y="287338"/>
            <a:ext cx="9144000" cy="635000"/>
          </a:xfrm>
        </p:spPr>
        <p:txBody>
          <a:bodyPr/>
          <a:lstStyle/>
          <a:p>
            <a:pPr algn="ctr" eaLnBrk="1" fontAlgn="auto" hangingPunct="1">
              <a:spcAft>
                <a:spcPts val="0"/>
              </a:spcAft>
              <a:defRPr/>
            </a:pPr>
            <a:r>
              <a:rPr lang="es-ES_tradnl" altLang="es-MX" sz="2800" dirty="0">
                <a:solidFill>
                  <a:schemeClr val="bg1"/>
                </a:solidFill>
                <a:latin typeface="Arial" panose="020B0604020202020204" pitchFamily="34" charset="0"/>
                <a:cs typeface="Arial" panose="020B0604020202020204" pitchFamily="34" charset="0"/>
              </a:rPr>
              <a:t>Porque C++?</a:t>
            </a:r>
          </a:p>
        </p:txBody>
      </p:sp>
      <p:sp>
        <p:nvSpPr>
          <p:cNvPr id="3" name="Content Placeholder 2">
            <a:extLst>
              <a:ext uri="{FF2B5EF4-FFF2-40B4-BE49-F238E27FC236}">
                <a16:creationId xmlns:a16="http://schemas.microsoft.com/office/drawing/2014/main" id="{F44EAAC4-FE8B-98C3-8D55-76011C923EAD}"/>
              </a:ext>
            </a:extLst>
          </p:cNvPr>
          <p:cNvSpPr>
            <a:spLocks noGrp="1"/>
          </p:cNvSpPr>
          <p:nvPr>
            <p:ph idx="4294967295"/>
          </p:nvPr>
        </p:nvSpPr>
        <p:spPr>
          <a:xfrm>
            <a:off x="376238" y="1200150"/>
            <a:ext cx="8534400" cy="4733925"/>
          </a:xfrm>
        </p:spPr>
        <p:txBody>
          <a:bodyPr rtlCol="0">
            <a:normAutofit lnSpcReduction="10000"/>
          </a:bodyPr>
          <a:lstStyle/>
          <a:p>
            <a:pPr marL="0" indent="0" eaLnBrk="1" fontAlgn="auto" hangingPunct="1">
              <a:buClr>
                <a:schemeClr val="accent3"/>
              </a:buClr>
              <a:buFont typeface="Arial" panose="020B0604020202020204" pitchFamily="34" charset="0"/>
              <a:buNone/>
              <a:defRPr/>
            </a:pPr>
            <a:endParaRPr lang="es-ES_tradnl" altLang="es-MX" sz="2400" dirty="0">
              <a:solidFill>
                <a:schemeClr val="tx1">
                  <a:lumMod val="75000"/>
                  <a:lumOff val="25000"/>
                </a:schemeClr>
              </a:solidFill>
            </a:endParaRPr>
          </a:p>
          <a:p>
            <a:pPr eaLnBrk="1" hangingPunct="1">
              <a:defRPr/>
            </a:pPr>
            <a:r>
              <a:rPr lang="es-MX" sz="4000" dirty="0">
                <a:solidFill>
                  <a:schemeClr val="bg1"/>
                </a:solidFill>
              </a:rPr>
              <a:t>Es un lenguaje de alto nivel, de fácil uso, es un lenguaje formal* orientado a objetos desarrollado por Microsoft.</a:t>
            </a:r>
          </a:p>
          <a:p>
            <a:pPr eaLnBrk="1" hangingPunct="1">
              <a:defRPr/>
            </a:pPr>
            <a:endParaRPr lang="es-MX" sz="4000" dirty="0">
              <a:solidFill>
                <a:schemeClr val="bg1"/>
              </a:solidFill>
            </a:endParaRPr>
          </a:p>
          <a:p>
            <a:pPr eaLnBrk="1" hangingPunct="1">
              <a:defRPr/>
            </a:pPr>
            <a:endParaRPr lang="es-MX" sz="4000" dirty="0">
              <a:solidFill>
                <a:schemeClr val="bg1"/>
              </a:solidFill>
            </a:endParaRPr>
          </a:p>
          <a:p>
            <a:pPr eaLnBrk="1" hangingPunct="1">
              <a:defRPr/>
            </a:pPr>
            <a:r>
              <a:rPr lang="es-MX" sz="4000" dirty="0">
                <a:solidFill>
                  <a:schemeClr val="bg1"/>
                </a:solidFill>
              </a:rPr>
              <a:t>C++ esta basado en el lenguaje de programación C</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010" name="Date Placeholder 3">
            <a:extLst>
              <a:ext uri="{FF2B5EF4-FFF2-40B4-BE49-F238E27FC236}">
                <a16:creationId xmlns:a16="http://schemas.microsoft.com/office/drawing/2014/main" id="{14E10FB8-0E42-7B1D-8CCB-A219D220F937}"/>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D9D8218-1D7A-4661-9F36-AA879F6FD94E}" type="datetime1">
              <a:rPr lang="en-US" altLang="en-US" smtClean="0">
                <a:solidFill>
                  <a:srgbClr val="FFFFFF"/>
                </a:solidFill>
              </a:rPr>
              <a:pPr/>
              <a:t>9/18/2024</a:t>
            </a:fld>
            <a:endParaRPr lang="en-US" altLang="en-US">
              <a:solidFill>
                <a:srgbClr val="FFFFFF"/>
              </a:solidFill>
            </a:endParaRPr>
          </a:p>
        </p:txBody>
      </p:sp>
      <p:sp>
        <p:nvSpPr>
          <p:cNvPr id="31748" name="Footer Placeholder 1">
            <a:extLst>
              <a:ext uri="{FF2B5EF4-FFF2-40B4-BE49-F238E27FC236}">
                <a16:creationId xmlns:a16="http://schemas.microsoft.com/office/drawing/2014/main" id="{08D32A5F-6086-7011-4104-5D944D13F0B7}"/>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96221408-5E06-462D-FEC3-E65B9DDE63B0}"/>
              </a:ext>
            </a:extLst>
          </p:cNvPr>
          <p:cNvSpPr>
            <a:spLocks noGrp="1"/>
          </p:cNvSpPr>
          <p:nvPr>
            <p:ph type="sldNum" sz="quarter" idx="12"/>
          </p:nvPr>
        </p:nvSpPr>
        <p:spPr/>
        <p:txBody>
          <a:bodyPr/>
          <a:lstStyle/>
          <a:p>
            <a:pPr>
              <a:defRPr/>
            </a:pPr>
            <a:fld id="{74928842-BA10-4A51-8535-AC5D854191FC}" type="slidenum">
              <a:rPr lang="en-US" altLang="es-MX"/>
              <a:pPr>
                <a:defRPr/>
              </a:pPr>
              <a:t>23</a:t>
            </a:fld>
            <a:endParaRPr lang="en-US" altLang="es-MX"/>
          </a:p>
        </p:txBody>
      </p:sp>
      <p:sp>
        <p:nvSpPr>
          <p:cNvPr id="31746" name="Title 1">
            <a:extLst>
              <a:ext uri="{FF2B5EF4-FFF2-40B4-BE49-F238E27FC236}">
                <a16:creationId xmlns:a16="http://schemas.microsoft.com/office/drawing/2014/main" id="{EDEA47E0-BEF5-A60C-F822-A27F5DF3B903}"/>
              </a:ext>
            </a:extLst>
          </p:cNvPr>
          <p:cNvSpPr>
            <a:spLocks noGrp="1"/>
          </p:cNvSpPr>
          <p:nvPr>
            <p:ph type="title" idx="4294967295"/>
          </p:nvPr>
        </p:nvSpPr>
        <p:spPr>
          <a:xfrm>
            <a:off x="0" y="287338"/>
            <a:ext cx="9144000" cy="635000"/>
          </a:xfrm>
        </p:spPr>
        <p:txBody>
          <a:bodyPr/>
          <a:lstStyle/>
          <a:p>
            <a:pPr algn="ctr" eaLnBrk="1" fontAlgn="auto" hangingPunct="1">
              <a:spcAft>
                <a:spcPts val="0"/>
              </a:spcAft>
              <a:defRPr/>
            </a:pPr>
            <a:r>
              <a:rPr lang="es-ES_tradnl" altLang="es-MX" sz="2800" dirty="0">
                <a:solidFill>
                  <a:schemeClr val="bg1"/>
                </a:solidFill>
                <a:latin typeface="Arial" panose="020B0604020202020204" pitchFamily="34" charset="0"/>
                <a:cs typeface="Arial" panose="020B0604020202020204" pitchFamily="34" charset="0"/>
              </a:rPr>
              <a:t>C++ es un lenguaje orientado a objetos</a:t>
            </a:r>
          </a:p>
        </p:txBody>
      </p:sp>
      <p:sp>
        <p:nvSpPr>
          <p:cNvPr id="3" name="Content Placeholder 2">
            <a:extLst>
              <a:ext uri="{FF2B5EF4-FFF2-40B4-BE49-F238E27FC236}">
                <a16:creationId xmlns:a16="http://schemas.microsoft.com/office/drawing/2014/main" id="{1ACAA29B-054A-377D-B9B3-AFB7366EC335}"/>
              </a:ext>
            </a:extLst>
          </p:cNvPr>
          <p:cNvSpPr>
            <a:spLocks noGrp="1"/>
          </p:cNvSpPr>
          <p:nvPr>
            <p:ph idx="4294967295"/>
          </p:nvPr>
        </p:nvSpPr>
        <p:spPr>
          <a:xfrm>
            <a:off x="376238" y="1200150"/>
            <a:ext cx="8534400" cy="4733925"/>
          </a:xfrm>
        </p:spPr>
        <p:txBody>
          <a:bodyPr rtlCol="0">
            <a:normAutofit fontScale="47500" lnSpcReduction="20000"/>
          </a:bodyPr>
          <a:lstStyle/>
          <a:p>
            <a:pPr marL="0" indent="0" eaLnBrk="1" fontAlgn="auto" hangingPunct="1">
              <a:buClr>
                <a:schemeClr val="accent3"/>
              </a:buClr>
              <a:buFont typeface="Arial" panose="020B0604020202020204" pitchFamily="34" charset="0"/>
              <a:buNone/>
              <a:defRPr/>
            </a:pPr>
            <a:endParaRPr lang="es-ES_tradnl" altLang="es-MX" sz="2400" dirty="0">
              <a:solidFill>
                <a:schemeClr val="tx1">
                  <a:lumMod val="75000"/>
                  <a:lumOff val="25000"/>
                </a:schemeClr>
              </a:solidFill>
            </a:endParaRPr>
          </a:p>
          <a:p>
            <a:pPr eaLnBrk="1" hangingPunct="1">
              <a:defRPr/>
            </a:pPr>
            <a:r>
              <a:rPr lang="es-MX" sz="4800" dirty="0">
                <a:solidFill>
                  <a:schemeClr val="bg1"/>
                </a:solidFill>
              </a:rPr>
              <a:t>OOP: Metodología que define los problemas en términos de objetos y se mandan mensajes entre ellos.</a:t>
            </a:r>
          </a:p>
          <a:p>
            <a:pPr eaLnBrk="1" hangingPunct="1">
              <a:defRPr/>
            </a:pPr>
            <a:endParaRPr lang="es-MX" sz="4800" dirty="0">
              <a:solidFill>
                <a:schemeClr val="bg1"/>
              </a:solidFill>
            </a:endParaRPr>
          </a:p>
          <a:p>
            <a:pPr eaLnBrk="1" hangingPunct="1">
              <a:defRPr/>
            </a:pPr>
            <a:r>
              <a:rPr lang="es-MX" sz="4800" dirty="0">
                <a:solidFill>
                  <a:schemeClr val="bg1"/>
                </a:solidFill>
              </a:rPr>
              <a:t>Java y Python son también lenguajes orientados a objetos.</a:t>
            </a:r>
          </a:p>
          <a:p>
            <a:pPr eaLnBrk="1" hangingPunct="1">
              <a:defRPr/>
            </a:pPr>
            <a:endParaRPr lang="es-MX" sz="4800" dirty="0">
              <a:solidFill>
                <a:schemeClr val="bg1"/>
              </a:solidFill>
            </a:endParaRPr>
          </a:p>
          <a:p>
            <a:pPr eaLnBrk="1" hangingPunct="1">
              <a:defRPr/>
            </a:pPr>
            <a:r>
              <a:rPr lang="es-MX" sz="4800" dirty="0">
                <a:solidFill>
                  <a:schemeClr val="bg1"/>
                </a:solidFill>
              </a:rPr>
              <a:t>Está orientado a componentes, que es una técnica para integrar componentes existentes y nuevos.</a:t>
            </a:r>
          </a:p>
          <a:p>
            <a:pPr eaLnBrk="1" hangingPunct="1">
              <a:defRPr/>
            </a:pPr>
            <a:endParaRPr lang="es-MX" sz="4800" dirty="0">
              <a:solidFill>
                <a:schemeClr val="bg1"/>
              </a:solidFill>
            </a:endParaRPr>
          </a:p>
          <a:p>
            <a:pPr eaLnBrk="1" hangingPunct="1">
              <a:defRPr/>
            </a:pPr>
            <a:r>
              <a:rPr lang="es-MX" sz="4800" dirty="0">
                <a:solidFill>
                  <a:schemeClr val="bg1"/>
                </a:solidFill>
              </a:rPr>
              <a:t>Fácil de aprender</a:t>
            </a:r>
          </a:p>
          <a:p>
            <a:pPr eaLnBrk="1" hangingPunct="1">
              <a:defRPr/>
            </a:pPr>
            <a:endParaRPr lang="es-MX" sz="4800" dirty="0">
              <a:solidFill>
                <a:schemeClr val="bg1"/>
              </a:solidFill>
            </a:endParaRPr>
          </a:p>
          <a:p>
            <a:pPr eaLnBrk="1" hangingPunct="1">
              <a:defRPr/>
            </a:pPr>
            <a:r>
              <a:rPr lang="es-MX" sz="4800" dirty="0">
                <a:solidFill>
                  <a:schemeClr val="bg1"/>
                </a:solidFill>
              </a:rPr>
              <a:t>Es un lenguaje estructurado.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4034" name="Date Placeholder 3">
            <a:extLst>
              <a:ext uri="{FF2B5EF4-FFF2-40B4-BE49-F238E27FC236}">
                <a16:creationId xmlns:a16="http://schemas.microsoft.com/office/drawing/2014/main" id="{067BD4B7-78E9-EA80-5FC0-AC99663BD7D3}"/>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CAD18F24-650B-4FE3-A6C7-EEC2959A7031}" type="datetime1">
              <a:rPr lang="en-US" altLang="en-US" smtClean="0">
                <a:solidFill>
                  <a:srgbClr val="FFFFFF"/>
                </a:solidFill>
              </a:rPr>
              <a:pPr/>
              <a:t>9/18/2024</a:t>
            </a:fld>
            <a:endParaRPr lang="en-US" altLang="en-US">
              <a:solidFill>
                <a:srgbClr val="FFFFFF"/>
              </a:solidFill>
            </a:endParaRPr>
          </a:p>
        </p:txBody>
      </p:sp>
      <p:sp>
        <p:nvSpPr>
          <p:cNvPr id="31748" name="Footer Placeholder 1">
            <a:extLst>
              <a:ext uri="{FF2B5EF4-FFF2-40B4-BE49-F238E27FC236}">
                <a16:creationId xmlns:a16="http://schemas.microsoft.com/office/drawing/2014/main" id="{A4929136-3660-F276-A0B3-931772E971A1}"/>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7BE5CB40-11B2-5E47-437D-A3A9BF2F8604}"/>
              </a:ext>
            </a:extLst>
          </p:cNvPr>
          <p:cNvSpPr>
            <a:spLocks noGrp="1"/>
          </p:cNvSpPr>
          <p:nvPr>
            <p:ph type="sldNum" sz="quarter" idx="12"/>
          </p:nvPr>
        </p:nvSpPr>
        <p:spPr/>
        <p:txBody>
          <a:bodyPr/>
          <a:lstStyle/>
          <a:p>
            <a:pPr>
              <a:defRPr/>
            </a:pPr>
            <a:fld id="{C98B4656-837F-46AF-A8E8-58247E6082A3}" type="slidenum">
              <a:rPr lang="en-US" altLang="es-MX"/>
              <a:pPr>
                <a:defRPr/>
              </a:pPr>
              <a:t>24</a:t>
            </a:fld>
            <a:endParaRPr lang="en-US" altLang="es-MX"/>
          </a:p>
        </p:txBody>
      </p:sp>
      <p:sp>
        <p:nvSpPr>
          <p:cNvPr id="31746" name="Title 1">
            <a:extLst>
              <a:ext uri="{FF2B5EF4-FFF2-40B4-BE49-F238E27FC236}">
                <a16:creationId xmlns:a16="http://schemas.microsoft.com/office/drawing/2014/main" id="{41F1C6E4-B262-8954-1498-E296FAEAE5C2}"/>
              </a:ext>
            </a:extLst>
          </p:cNvPr>
          <p:cNvSpPr>
            <a:spLocks noGrp="1"/>
          </p:cNvSpPr>
          <p:nvPr>
            <p:ph type="title" idx="4294967295"/>
          </p:nvPr>
        </p:nvSpPr>
        <p:spPr>
          <a:xfrm>
            <a:off x="0" y="287338"/>
            <a:ext cx="9144000" cy="635000"/>
          </a:xfrm>
        </p:spPr>
        <p:txBody>
          <a:bodyPr/>
          <a:lstStyle/>
          <a:p>
            <a:pPr algn="ctr" eaLnBrk="1" fontAlgn="auto" hangingPunct="1">
              <a:spcAft>
                <a:spcPts val="0"/>
              </a:spcAft>
              <a:defRPr/>
            </a:pPr>
            <a:r>
              <a:rPr lang="es-ES_tradnl" altLang="es-MX" sz="2800" dirty="0">
                <a:solidFill>
                  <a:schemeClr val="bg1"/>
                </a:solidFill>
                <a:latin typeface="Arial" panose="020B0604020202020204" pitchFamily="34" charset="0"/>
                <a:cs typeface="Arial" panose="020B0604020202020204" pitchFamily="34" charset="0"/>
              </a:rPr>
              <a:t>La manera más rápida de aprender C++</a:t>
            </a:r>
          </a:p>
        </p:txBody>
      </p:sp>
      <p:sp>
        <p:nvSpPr>
          <p:cNvPr id="3" name="Content Placeholder 2">
            <a:extLst>
              <a:ext uri="{FF2B5EF4-FFF2-40B4-BE49-F238E27FC236}">
                <a16:creationId xmlns:a16="http://schemas.microsoft.com/office/drawing/2014/main" id="{32FA9A71-9418-2FEE-5D4C-FFDD76D0AC7A}"/>
              </a:ext>
            </a:extLst>
          </p:cNvPr>
          <p:cNvSpPr>
            <a:spLocks noGrp="1"/>
          </p:cNvSpPr>
          <p:nvPr>
            <p:ph idx="4294967295"/>
          </p:nvPr>
        </p:nvSpPr>
        <p:spPr>
          <a:xfrm>
            <a:off x="376238" y="1200150"/>
            <a:ext cx="8534400" cy="4733925"/>
          </a:xfrm>
        </p:spPr>
        <p:txBody>
          <a:bodyPr rtlCol="0">
            <a:normAutofit fontScale="47500" lnSpcReduction="20000"/>
          </a:bodyPr>
          <a:lstStyle/>
          <a:p>
            <a:pPr marL="0" indent="0" eaLnBrk="1" fontAlgn="auto" hangingPunct="1">
              <a:buClr>
                <a:schemeClr val="accent3"/>
              </a:buClr>
              <a:buFont typeface="Arial" panose="020B0604020202020204" pitchFamily="34" charset="0"/>
              <a:buNone/>
              <a:defRPr/>
            </a:pPr>
            <a:endParaRPr lang="es-ES_tradnl" altLang="es-MX" sz="2400" dirty="0">
              <a:solidFill>
                <a:schemeClr val="tx1">
                  <a:lumMod val="75000"/>
                  <a:lumOff val="25000"/>
                </a:schemeClr>
              </a:solidFill>
            </a:endParaRPr>
          </a:p>
          <a:p>
            <a:pPr eaLnBrk="1" hangingPunct="1">
              <a:defRPr/>
            </a:pPr>
            <a:r>
              <a:rPr lang="es-MX" sz="6000" dirty="0">
                <a:solidFill>
                  <a:schemeClr val="bg1"/>
                </a:solidFill>
              </a:rPr>
              <a:t> Estudie ejemplos, haga muchos ejercicios.</a:t>
            </a:r>
          </a:p>
          <a:p>
            <a:pPr eaLnBrk="1" hangingPunct="1">
              <a:defRPr/>
            </a:pPr>
            <a:endParaRPr lang="es-MX" sz="6000" dirty="0">
              <a:solidFill>
                <a:schemeClr val="bg1"/>
              </a:solidFill>
            </a:endParaRPr>
          </a:p>
          <a:p>
            <a:pPr eaLnBrk="1" hangingPunct="1">
              <a:defRPr/>
            </a:pPr>
            <a:r>
              <a:rPr lang="es-MX" sz="6000" dirty="0">
                <a:solidFill>
                  <a:schemeClr val="bg1"/>
                </a:solidFill>
              </a:rPr>
              <a:t>Aprenda la sintaxis. (Muy importante)</a:t>
            </a:r>
          </a:p>
          <a:p>
            <a:pPr eaLnBrk="1" hangingPunct="1">
              <a:defRPr/>
            </a:pPr>
            <a:endParaRPr lang="es-MX" sz="6000" dirty="0">
              <a:solidFill>
                <a:schemeClr val="bg1"/>
              </a:solidFill>
            </a:endParaRPr>
          </a:p>
          <a:p>
            <a:pPr eaLnBrk="1" hangingPunct="1">
              <a:defRPr/>
            </a:pPr>
            <a:r>
              <a:rPr lang="es-MX" sz="6000" dirty="0">
                <a:solidFill>
                  <a:schemeClr val="bg1"/>
                </a:solidFill>
              </a:rPr>
              <a:t>Sepa diferenciar las excepciones del lenguaje.</a:t>
            </a:r>
          </a:p>
          <a:p>
            <a:pPr eaLnBrk="1" hangingPunct="1">
              <a:defRPr/>
            </a:pPr>
            <a:endParaRPr lang="es-MX" sz="6000" dirty="0">
              <a:solidFill>
                <a:schemeClr val="bg1"/>
              </a:solidFill>
            </a:endParaRPr>
          </a:p>
          <a:p>
            <a:pPr eaLnBrk="1" hangingPunct="1">
              <a:defRPr/>
            </a:pPr>
            <a:r>
              <a:rPr lang="es-MX" sz="6000" dirty="0">
                <a:solidFill>
                  <a:schemeClr val="bg1"/>
                </a:solidFill>
              </a:rPr>
              <a:t>Haga los ejercicios de tarea.</a:t>
            </a:r>
          </a:p>
          <a:p>
            <a:pPr eaLnBrk="1" hangingPunct="1">
              <a:defRPr/>
            </a:pPr>
            <a:endParaRPr lang="es-MX" sz="6000" dirty="0">
              <a:solidFill>
                <a:schemeClr val="bg1"/>
              </a:solidFill>
            </a:endParaRPr>
          </a:p>
          <a:p>
            <a:pPr eaLnBrk="1" hangingPunct="1">
              <a:defRPr/>
            </a:pPr>
            <a:r>
              <a:rPr lang="es-MX" sz="6000" dirty="0">
                <a:solidFill>
                  <a:schemeClr val="bg1"/>
                </a:solidFill>
              </a:rPr>
              <a:t>Practique lo que ha aprendido.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5058" name="Date Placeholder 3">
            <a:extLst>
              <a:ext uri="{FF2B5EF4-FFF2-40B4-BE49-F238E27FC236}">
                <a16:creationId xmlns:a16="http://schemas.microsoft.com/office/drawing/2014/main" id="{CB424615-EA14-1C20-7CBC-35CDD744C596}"/>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62573C8-C26E-4C1E-B754-B7611337D40C}" type="datetime1">
              <a:rPr lang="en-US" altLang="en-US" smtClean="0">
                <a:solidFill>
                  <a:srgbClr val="FFFFFF"/>
                </a:solidFill>
              </a:rPr>
              <a:pPr/>
              <a:t>9/18/2024</a:t>
            </a:fld>
            <a:endParaRPr lang="en-US" altLang="en-US">
              <a:solidFill>
                <a:srgbClr val="FFFFFF"/>
              </a:solidFill>
            </a:endParaRPr>
          </a:p>
        </p:txBody>
      </p:sp>
      <p:sp>
        <p:nvSpPr>
          <p:cNvPr id="31748" name="Footer Placeholder 1">
            <a:extLst>
              <a:ext uri="{FF2B5EF4-FFF2-40B4-BE49-F238E27FC236}">
                <a16:creationId xmlns:a16="http://schemas.microsoft.com/office/drawing/2014/main" id="{E5D5AAD5-FC8A-C1F0-197F-939919480396}"/>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46244139-C172-D891-037A-19D1F101DDE9}"/>
              </a:ext>
            </a:extLst>
          </p:cNvPr>
          <p:cNvSpPr>
            <a:spLocks noGrp="1"/>
          </p:cNvSpPr>
          <p:nvPr>
            <p:ph type="sldNum" sz="quarter" idx="12"/>
          </p:nvPr>
        </p:nvSpPr>
        <p:spPr/>
        <p:txBody>
          <a:bodyPr/>
          <a:lstStyle/>
          <a:p>
            <a:pPr>
              <a:defRPr/>
            </a:pPr>
            <a:fld id="{A7187526-6EF1-4B75-B2F8-E13055A5E177}" type="slidenum">
              <a:rPr lang="en-US" altLang="es-MX"/>
              <a:pPr>
                <a:defRPr/>
              </a:pPr>
              <a:t>25</a:t>
            </a:fld>
            <a:endParaRPr lang="en-US" altLang="es-MX"/>
          </a:p>
        </p:txBody>
      </p:sp>
      <p:sp>
        <p:nvSpPr>
          <p:cNvPr id="31746" name="Title 1">
            <a:extLst>
              <a:ext uri="{FF2B5EF4-FFF2-40B4-BE49-F238E27FC236}">
                <a16:creationId xmlns:a16="http://schemas.microsoft.com/office/drawing/2014/main" id="{A4266215-1B51-674F-7F2D-02A5724AE0B3}"/>
              </a:ext>
            </a:extLst>
          </p:cNvPr>
          <p:cNvSpPr>
            <a:spLocks noGrp="1"/>
          </p:cNvSpPr>
          <p:nvPr>
            <p:ph type="title" idx="4294967295"/>
          </p:nvPr>
        </p:nvSpPr>
        <p:spPr>
          <a:xfrm>
            <a:off x="0" y="287338"/>
            <a:ext cx="9144000" cy="635000"/>
          </a:xfrm>
        </p:spPr>
        <p:txBody>
          <a:bodyPr/>
          <a:lstStyle/>
          <a:p>
            <a:pPr algn="ctr" eaLnBrk="1" fontAlgn="auto" hangingPunct="1">
              <a:spcAft>
                <a:spcPts val="0"/>
              </a:spcAft>
              <a:defRPr/>
            </a:pPr>
            <a:r>
              <a:rPr lang="es-ES_tradnl" altLang="es-MX" sz="2800" dirty="0">
                <a:solidFill>
                  <a:schemeClr val="bg1"/>
                </a:solidFill>
                <a:latin typeface="Arial" panose="020B0604020202020204" pitchFamily="34" charset="0"/>
                <a:cs typeface="Arial" panose="020B0604020202020204" pitchFamily="34" charset="0"/>
              </a:rPr>
              <a:t>Herramientas de C++</a:t>
            </a:r>
          </a:p>
        </p:txBody>
      </p:sp>
      <p:sp>
        <p:nvSpPr>
          <p:cNvPr id="3" name="Content Placeholder 2">
            <a:extLst>
              <a:ext uri="{FF2B5EF4-FFF2-40B4-BE49-F238E27FC236}">
                <a16:creationId xmlns:a16="http://schemas.microsoft.com/office/drawing/2014/main" id="{190B8ED1-7F8F-4BC4-B248-C9F11EE5A352}"/>
              </a:ext>
            </a:extLst>
          </p:cNvPr>
          <p:cNvSpPr>
            <a:spLocks noGrp="1"/>
          </p:cNvSpPr>
          <p:nvPr>
            <p:ph idx="4294967295"/>
          </p:nvPr>
        </p:nvSpPr>
        <p:spPr>
          <a:xfrm>
            <a:off x="376238" y="1200150"/>
            <a:ext cx="8534400" cy="4733925"/>
          </a:xfrm>
        </p:spPr>
        <p:txBody>
          <a:bodyPr rtlCol="0">
            <a:normAutofit/>
          </a:bodyPr>
          <a:lstStyle/>
          <a:p>
            <a:pPr marL="0" indent="0" eaLnBrk="1" fontAlgn="auto" hangingPunct="1">
              <a:buClr>
                <a:schemeClr val="accent3"/>
              </a:buClr>
              <a:buFont typeface="Arial" panose="020B0604020202020204" pitchFamily="34" charset="0"/>
              <a:buNone/>
              <a:defRPr/>
            </a:pPr>
            <a:endParaRPr lang="es-ES_tradnl" altLang="es-MX" sz="2400" dirty="0">
              <a:solidFill>
                <a:schemeClr val="tx1">
                  <a:lumMod val="75000"/>
                  <a:lumOff val="25000"/>
                </a:schemeClr>
              </a:solidFill>
            </a:endParaRPr>
          </a:p>
          <a:p>
            <a:pPr eaLnBrk="1" hangingPunct="1">
              <a:defRPr/>
            </a:pPr>
            <a:r>
              <a:rPr lang="es-MX" sz="6000" dirty="0">
                <a:solidFill>
                  <a:schemeClr val="bg1"/>
                </a:solidFill>
              </a:rPr>
              <a:t> </a:t>
            </a:r>
            <a:r>
              <a:rPr lang="es-419" sz="7200" dirty="0">
                <a:solidFill>
                  <a:schemeClr val="bg1"/>
                </a:solidFill>
              </a:rPr>
              <a:t>Se usará </a:t>
            </a:r>
            <a:r>
              <a:rPr lang="es-419" sz="7200" dirty="0">
                <a:solidFill>
                  <a:srgbClr val="7030A0"/>
                </a:solidFill>
              </a:rPr>
              <a:t>Visual Studio IDE </a:t>
            </a:r>
            <a:r>
              <a:rPr lang="es-419" sz="7200" dirty="0">
                <a:solidFill>
                  <a:schemeClr val="bg1"/>
                </a:solidFill>
              </a:rPr>
              <a:t>(</a:t>
            </a:r>
            <a:r>
              <a:rPr lang="es-419" sz="7200" dirty="0" err="1">
                <a:solidFill>
                  <a:schemeClr val="bg1"/>
                </a:solidFill>
              </a:rPr>
              <a:t>integrated</a:t>
            </a:r>
            <a:r>
              <a:rPr lang="es-419" sz="7200" dirty="0">
                <a:solidFill>
                  <a:schemeClr val="bg1"/>
                </a:solidFill>
              </a:rPr>
              <a:t> </a:t>
            </a:r>
            <a:r>
              <a:rPr lang="es-419" sz="7200" dirty="0" err="1">
                <a:solidFill>
                  <a:schemeClr val="bg1"/>
                </a:solidFill>
              </a:rPr>
              <a:t>development</a:t>
            </a:r>
            <a:r>
              <a:rPr lang="es-419" sz="7200" dirty="0">
                <a:solidFill>
                  <a:schemeClr val="bg1"/>
                </a:solidFill>
              </a:rPr>
              <a:t> </a:t>
            </a:r>
            <a:r>
              <a:rPr lang="es-419" sz="7200" dirty="0" err="1">
                <a:solidFill>
                  <a:schemeClr val="bg1"/>
                </a:solidFill>
              </a:rPr>
              <a:t>environment</a:t>
            </a:r>
            <a:r>
              <a:rPr lang="es-419" sz="7200" dirty="0">
                <a:solidFill>
                  <a:schemeClr val="bg1"/>
                </a:solidFill>
              </a:rPr>
              <a:t>).</a:t>
            </a:r>
          </a:p>
          <a:p>
            <a:pPr eaLnBrk="1" hangingPunct="1">
              <a:defRPr/>
            </a:pPr>
            <a:endParaRPr lang="es-419" sz="7200" dirty="0">
              <a:solidFill>
                <a:schemeClr val="bg1"/>
              </a:solidFill>
            </a:endParaRPr>
          </a:p>
          <a:p>
            <a:pPr eaLnBrk="1" hangingPunct="1">
              <a:defRPr/>
            </a:pPr>
            <a:endParaRPr lang="es-419" sz="7200" dirty="0">
              <a:solidFill>
                <a:schemeClr val="bg1"/>
              </a:solidFill>
            </a:endParaRPr>
          </a:p>
          <a:p>
            <a:pPr eaLnBrk="1" hangingPunct="1">
              <a:defRPr/>
            </a:pPr>
            <a:endParaRPr lang="es-419" sz="7200" dirty="0">
              <a:solidFill>
                <a:schemeClr val="bg1"/>
              </a:solidFill>
            </a:endParaRPr>
          </a:p>
          <a:p>
            <a:pPr eaLnBrk="1" hangingPunct="1">
              <a:defRPr/>
            </a:pPr>
            <a:endParaRPr lang="es-419" sz="7200" dirty="0">
              <a:solidFill>
                <a:schemeClr val="bg1"/>
              </a:solidFill>
            </a:endParaRPr>
          </a:p>
          <a:p>
            <a:pPr eaLnBrk="1" hangingPunct="1">
              <a:defRPr/>
            </a:pPr>
            <a:endParaRPr lang="es-419" sz="7200"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816549-D7E4-8C57-4BBF-13B86A4A2832}"/>
              </a:ext>
            </a:extLst>
          </p:cNvPr>
          <p:cNvSpPr>
            <a:spLocks noGrp="1"/>
          </p:cNvSpPr>
          <p:nvPr>
            <p:ph type="ctrTitle"/>
          </p:nvPr>
        </p:nvSpPr>
        <p:spPr>
          <a:xfrm>
            <a:off x="873125" y="442913"/>
            <a:ext cx="7543800" cy="3567112"/>
          </a:xfrm>
        </p:spPr>
        <p:txBody>
          <a:bodyPr>
            <a:noAutofit/>
          </a:bodyPr>
          <a:lstStyle/>
          <a:p>
            <a:pPr eaLnBrk="1" hangingPunct="1">
              <a:defRPr/>
            </a:pPr>
            <a:r>
              <a:rPr lang="es-MX" sz="6000" dirty="0"/>
              <a:t>Como crear un programa en Visual Studio.</a:t>
            </a:r>
          </a:p>
        </p:txBody>
      </p:sp>
      <p:sp>
        <p:nvSpPr>
          <p:cNvPr id="3" name="Subtítulo 2">
            <a:extLst>
              <a:ext uri="{FF2B5EF4-FFF2-40B4-BE49-F238E27FC236}">
                <a16:creationId xmlns:a16="http://schemas.microsoft.com/office/drawing/2014/main" id="{C08BF3B8-FCE1-A2A3-2698-37C9D15F2B9B}"/>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8130" name="Date Placeholder 3">
            <a:extLst>
              <a:ext uri="{FF2B5EF4-FFF2-40B4-BE49-F238E27FC236}">
                <a16:creationId xmlns:a16="http://schemas.microsoft.com/office/drawing/2014/main" id="{F956B35B-5513-4E8D-CEBC-E715C426F006}"/>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A214327-9815-4C26-AF1E-C30603D23613}" type="datetime1">
              <a:rPr lang="en-US" altLang="en-US" smtClean="0">
                <a:solidFill>
                  <a:srgbClr val="FFFFFF"/>
                </a:solidFill>
              </a:rPr>
              <a:pPr/>
              <a:t>9/18/2024</a:t>
            </a:fld>
            <a:endParaRPr lang="en-US" altLang="en-US">
              <a:solidFill>
                <a:srgbClr val="FFFFFF"/>
              </a:solidFill>
            </a:endParaRPr>
          </a:p>
        </p:txBody>
      </p:sp>
      <p:sp>
        <p:nvSpPr>
          <p:cNvPr id="31748" name="Footer Placeholder 1">
            <a:extLst>
              <a:ext uri="{FF2B5EF4-FFF2-40B4-BE49-F238E27FC236}">
                <a16:creationId xmlns:a16="http://schemas.microsoft.com/office/drawing/2014/main" id="{1791D60C-29CC-1066-5C99-A27FE479ECC2}"/>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CC626FE1-8752-F409-8C94-7F94F05DFA00}"/>
              </a:ext>
            </a:extLst>
          </p:cNvPr>
          <p:cNvSpPr>
            <a:spLocks noGrp="1"/>
          </p:cNvSpPr>
          <p:nvPr>
            <p:ph type="sldNum" sz="quarter" idx="12"/>
          </p:nvPr>
        </p:nvSpPr>
        <p:spPr/>
        <p:txBody>
          <a:bodyPr/>
          <a:lstStyle/>
          <a:p>
            <a:pPr>
              <a:defRPr/>
            </a:pPr>
            <a:fld id="{117BFE18-CA3F-42AC-AB9A-E6826BC1B904}" type="slidenum">
              <a:rPr lang="en-US" altLang="es-MX"/>
              <a:pPr>
                <a:defRPr/>
              </a:pPr>
              <a:t>27</a:t>
            </a:fld>
            <a:endParaRPr lang="en-US" altLang="es-MX"/>
          </a:p>
        </p:txBody>
      </p:sp>
      <p:sp>
        <p:nvSpPr>
          <p:cNvPr id="31746" name="Title 1">
            <a:extLst>
              <a:ext uri="{FF2B5EF4-FFF2-40B4-BE49-F238E27FC236}">
                <a16:creationId xmlns:a16="http://schemas.microsoft.com/office/drawing/2014/main" id="{B3E4F53F-4539-AB16-AB36-FC3348CF1555}"/>
              </a:ext>
            </a:extLst>
          </p:cNvPr>
          <p:cNvSpPr>
            <a:spLocks noGrp="1"/>
          </p:cNvSpPr>
          <p:nvPr>
            <p:ph type="title" idx="4294967295"/>
          </p:nvPr>
        </p:nvSpPr>
        <p:spPr>
          <a:xfrm>
            <a:off x="0" y="287338"/>
            <a:ext cx="9144000" cy="635000"/>
          </a:xfrm>
        </p:spPr>
        <p:txBody>
          <a:bodyPr/>
          <a:lstStyle/>
          <a:p>
            <a:pPr algn="ctr" eaLnBrk="1" fontAlgn="auto" hangingPunct="1">
              <a:spcAft>
                <a:spcPts val="0"/>
              </a:spcAft>
              <a:defRPr/>
            </a:pPr>
            <a:r>
              <a:rPr lang="es-ES_tradnl" altLang="es-MX" sz="2800" dirty="0">
                <a:solidFill>
                  <a:schemeClr val="bg1"/>
                </a:solidFill>
                <a:latin typeface="Arial" panose="020B0604020202020204" pitchFamily="34" charset="0"/>
                <a:cs typeface="Arial" panose="020B0604020202020204" pitchFamily="34" charset="0"/>
              </a:rPr>
              <a:t>Mi primer programa “</a:t>
            </a:r>
            <a:r>
              <a:rPr lang="es-ES_tradnl" altLang="es-MX" sz="2800" dirty="0" err="1">
                <a:solidFill>
                  <a:schemeClr val="bg1"/>
                </a:solidFill>
                <a:latin typeface="Arial" panose="020B0604020202020204" pitchFamily="34" charset="0"/>
                <a:cs typeface="Arial" panose="020B0604020202020204" pitchFamily="34" charset="0"/>
              </a:rPr>
              <a:t>Hello</a:t>
            </a:r>
            <a:r>
              <a:rPr lang="es-ES_tradnl" altLang="es-MX" sz="2800" dirty="0">
                <a:solidFill>
                  <a:schemeClr val="bg1"/>
                </a:solidFill>
                <a:latin typeface="Arial" panose="020B0604020202020204" pitchFamily="34" charset="0"/>
                <a:cs typeface="Arial" panose="020B0604020202020204" pitchFamily="34" charset="0"/>
              </a:rPr>
              <a:t> </a:t>
            </a:r>
            <a:r>
              <a:rPr lang="es-ES_tradnl" altLang="es-MX" sz="2800" dirty="0" err="1">
                <a:solidFill>
                  <a:schemeClr val="bg1"/>
                </a:solidFill>
                <a:latin typeface="Arial" panose="020B0604020202020204" pitchFamily="34" charset="0"/>
                <a:cs typeface="Arial" panose="020B0604020202020204" pitchFamily="34" charset="0"/>
              </a:rPr>
              <a:t>World</a:t>
            </a:r>
            <a:r>
              <a:rPr lang="es-ES_tradnl" altLang="es-MX" sz="2800" dirty="0">
                <a:solidFill>
                  <a:schemeClr val="bg1"/>
                </a:solidFill>
                <a:latin typeface="Arial" panose="020B0604020202020204" pitchFamily="34" charset="0"/>
                <a:cs typeface="Arial" panose="020B0604020202020204" pitchFamily="34" charset="0"/>
              </a:rPr>
              <a:t>!”</a:t>
            </a:r>
          </a:p>
        </p:txBody>
      </p:sp>
      <p:pic>
        <p:nvPicPr>
          <p:cNvPr id="48134" name="Imagen 6">
            <a:extLst>
              <a:ext uri="{FF2B5EF4-FFF2-40B4-BE49-F238E27FC236}">
                <a16:creationId xmlns:a16="http://schemas.microsoft.com/office/drawing/2014/main" id="{F89C2D19-F20A-A044-AC81-0E7A02723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875" y="2492375"/>
            <a:ext cx="2071688" cy="239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5" name="CuadroTexto 7">
            <a:extLst>
              <a:ext uri="{FF2B5EF4-FFF2-40B4-BE49-F238E27FC236}">
                <a16:creationId xmlns:a16="http://schemas.microsoft.com/office/drawing/2014/main" id="{2989EEB5-5020-D41E-94B1-8E93710D5E8C}"/>
              </a:ext>
            </a:extLst>
          </p:cNvPr>
          <p:cNvSpPr txBox="1">
            <a:spLocks noChangeArrowheads="1"/>
          </p:cNvSpPr>
          <p:nvPr/>
        </p:nvSpPr>
        <p:spPr bwMode="auto">
          <a:xfrm>
            <a:off x="1135063" y="1450975"/>
            <a:ext cx="7107237"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s-MX" altLang="es-MX">
                <a:solidFill>
                  <a:schemeClr val="bg1"/>
                </a:solidFill>
              </a:rPr>
              <a:t>Una vez instalado, buscar el ícono que se muestra en la esquina inferior, y hacer click o doble click.</a:t>
            </a:r>
          </a:p>
          <a:p>
            <a:endParaRPr lang="es-MX" altLang="es-MX">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F3FB42B-4096-81ED-F1BA-6A55FF8C9220}"/>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pic>
        <p:nvPicPr>
          <p:cNvPr id="49155" name="Imagen 4">
            <a:extLst>
              <a:ext uri="{FF2B5EF4-FFF2-40B4-BE49-F238E27FC236}">
                <a16:creationId xmlns:a16="http://schemas.microsoft.com/office/drawing/2014/main" id="{D7EAED6C-8B8C-29C3-290C-9EF96CB14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888" y="80963"/>
            <a:ext cx="6003925" cy="404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CuadroTexto 1">
            <a:extLst>
              <a:ext uri="{FF2B5EF4-FFF2-40B4-BE49-F238E27FC236}">
                <a16:creationId xmlns:a16="http://schemas.microsoft.com/office/drawing/2014/main" id="{4E73FEF3-7C01-59CD-5876-321D55E934CB}"/>
              </a:ext>
            </a:extLst>
          </p:cNvPr>
          <p:cNvSpPr txBox="1">
            <a:spLocks noChangeArrowheads="1"/>
          </p:cNvSpPr>
          <p:nvPr/>
        </p:nvSpPr>
        <p:spPr bwMode="auto">
          <a:xfrm>
            <a:off x="984250" y="5113338"/>
            <a:ext cx="77041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s-MX" altLang="es-MX"/>
              <a:t>Aparecerá un cuadro de dialogo para crear un proyecto, como el que se muestra</a:t>
            </a:r>
          </a:p>
          <a:p>
            <a:r>
              <a:rPr lang="es-MX" altLang="es-MX"/>
              <a:t>En la parte superior, oprimir el botón para crear un proyecto.</a:t>
            </a:r>
          </a:p>
        </p:txBody>
      </p:sp>
      <p:sp>
        <p:nvSpPr>
          <p:cNvPr id="6" name="Flecha: a la derecha 5">
            <a:extLst>
              <a:ext uri="{FF2B5EF4-FFF2-40B4-BE49-F238E27FC236}">
                <a16:creationId xmlns:a16="http://schemas.microsoft.com/office/drawing/2014/main" id="{AF9DE380-440E-B9A3-B8FC-DCAD4A45C967}"/>
              </a:ext>
            </a:extLst>
          </p:cNvPr>
          <p:cNvSpPr/>
          <p:nvPr/>
        </p:nvSpPr>
        <p:spPr>
          <a:xfrm>
            <a:off x="3890963" y="2819400"/>
            <a:ext cx="1009650" cy="5334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s-MX"/>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5E1F1ED7-D08C-425C-6A93-AC5EB3BF8A89}"/>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sp>
        <p:nvSpPr>
          <p:cNvPr id="50179" name="CuadroTexto 1">
            <a:extLst>
              <a:ext uri="{FF2B5EF4-FFF2-40B4-BE49-F238E27FC236}">
                <a16:creationId xmlns:a16="http://schemas.microsoft.com/office/drawing/2014/main" id="{F8D9A0FC-2618-A72F-B191-8C0786806458}"/>
              </a:ext>
            </a:extLst>
          </p:cNvPr>
          <p:cNvSpPr txBox="1">
            <a:spLocks noChangeArrowheads="1"/>
          </p:cNvSpPr>
          <p:nvPr/>
        </p:nvSpPr>
        <p:spPr bwMode="auto">
          <a:xfrm>
            <a:off x="984250" y="5113338"/>
            <a:ext cx="77184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s-MX" altLang="es-MX"/>
              <a:t>En la siguiente pantalla aparecerá que plantilla a usar, la que debes seleccionar</a:t>
            </a:r>
          </a:p>
          <a:p>
            <a:r>
              <a:rPr lang="es-MX" altLang="es-MX"/>
              <a:t>en la parte superior, que dice aplicación de consola y dice C#. Y oprimir el botón </a:t>
            </a:r>
          </a:p>
          <a:p>
            <a:r>
              <a:rPr lang="es-MX" altLang="es-MX"/>
              <a:t>Siguiente donde se ubica la flecha blanca.</a:t>
            </a:r>
          </a:p>
        </p:txBody>
      </p:sp>
      <p:sp>
        <p:nvSpPr>
          <p:cNvPr id="6" name="Flecha: a la derecha 5">
            <a:extLst>
              <a:ext uri="{FF2B5EF4-FFF2-40B4-BE49-F238E27FC236}">
                <a16:creationId xmlns:a16="http://schemas.microsoft.com/office/drawing/2014/main" id="{58F98696-5F2A-DE42-ED21-D12AFFB73DA8}"/>
              </a:ext>
            </a:extLst>
          </p:cNvPr>
          <p:cNvSpPr/>
          <p:nvPr/>
        </p:nvSpPr>
        <p:spPr>
          <a:xfrm>
            <a:off x="3890963" y="2819400"/>
            <a:ext cx="1009650" cy="5334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s-MX"/>
          </a:p>
        </p:txBody>
      </p:sp>
      <p:pic>
        <p:nvPicPr>
          <p:cNvPr id="50181" name="Imagen 6">
            <a:extLst>
              <a:ext uri="{FF2B5EF4-FFF2-40B4-BE49-F238E27FC236}">
                <a16:creationId xmlns:a16="http://schemas.microsoft.com/office/drawing/2014/main" id="{37DDEA39-A979-37E2-4198-5D911827C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038" y="0"/>
            <a:ext cx="6413500" cy="427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lecha: a la derecha 7">
            <a:extLst>
              <a:ext uri="{FF2B5EF4-FFF2-40B4-BE49-F238E27FC236}">
                <a16:creationId xmlns:a16="http://schemas.microsoft.com/office/drawing/2014/main" id="{130D13A7-EDF1-C59F-C79E-BD0E5F26267E}"/>
              </a:ext>
            </a:extLst>
          </p:cNvPr>
          <p:cNvSpPr/>
          <p:nvPr/>
        </p:nvSpPr>
        <p:spPr>
          <a:xfrm>
            <a:off x="2881313" y="874713"/>
            <a:ext cx="1009650" cy="5349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s-MX"/>
          </a:p>
        </p:txBody>
      </p:sp>
      <p:sp>
        <p:nvSpPr>
          <p:cNvPr id="9" name="Flecha: a la derecha 8">
            <a:extLst>
              <a:ext uri="{FF2B5EF4-FFF2-40B4-BE49-F238E27FC236}">
                <a16:creationId xmlns:a16="http://schemas.microsoft.com/office/drawing/2014/main" id="{138D5CC7-0620-7D79-D8C5-83CA2E8CD333}"/>
              </a:ext>
            </a:extLst>
          </p:cNvPr>
          <p:cNvSpPr/>
          <p:nvPr/>
        </p:nvSpPr>
        <p:spPr>
          <a:xfrm>
            <a:off x="5518150" y="3695700"/>
            <a:ext cx="504825" cy="460375"/>
          </a:xfrm>
          <a:prstGeom prst="rightArrow">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s-MX"/>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Date Placeholder 3">
            <a:extLst>
              <a:ext uri="{FF2B5EF4-FFF2-40B4-BE49-F238E27FC236}">
                <a16:creationId xmlns:a16="http://schemas.microsoft.com/office/drawing/2014/main" id="{67A4918E-57D5-B37B-A939-442DED22A79E}"/>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7C74822-BD8F-43DC-8ECD-4DEFC500DCB6}" type="datetime1">
              <a:rPr lang="en-US" altLang="en-US" smtClean="0">
                <a:solidFill>
                  <a:srgbClr val="FFFFFF"/>
                </a:solidFill>
              </a:rPr>
              <a:pPr/>
              <a:t>9/18/2024</a:t>
            </a:fld>
            <a:endParaRPr lang="en-US" altLang="en-US">
              <a:solidFill>
                <a:srgbClr val="FFFFFF"/>
              </a:solidFill>
            </a:endParaRPr>
          </a:p>
        </p:txBody>
      </p:sp>
      <p:sp>
        <p:nvSpPr>
          <p:cNvPr id="9220" name="Footer Placeholder 1">
            <a:extLst>
              <a:ext uri="{FF2B5EF4-FFF2-40B4-BE49-F238E27FC236}">
                <a16:creationId xmlns:a16="http://schemas.microsoft.com/office/drawing/2014/main" id="{53E48582-CD74-98CE-EA5E-CBEBF98E81B4}"/>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dirty="0" err="1">
                <a:solidFill>
                  <a:schemeClr val="bg2"/>
                </a:solidFill>
              </a:rPr>
              <a:t>Fundamentos</a:t>
            </a:r>
            <a:r>
              <a:rPr lang="en-US" altLang="es-MX" sz="1200" dirty="0">
                <a:solidFill>
                  <a:schemeClr val="bg2"/>
                </a:solidFill>
              </a:rPr>
              <a:t> de </a:t>
            </a:r>
            <a:r>
              <a:rPr lang="en-US" altLang="es-MX" sz="1200" dirty="0" err="1">
                <a:solidFill>
                  <a:schemeClr val="bg2"/>
                </a:solidFill>
              </a:rPr>
              <a:t>Programación</a:t>
            </a:r>
            <a:endParaRPr lang="en-US" altLang="es-MX" sz="1200" dirty="0">
              <a:solidFill>
                <a:schemeClr val="bg2"/>
              </a:solidFill>
            </a:endParaRPr>
          </a:p>
        </p:txBody>
      </p:sp>
      <p:sp>
        <p:nvSpPr>
          <p:cNvPr id="2" name="Marcador de número de diapositiva 1">
            <a:extLst>
              <a:ext uri="{FF2B5EF4-FFF2-40B4-BE49-F238E27FC236}">
                <a16:creationId xmlns:a16="http://schemas.microsoft.com/office/drawing/2014/main" id="{71DA7558-A3AA-79FF-CF10-5EDB7C35E8AC}"/>
              </a:ext>
            </a:extLst>
          </p:cNvPr>
          <p:cNvSpPr>
            <a:spLocks noGrp="1"/>
          </p:cNvSpPr>
          <p:nvPr>
            <p:ph type="sldNum" sz="quarter" idx="12"/>
          </p:nvPr>
        </p:nvSpPr>
        <p:spPr/>
        <p:txBody>
          <a:bodyPr/>
          <a:lstStyle/>
          <a:p>
            <a:pPr>
              <a:defRPr/>
            </a:pPr>
            <a:fld id="{604961B9-3587-463C-9BB4-14CD3ECF0C36}" type="slidenum">
              <a:rPr lang="en-US" altLang="es-MX"/>
              <a:pPr>
                <a:defRPr/>
              </a:pPr>
              <a:t>3</a:t>
            </a:fld>
            <a:endParaRPr lang="en-US" altLang="es-MX"/>
          </a:p>
        </p:txBody>
      </p:sp>
      <p:sp>
        <p:nvSpPr>
          <p:cNvPr id="9218" name="Title 1">
            <a:extLst>
              <a:ext uri="{FF2B5EF4-FFF2-40B4-BE49-F238E27FC236}">
                <a16:creationId xmlns:a16="http://schemas.microsoft.com/office/drawing/2014/main" id="{C03E28A9-DBB8-F48C-426E-DE124DEDA356}"/>
              </a:ext>
            </a:extLst>
          </p:cNvPr>
          <p:cNvSpPr>
            <a:spLocks noGrp="1"/>
          </p:cNvSpPr>
          <p:nvPr>
            <p:ph type="title" idx="4294967295"/>
          </p:nvPr>
        </p:nvSpPr>
        <p:spPr>
          <a:xfrm>
            <a:off x="0" y="274638"/>
            <a:ext cx="9144000" cy="635000"/>
          </a:xfrm>
        </p:spPr>
        <p:txBody>
          <a:bodyPr>
            <a:normAutofit fontScale="90000"/>
          </a:bodyPr>
          <a:lstStyle/>
          <a:p>
            <a:pPr algn="ctr" eaLnBrk="1" fontAlgn="auto" hangingPunct="1">
              <a:spcAft>
                <a:spcPts val="0"/>
              </a:spcAft>
              <a:defRPr/>
            </a:pPr>
            <a:r>
              <a:rPr lang="es-MX" altLang="es-MX" dirty="0">
                <a:solidFill>
                  <a:schemeClr val="tx1"/>
                </a:solidFill>
              </a:rPr>
              <a:t>Bibliografía</a:t>
            </a:r>
          </a:p>
        </p:txBody>
      </p:sp>
      <p:sp>
        <p:nvSpPr>
          <p:cNvPr id="3" name="Content Placeholder 2">
            <a:extLst>
              <a:ext uri="{FF2B5EF4-FFF2-40B4-BE49-F238E27FC236}">
                <a16:creationId xmlns:a16="http://schemas.microsoft.com/office/drawing/2014/main" id="{E9275FDC-0596-1E1D-29AD-E35D747E8757}"/>
              </a:ext>
            </a:extLst>
          </p:cNvPr>
          <p:cNvSpPr>
            <a:spLocks noGrp="1"/>
          </p:cNvSpPr>
          <p:nvPr>
            <p:ph idx="4294967295"/>
          </p:nvPr>
        </p:nvSpPr>
        <p:spPr>
          <a:xfrm>
            <a:off x="0" y="1757363"/>
            <a:ext cx="8229600" cy="3343275"/>
          </a:xfrm>
        </p:spPr>
        <p:txBody>
          <a:bodyPr rtlCol="0">
            <a:noAutofit/>
          </a:bodyPr>
          <a:lstStyle/>
          <a:p>
            <a:pPr marL="384048" lvl="1" indent="-182880" eaLnBrk="1" fontAlgn="auto" hangingPunct="1">
              <a:spcAft>
                <a:spcPts val="0"/>
              </a:spcAft>
              <a:buFont typeface="Arial" charset="0"/>
              <a:buChar char="–"/>
              <a:defRPr/>
            </a:pPr>
            <a:r>
              <a:rPr lang="es-ES" sz="2000" dirty="0">
                <a:solidFill>
                  <a:schemeClr val="tx1"/>
                </a:solidFill>
              </a:rPr>
              <a:t>Fundamentos de Programación, Ernesto Rodríguez Arias, 2015, Distribuido por Amazon </a:t>
            </a:r>
            <a:r>
              <a:rPr lang="es-ES" sz="2000" dirty="0" err="1">
                <a:solidFill>
                  <a:schemeClr val="tx1"/>
                </a:solidFill>
              </a:rPr>
              <a:t>Services</a:t>
            </a:r>
            <a:r>
              <a:rPr lang="es-ES" sz="2000" dirty="0">
                <a:solidFill>
                  <a:schemeClr val="tx1"/>
                </a:solidFill>
              </a:rPr>
              <a:t>, 2015</a:t>
            </a:r>
          </a:p>
          <a:p>
            <a:pPr marL="384048" lvl="1" indent="-182880" eaLnBrk="1" fontAlgn="auto" hangingPunct="1">
              <a:spcAft>
                <a:spcPts val="0"/>
              </a:spcAft>
              <a:buFont typeface="Arial" charset="0"/>
              <a:buChar char="–"/>
              <a:defRPr/>
            </a:pPr>
            <a:endParaRPr lang="en-US" sz="2000" i="1" dirty="0">
              <a:solidFill>
                <a:schemeClr val="tx1"/>
              </a:solidFill>
            </a:endParaRPr>
          </a:p>
          <a:p>
            <a:pPr marL="384048" lvl="1" indent="-182880" eaLnBrk="1" fontAlgn="auto" hangingPunct="1">
              <a:spcAft>
                <a:spcPts val="0"/>
              </a:spcAft>
              <a:buFont typeface="Arial" charset="0"/>
              <a:buChar char="–"/>
              <a:defRPr/>
            </a:pPr>
            <a:r>
              <a:rPr lang="es-419" sz="2000" i="1" dirty="0">
                <a:solidFill>
                  <a:schemeClr val="tx1"/>
                </a:solidFill>
              </a:rPr>
              <a:t>Fundamentos de Programación, Algoritmos, Estructura de Datos y Objetos, Luis Joyanes Aguilar, McGraw Hill, Cuarta Edición 2008</a:t>
            </a:r>
          </a:p>
          <a:p>
            <a:pPr marL="384048" lvl="1" indent="-182880" eaLnBrk="1" fontAlgn="auto" hangingPunct="1">
              <a:spcAft>
                <a:spcPts val="0"/>
              </a:spcAft>
              <a:buFont typeface="Arial" charset="0"/>
              <a:buChar char="–"/>
              <a:defRPr/>
            </a:pPr>
            <a:endParaRPr lang="es-419" sz="2000" i="1" dirty="0">
              <a:solidFill>
                <a:schemeClr val="tx1"/>
              </a:solidFill>
            </a:endParaRPr>
          </a:p>
          <a:p>
            <a:pPr marL="384048" lvl="1" indent="-182880" eaLnBrk="1" fontAlgn="auto" hangingPunct="1">
              <a:spcAft>
                <a:spcPts val="0"/>
              </a:spcAft>
              <a:buFont typeface="Arial" charset="0"/>
              <a:buChar char="–"/>
              <a:defRPr/>
            </a:pPr>
            <a:r>
              <a:rPr lang="en-US" sz="2000" i="1" dirty="0">
                <a:solidFill>
                  <a:schemeClr val="tx1"/>
                </a:solidFill>
              </a:rPr>
              <a:t>C# Game Programming Cookbook for Unity 3D, Jeff W. Murray, CRC Press, 2014.</a:t>
            </a:r>
          </a:p>
          <a:p>
            <a:pPr marL="384048" lvl="1" indent="-182880" eaLnBrk="1" fontAlgn="auto" hangingPunct="1">
              <a:spcAft>
                <a:spcPts val="0"/>
              </a:spcAft>
              <a:buFont typeface="Arial" charset="0"/>
              <a:buChar char="–"/>
              <a:defRPr/>
            </a:pPr>
            <a:endParaRPr lang="en-US" sz="2000" i="1" dirty="0">
              <a:solidFill>
                <a:schemeClr val="tx1"/>
              </a:solidFill>
            </a:endParaRPr>
          </a:p>
          <a:p>
            <a:pPr marL="384048" lvl="1" indent="-182880" eaLnBrk="1" fontAlgn="auto" hangingPunct="1">
              <a:spcAft>
                <a:spcPts val="0"/>
              </a:spcAft>
              <a:buFont typeface="Arial" charset="0"/>
              <a:buChar char="–"/>
              <a:defRPr/>
            </a:pPr>
            <a:r>
              <a:rPr lang="en-US" sz="2000" i="1" dirty="0">
                <a:solidFill>
                  <a:schemeClr val="tx1"/>
                </a:solidFill>
              </a:rPr>
              <a:t>Learning C# by Developing Games with Unity 3D (Beginner’s Guide), Terry Norton, </a:t>
            </a:r>
            <a:r>
              <a:rPr lang="en-US" sz="2000" i="1" dirty="0" err="1">
                <a:solidFill>
                  <a:schemeClr val="tx1"/>
                </a:solidFill>
              </a:rPr>
              <a:t>Packt</a:t>
            </a:r>
            <a:r>
              <a:rPr lang="en-US" sz="2000" i="1" dirty="0">
                <a:solidFill>
                  <a:schemeClr val="tx1"/>
                </a:solidFill>
              </a:rPr>
              <a:t> Publishing, 2013</a:t>
            </a:r>
          </a:p>
          <a:p>
            <a:pPr marL="384048" lvl="1" indent="-182880" eaLnBrk="1" fontAlgn="auto" hangingPunct="1">
              <a:spcAft>
                <a:spcPts val="0"/>
              </a:spcAft>
              <a:buFont typeface="Arial" charset="0"/>
              <a:buChar char="–"/>
              <a:defRPr/>
            </a:pPr>
            <a:endParaRPr lang="en-US" sz="2000" i="1" dirty="0">
              <a:solidFill>
                <a:schemeClr val="bg2"/>
              </a:solidFill>
            </a:endParaRPr>
          </a:p>
          <a:p>
            <a:pPr marL="384048" lvl="1" indent="-182880" eaLnBrk="1" fontAlgn="auto" hangingPunct="1">
              <a:spcAft>
                <a:spcPts val="0"/>
              </a:spcAft>
              <a:buFont typeface="Arial" charset="0"/>
              <a:buChar char="–"/>
              <a:defRPr/>
            </a:pPr>
            <a:endParaRPr lang="en-US" sz="2000" i="1" dirty="0">
              <a:solidFill>
                <a:schemeClr val="tx1">
                  <a:lumMod val="75000"/>
                  <a:lumOff val="25000"/>
                </a:schemeClr>
              </a:solidFill>
            </a:endParaRPr>
          </a:p>
          <a:p>
            <a:pPr marL="457200" lvl="1" indent="0" eaLnBrk="1" fontAlgn="auto" hangingPunct="1">
              <a:spcAft>
                <a:spcPts val="0"/>
              </a:spcAft>
              <a:buFont typeface="Arial" panose="020B0604020202020204" pitchFamily="34" charset="0"/>
              <a:buNone/>
              <a:defRPr/>
            </a:pPr>
            <a:endParaRPr lang="en-US" sz="1600" dirty="0">
              <a:solidFill>
                <a:schemeClr val="tx1">
                  <a:lumMod val="75000"/>
                  <a:lumOff val="25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31F8B3AE-3828-4D61-F61B-7807DFD3C46C}"/>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sp>
        <p:nvSpPr>
          <p:cNvPr id="51203" name="CuadroTexto 1">
            <a:extLst>
              <a:ext uri="{FF2B5EF4-FFF2-40B4-BE49-F238E27FC236}">
                <a16:creationId xmlns:a16="http://schemas.microsoft.com/office/drawing/2014/main" id="{D3991FB4-D768-3FDE-A0E8-EB1FD508A7D9}"/>
              </a:ext>
            </a:extLst>
          </p:cNvPr>
          <p:cNvSpPr txBox="1">
            <a:spLocks noChangeArrowheads="1"/>
          </p:cNvSpPr>
          <p:nvPr/>
        </p:nvSpPr>
        <p:spPr bwMode="auto">
          <a:xfrm>
            <a:off x="984250" y="5113338"/>
            <a:ext cx="79438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s-MX" altLang="es-MX"/>
              <a:t>Por último se pone el nombre del proyecto, para este curso, deja el que te muestre</a:t>
            </a:r>
          </a:p>
          <a:p>
            <a:r>
              <a:rPr lang="es-MX" altLang="es-MX"/>
              <a:t>por default, y oprimir siguiente.</a:t>
            </a:r>
          </a:p>
        </p:txBody>
      </p:sp>
      <p:pic>
        <p:nvPicPr>
          <p:cNvPr id="51204" name="Imagen 4">
            <a:extLst>
              <a:ext uri="{FF2B5EF4-FFF2-40B4-BE49-F238E27FC236}">
                <a16:creationId xmlns:a16="http://schemas.microsoft.com/office/drawing/2014/main" id="{DB21E385-269D-71D8-B095-BBA7D6421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688" y="157163"/>
            <a:ext cx="6307137"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lecha: a la derecha 8">
            <a:extLst>
              <a:ext uri="{FF2B5EF4-FFF2-40B4-BE49-F238E27FC236}">
                <a16:creationId xmlns:a16="http://schemas.microsoft.com/office/drawing/2014/main" id="{D352AE0F-D1AC-07F2-7785-94FAB2E8A9E0}"/>
              </a:ext>
            </a:extLst>
          </p:cNvPr>
          <p:cNvSpPr/>
          <p:nvPr/>
        </p:nvSpPr>
        <p:spPr>
          <a:xfrm>
            <a:off x="5751513" y="3722688"/>
            <a:ext cx="504825" cy="460375"/>
          </a:xfrm>
          <a:prstGeom prst="rightArrow">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s-MX"/>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8440FE77-2C72-B467-1D5F-42C8BF52A27E}"/>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sp>
        <p:nvSpPr>
          <p:cNvPr id="52227" name="CuadroTexto 1">
            <a:extLst>
              <a:ext uri="{FF2B5EF4-FFF2-40B4-BE49-F238E27FC236}">
                <a16:creationId xmlns:a16="http://schemas.microsoft.com/office/drawing/2014/main" id="{770527EC-8BCF-4CEE-FDD1-F31149385288}"/>
              </a:ext>
            </a:extLst>
          </p:cNvPr>
          <p:cNvSpPr txBox="1">
            <a:spLocks noChangeArrowheads="1"/>
          </p:cNvSpPr>
          <p:nvPr/>
        </p:nvSpPr>
        <p:spPr bwMode="auto">
          <a:xfrm>
            <a:off x="984250" y="5113338"/>
            <a:ext cx="79549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s-MX" altLang="es-MX"/>
              <a:t>La siguiente pantalla se selecciona el framework a utilizar si hiciste la instalación de</a:t>
            </a:r>
          </a:p>
          <a:p>
            <a:r>
              <a:rPr lang="es-MX" altLang="es-MX"/>
              <a:t>cero, entonces solo tendrás .NET 6.0 y puedes oprimir Crear, como muestra la </a:t>
            </a:r>
          </a:p>
          <a:p>
            <a:r>
              <a:rPr lang="es-MX" altLang="es-MX"/>
              <a:t>flecha.</a:t>
            </a:r>
          </a:p>
        </p:txBody>
      </p:sp>
      <p:sp>
        <p:nvSpPr>
          <p:cNvPr id="9" name="Flecha: a la derecha 8">
            <a:extLst>
              <a:ext uri="{FF2B5EF4-FFF2-40B4-BE49-F238E27FC236}">
                <a16:creationId xmlns:a16="http://schemas.microsoft.com/office/drawing/2014/main" id="{641B2324-80DB-FF6B-4766-688F72F8A928}"/>
              </a:ext>
            </a:extLst>
          </p:cNvPr>
          <p:cNvSpPr/>
          <p:nvPr/>
        </p:nvSpPr>
        <p:spPr>
          <a:xfrm>
            <a:off x="5751513" y="3722688"/>
            <a:ext cx="504825" cy="460375"/>
          </a:xfrm>
          <a:prstGeom prst="rightArrow">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s-MX"/>
          </a:p>
        </p:txBody>
      </p:sp>
      <p:pic>
        <p:nvPicPr>
          <p:cNvPr id="52229" name="Imagen 5">
            <a:extLst>
              <a:ext uri="{FF2B5EF4-FFF2-40B4-BE49-F238E27FC236}">
                <a16:creationId xmlns:a16="http://schemas.microsoft.com/office/drawing/2014/main" id="{7A49864D-3CE8-116F-28BD-94B551B4E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588" y="87313"/>
            <a:ext cx="6267450" cy="417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lecha: a la derecha 7">
            <a:extLst>
              <a:ext uri="{FF2B5EF4-FFF2-40B4-BE49-F238E27FC236}">
                <a16:creationId xmlns:a16="http://schemas.microsoft.com/office/drawing/2014/main" id="{D90820EA-00B5-6014-21FB-23DAE3109B4F}"/>
              </a:ext>
            </a:extLst>
          </p:cNvPr>
          <p:cNvSpPr/>
          <p:nvPr/>
        </p:nvSpPr>
        <p:spPr>
          <a:xfrm>
            <a:off x="5846763" y="3667125"/>
            <a:ext cx="504825" cy="460375"/>
          </a:xfrm>
          <a:prstGeom prst="rightArrow">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s-MX"/>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A39F045D-5836-BD36-6722-B798962205E4}"/>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sp>
        <p:nvSpPr>
          <p:cNvPr id="53251" name="CuadroTexto 1">
            <a:extLst>
              <a:ext uri="{FF2B5EF4-FFF2-40B4-BE49-F238E27FC236}">
                <a16:creationId xmlns:a16="http://schemas.microsoft.com/office/drawing/2014/main" id="{990D6AB8-AE67-8DCE-E59D-2628FD07DD39}"/>
              </a:ext>
            </a:extLst>
          </p:cNvPr>
          <p:cNvSpPr txBox="1">
            <a:spLocks noChangeArrowheads="1"/>
          </p:cNvSpPr>
          <p:nvPr/>
        </p:nvSpPr>
        <p:spPr bwMode="auto">
          <a:xfrm>
            <a:off x="984250" y="5113338"/>
            <a:ext cx="7010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s-MX" altLang="es-MX"/>
              <a:t>Te saldrá un mensaje, creando el proyecto, espera a la siguiente pantalla.</a:t>
            </a:r>
          </a:p>
        </p:txBody>
      </p:sp>
      <p:pic>
        <p:nvPicPr>
          <p:cNvPr id="53252" name="Imagen 4">
            <a:extLst>
              <a:ext uri="{FF2B5EF4-FFF2-40B4-BE49-F238E27FC236}">
                <a16:creationId xmlns:a16="http://schemas.microsoft.com/office/drawing/2014/main" id="{4A65FFE1-5586-FDE0-0849-26FFF624D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73100"/>
            <a:ext cx="9144000"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707F310A-EC4A-106E-1071-7CF4A01925C3}"/>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sp>
        <p:nvSpPr>
          <p:cNvPr id="54275" name="CuadroTexto 1">
            <a:extLst>
              <a:ext uri="{FF2B5EF4-FFF2-40B4-BE49-F238E27FC236}">
                <a16:creationId xmlns:a16="http://schemas.microsoft.com/office/drawing/2014/main" id="{2D8CAD35-1F7F-CF99-3F67-68636AB94511}"/>
              </a:ext>
            </a:extLst>
          </p:cNvPr>
          <p:cNvSpPr txBox="1">
            <a:spLocks noChangeArrowheads="1"/>
          </p:cNvSpPr>
          <p:nvPr/>
        </p:nvSpPr>
        <p:spPr bwMode="auto">
          <a:xfrm>
            <a:off x="984250" y="5113338"/>
            <a:ext cx="79327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s-MX" altLang="es-MX"/>
              <a:t>Esta es una ventana separada de la aplicación de visual studio que se conoce como</a:t>
            </a:r>
          </a:p>
          <a:p>
            <a:r>
              <a:rPr lang="es-MX" altLang="es-MX"/>
              <a:t>Consola. Y puedes ver un ícono adicional en la barra de tareas de Windows.</a:t>
            </a:r>
          </a:p>
        </p:txBody>
      </p:sp>
      <p:pic>
        <p:nvPicPr>
          <p:cNvPr id="54276" name="Imagen 4">
            <a:extLst>
              <a:ext uri="{FF2B5EF4-FFF2-40B4-BE49-F238E27FC236}">
                <a16:creationId xmlns:a16="http://schemas.microsoft.com/office/drawing/2014/main" id="{07AFAD60-F359-6320-ACF9-758F5A8034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063" y="82550"/>
            <a:ext cx="7686675"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Imagen 8">
            <a:extLst>
              <a:ext uri="{FF2B5EF4-FFF2-40B4-BE49-F238E27FC236}">
                <a16:creationId xmlns:a16="http://schemas.microsoft.com/office/drawing/2014/main" id="{CEB171F8-1F94-43E7-029E-1118C39D8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3638" y="5673725"/>
            <a:ext cx="14303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1304304D-CF59-357A-69AC-487180C5E9E1}"/>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sp>
        <p:nvSpPr>
          <p:cNvPr id="55299" name="CuadroTexto 1">
            <a:extLst>
              <a:ext uri="{FF2B5EF4-FFF2-40B4-BE49-F238E27FC236}">
                <a16:creationId xmlns:a16="http://schemas.microsoft.com/office/drawing/2014/main" id="{AC578FCF-19DD-1E5B-D596-3A385234E258}"/>
              </a:ext>
            </a:extLst>
          </p:cNvPr>
          <p:cNvSpPr txBox="1">
            <a:spLocks noChangeArrowheads="1"/>
          </p:cNvSpPr>
          <p:nvPr/>
        </p:nvSpPr>
        <p:spPr bwMode="auto">
          <a:xfrm>
            <a:off x="984250" y="5113338"/>
            <a:ext cx="76009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s-MX" altLang="es-MX"/>
              <a:t>Finalmente estarás en el ambiente de desarrollo integrado de C#. Para correr el</a:t>
            </a:r>
          </a:p>
          <a:p>
            <a:r>
              <a:rPr lang="es-MX" altLang="es-MX"/>
              <a:t>programa usa el siguiente ícono que esta en la parte superior. </a:t>
            </a:r>
          </a:p>
        </p:txBody>
      </p:sp>
      <p:pic>
        <p:nvPicPr>
          <p:cNvPr id="55300" name="Imagen 5">
            <a:extLst>
              <a:ext uri="{FF2B5EF4-FFF2-40B4-BE49-F238E27FC236}">
                <a16:creationId xmlns:a16="http://schemas.microsoft.com/office/drawing/2014/main" id="{B1B8BD3A-FCDE-CF9E-B978-161CC6F7D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763" y="-74613"/>
            <a:ext cx="6846887" cy="408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Imagen 7">
            <a:extLst>
              <a:ext uri="{FF2B5EF4-FFF2-40B4-BE49-F238E27FC236}">
                <a16:creationId xmlns:a16="http://schemas.microsoft.com/office/drawing/2014/main" id="{3AD7E167-11D0-B0BC-BBA2-906DF3F02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2613" y="5548313"/>
            <a:ext cx="1639887"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6322" name="Date Placeholder 3">
            <a:extLst>
              <a:ext uri="{FF2B5EF4-FFF2-40B4-BE49-F238E27FC236}">
                <a16:creationId xmlns:a16="http://schemas.microsoft.com/office/drawing/2014/main" id="{2814630B-656E-6EEA-DDF2-0189F91E28D4}"/>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2DF5A2FC-FD7C-4419-9A7E-A3643A4D126C}" type="datetime1">
              <a:rPr lang="en-US" altLang="en-US" smtClean="0">
                <a:solidFill>
                  <a:srgbClr val="FFFFFF"/>
                </a:solidFill>
              </a:rPr>
              <a:pPr/>
              <a:t>9/18/2024</a:t>
            </a:fld>
            <a:endParaRPr lang="en-US" altLang="en-US">
              <a:solidFill>
                <a:srgbClr val="FFFFFF"/>
              </a:solidFill>
            </a:endParaRPr>
          </a:p>
        </p:txBody>
      </p:sp>
      <p:sp>
        <p:nvSpPr>
          <p:cNvPr id="48132" name="Footer Placeholder 1">
            <a:extLst>
              <a:ext uri="{FF2B5EF4-FFF2-40B4-BE49-F238E27FC236}">
                <a16:creationId xmlns:a16="http://schemas.microsoft.com/office/drawing/2014/main" id="{410B656C-E314-48AF-513C-8C6033068628}"/>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2D54D26D-FD13-C9F5-2C19-51E526E9B0E5}"/>
              </a:ext>
            </a:extLst>
          </p:cNvPr>
          <p:cNvSpPr>
            <a:spLocks noGrp="1"/>
          </p:cNvSpPr>
          <p:nvPr>
            <p:ph type="sldNum" sz="quarter" idx="12"/>
          </p:nvPr>
        </p:nvSpPr>
        <p:spPr/>
        <p:txBody>
          <a:bodyPr/>
          <a:lstStyle/>
          <a:p>
            <a:pPr>
              <a:defRPr/>
            </a:pPr>
            <a:fld id="{852C4E55-371D-408D-BD3C-FD8EB5CC22FD}" type="slidenum">
              <a:rPr lang="en-US" altLang="es-MX"/>
              <a:pPr>
                <a:defRPr/>
              </a:pPr>
              <a:t>35</a:t>
            </a:fld>
            <a:endParaRPr lang="en-US" altLang="es-MX"/>
          </a:p>
        </p:txBody>
      </p:sp>
      <p:sp>
        <p:nvSpPr>
          <p:cNvPr id="48130" name="Title 1">
            <a:extLst>
              <a:ext uri="{FF2B5EF4-FFF2-40B4-BE49-F238E27FC236}">
                <a16:creationId xmlns:a16="http://schemas.microsoft.com/office/drawing/2014/main" id="{8A929B64-8369-A63F-D5D7-740958A5B8BD}"/>
              </a:ext>
            </a:extLst>
          </p:cNvPr>
          <p:cNvSpPr>
            <a:spLocks noGrp="1"/>
          </p:cNvSpPr>
          <p:nvPr>
            <p:ph type="title" idx="4294967295"/>
          </p:nvPr>
        </p:nvSpPr>
        <p:spPr>
          <a:xfrm>
            <a:off x="0" y="287338"/>
            <a:ext cx="9144000" cy="688975"/>
          </a:xfrm>
        </p:spPr>
        <p:txBody>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#16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2800" dirty="0">
                <a:solidFill>
                  <a:schemeClr val="bg1"/>
                </a:solidFill>
                <a:latin typeface="Arial" panose="020B0604020202020204" pitchFamily="34" charset="0"/>
                <a:cs typeface="Arial" panose="020B0604020202020204" pitchFamily="34" charset="0"/>
              </a:rPr>
              <a:t>Código Fuente</a:t>
            </a:r>
          </a:p>
        </p:txBody>
      </p:sp>
      <p:sp>
        <p:nvSpPr>
          <p:cNvPr id="49158" name="Content Placeholder 2">
            <a:extLst>
              <a:ext uri="{FF2B5EF4-FFF2-40B4-BE49-F238E27FC236}">
                <a16:creationId xmlns:a16="http://schemas.microsoft.com/office/drawing/2014/main" id="{107A02D2-3743-C335-F806-FCA7B0C12D5B}"/>
              </a:ext>
            </a:extLst>
          </p:cNvPr>
          <p:cNvSpPr>
            <a:spLocks noGrp="1" noChangeArrowheads="1"/>
          </p:cNvSpPr>
          <p:nvPr>
            <p:ph idx="4294967295"/>
          </p:nvPr>
        </p:nvSpPr>
        <p:spPr>
          <a:xfrm>
            <a:off x="547688" y="1058863"/>
            <a:ext cx="8048625" cy="4740275"/>
          </a:xfrm>
        </p:spPr>
        <p:txBody>
          <a:bodyPr rtlCol="0">
            <a:normAutofit/>
          </a:bodyPr>
          <a:lstStyle/>
          <a:p>
            <a:pPr marL="0" indent="0" eaLnBrk="1" fontAlgn="auto" hangingPunct="1">
              <a:buClr>
                <a:schemeClr val="accent3"/>
              </a:buClr>
              <a:buFont typeface="Arial" panose="020B0604020202020204" pitchFamily="34" charset="0"/>
              <a:buNone/>
              <a:defRPr/>
            </a:pPr>
            <a:r>
              <a:rPr lang="es-ES_tradnl" altLang="es-MX" sz="1800" dirty="0">
                <a:solidFill>
                  <a:schemeClr val="bg1"/>
                </a:solidFill>
              </a:rPr>
              <a:t>“</a:t>
            </a:r>
            <a:r>
              <a:rPr lang="es-ES" altLang="es-MX" sz="1800" dirty="0">
                <a:solidFill>
                  <a:schemeClr val="bg1"/>
                </a:solidFill>
              </a:rPr>
              <a:t>El texto escrito para un lenguaje de programación específico y que puede ser leído por un programador</a:t>
            </a:r>
            <a:r>
              <a:rPr lang="es-ES_tradnl" altLang="es-MX" sz="1800" dirty="0">
                <a:solidFill>
                  <a:schemeClr val="bg1"/>
                </a:solidFill>
              </a:rPr>
              <a:t>”</a:t>
            </a:r>
          </a:p>
          <a:p>
            <a:pPr marL="0" indent="0" eaLnBrk="1" fontAlgn="auto" hangingPunct="1">
              <a:buClr>
                <a:schemeClr val="accent3"/>
              </a:buClr>
              <a:buFont typeface="Arial" panose="020B0604020202020204" pitchFamily="34" charset="0"/>
              <a:buNone/>
              <a:defRPr/>
            </a:pPr>
            <a:endParaRPr lang="es-ES_tradnl" altLang="es-MX" sz="1800" dirty="0">
              <a:solidFill>
                <a:schemeClr val="bg1"/>
              </a:solidFill>
            </a:endParaRPr>
          </a:p>
          <a:p>
            <a:pPr marL="0" indent="0" eaLnBrk="1" fontAlgn="auto" hangingPunct="1">
              <a:buClr>
                <a:schemeClr val="accent3"/>
              </a:buClr>
              <a:buFont typeface="Arial" panose="020B0604020202020204" pitchFamily="34" charset="0"/>
              <a:buNone/>
              <a:defRPr/>
            </a:pPr>
            <a:r>
              <a:rPr lang="es-ES_tradnl" altLang="es-MX" sz="1800" dirty="0">
                <a:solidFill>
                  <a:schemeClr val="bg1"/>
                </a:solidFill>
              </a:rPr>
              <a:t>Ejemplo de un código fuente:</a:t>
            </a:r>
          </a:p>
          <a:p>
            <a:pPr marL="0" indent="0" eaLnBrk="1" fontAlgn="auto" hangingPunct="1">
              <a:buClr>
                <a:schemeClr val="accent3"/>
              </a:buClr>
              <a:buFont typeface="Arial" panose="020B0604020202020204" pitchFamily="34" charset="0"/>
              <a:buNone/>
              <a:defRPr/>
            </a:pPr>
            <a:endParaRPr lang="es-ES_tradnl" altLang="es-MX" sz="14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14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1800" dirty="0">
              <a:solidFill>
                <a:schemeClr val="bg1"/>
              </a:solidFill>
            </a:endParaRPr>
          </a:p>
        </p:txBody>
      </p:sp>
      <p:pic>
        <p:nvPicPr>
          <p:cNvPr id="56327" name="Imagen 3">
            <a:extLst>
              <a:ext uri="{FF2B5EF4-FFF2-40B4-BE49-F238E27FC236}">
                <a16:creationId xmlns:a16="http://schemas.microsoft.com/office/drawing/2014/main" id="{A7727C66-03BC-8F72-76BE-329545CF5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75" y="2746375"/>
            <a:ext cx="6318250" cy="31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26F70-9619-FC1C-95FD-120E5F056B9C}"/>
              </a:ext>
            </a:extLst>
          </p:cNvPr>
          <p:cNvSpPr>
            <a:spLocks noGrp="1"/>
          </p:cNvSpPr>
          <p:nvPr>
            <p:ph type="ctrTitle"/>
          </p:nvPr>
        </p:nvSpPr>
        <p:spPr>
          <a:xfrm>
            <a:off x="873125" y="442913"/>
            <a:ext cx="7543800" cy="3567112"/>
          </a:xfrm>
        </p:spPr>
        <p:txBody>
          <a:bodyPr>
            <a:noAutofit/>
          </a:bodyPr>
          <a:lstStyle/>
          <a:p>
            <a:pPr eaLnBrk="1" hangingPunct="1">
              <a:defRPr/>
            </a:pPr>
            <a:r>
              <a:rPr lang="es-MX" sz="6000" dirty="0"/>
              <a:t>4.4 Estructuras de salida</a:t>
            </a:r>
          </a:p>
        </p:txBody>
      </p:sp>
      <p:sp>
        <p:nvSpPr>
          <p:cNvPr id="3" name="Subtítulo 2">
            <a:extLst>
              <a:ext uri="{FF2B5EF4-FFF2-40B4-BE49-F238E27FC236}">
                <a16:creationId xmlns:a16="http://schemas.microsoft.com/office/drawing/2014/main" id="{472EC032-D9C1-778E-4CB5-5BE233BB23E7}"/>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8370" name="Date Placeholder 3">
            <a:extLst>
              <a:ext uri="{FF2B5EF4-FFF2-40B4-BE49-F238E27FC236}">
                <a16:creationId xmlns:a16="http://schemas.microsoft.com/office/drawing/2014/main" id="{41620D95-3492-FA4F-A192-8ABA6637D23B}"/>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29A9615-102B-48DF-BD2A-703003FD0FF7}" type="datetime1">
              <a:rPr lang="en-US" altLang="en-US" smtClean="0">
                <a:solidFill>
                  <a:srgbClr val="FFFFFF"/>
                </a:solidFill>
              </a:rPr>
              <a:pPr/>
              <a:t>9/18/2024</a:t>
            </a:fld>
            <a:endParaRPr lang="en-US" altLang="en-US">
              <a:solidFill>
                <a:srgbClr val="FFFFFF"/>
              </a:solidFill>
            </a:endParaRPr>
          </a:p>
        </p:txBody>
      </p:sp>
      <p:sp>
        <p:nvSpPr>
          <p:cNvPr id="39940" name="Footer Placeholder 1">
            <a:extLst>
              <a:ext uri="{FF2B5EF4-FFF2-40B4-BE49-F238E27FC236}">
                <a16:creationId xmlns:a16="http://schemas.microsoft.com/office/drawing/2014/main" id="{5F742E23-B8F7-ACB1-A4BA-A12D2477F289}"/>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4BDD96B7-0A47-29B7-E120-520E4A0E601B}"/>
              </a:ext>
            </a:extLst>
          </p:cNvPr>
          <p:cNvSpPr>
            <a:spLocks noGrp="1"/>
          </p:cNvSpPr>
          <p:nvPr>
            <p:ph type="sldNum" sz="quarter" idx="12"/>
          </p:nvPr>
        </p:nvSpPr>
        <p:spPr/>
        <p:txBody>
          <a:bodyPr/>
          <a:lstStyle/>
          <a:p>
            <a:pPr>
              <a:defRPr/>
            </a:pPr>
            <a:fld id="{E54D4B7D-85B8-47CC-B0B4-5D76128C1B99}" type="slidenum">
              <a:rPr lang="en-US" altLang="es-MX"/>
              <a:pPr>
                <a:defRPr/>
              </a:pPr>
              <a:t>37</a:t>
            </a:fld>
            <a:endParaRPr lang="en-US" altLang="es-MX"/>
          </a:p>
        </p:txBody>
      </p:sp>
      <p:sp>
        <p:nvSpPr>
          <p:cNvPr id="39938" name="Title 1">
            <a:extLst>
              <a:ext uri="{FF2B5EF4-FFF2-40B4-BE49-F238E27FC236}">
                <a16:creationId xmlns:a16="http://schemas.microsoft.com/office/drawing/2014/main" id="{EF9E583B-A0E1-84BE-3CB8-9A88F7F10EF5}"/>
              </a:ext>
            </a:extLst>
          </p:cNvPr>
          <p:cNvSpPr>
            <a:spLocks noGrp="1"/>
          </p:cNvSpPr>
          <p:nvPr>
            <p:ph type="title" idx="4294967295"/>
          </p:nvPr>
        </p:nvSpPr>
        <p:spPr>
          <a:xfrm>
            <a:off x="0" y="149225"/>
            <a:ext cx="9144000" cy="909638"/>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#17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4900" dirty="0" err="1">
                <a:solidFill>
                  <a:schemeClr val="bg1"/>
                </a:solidFill>
                <a:latin typeface="Arial" panose="020B0604020202020204" pitchFamily="34" charset="0"/>
                <a:cs typeface="Arial" panose="020B0604020202020204" pitchFamily="34" charset="0"/>
              </a:rPr>
              <a:t>Console.WriteLine</a:t>
            </a:r>
            <a:endParaRPr lang="es-ES_tradnl" altLang="es-MX" sz="2800" dirty="0">
              <a:solidFill>
                <a:schemeClr val="bg1"/>
              </a:solidFill>
              <a:latin typeface="Arial" panose="020B0604020202020204" pitchFamily="34" charset="0"/>
              <a:cs typeface="Arial" panose="020B0604020202020204" pitchFamily="34" charset="0"/>
            </a:endParaRPr>
          </a:p>
        </p:txBody>
      </p:sp>
      <p:sp>
        <p:nvSpPr>
          <p:cNvPr id="7" name="Marcador de contenido 2">
            <a:extLst>
              <a:ext uri="{FF2B5EF4-FFF2-40B4-BE49-F238E27FC236}">
                <a16:creationId xmlns:a16="http://schemas.microsoft.com/office/drawing/2014/main" id="{50636CB8-9300-D0B3-B813-B724EFC5D63F}"/>
              </a:ext>
            </a:extLst>
          </p:cNvPr>
          <p:cNvSpPr txBox="1">
            <a:spLocks/>
          </p:cNvSpPr>
          <p:nvPr/>
        </p:nvSpPr>
        <p:spPr>
          <a:xfrm>
            <a:off x="0" y="1038225"/>
            <a:ext cx="9005888" cy="5053013"/>
          </a:xfrm>
          <a:prstGeom prst="rect">
            <a:avLst/>
          </a:prstGeom>
        </p:spPr>
        <p:txBody>
          <a:bodyPr>
            <a:normAutofit lnSpcReduction="10000"/>
          </a:bodyPr>
          <a:lstStyle>
            <a:lvl1pPr marL="90488" indent="-90488" algn="l" rtl="0" eaLnBrk="0" fontAlgn="base" hangingPunct="0">
              <a:lnSpc>
                <a:spcPct val="90000"/>
              </a:lnSpc>
              <a:spcBef>
                <a:spcPts val="1200"/>
              </a:spcBef>
              <a:spcAft>
                <a:spcPts val="200"/>
              </a:spcAft>
              <a:buClr>
                <a:srgbClr val="B5AE53"/>
              </a:buClr>
              <a:buSzPct val="100000"/>
              <a:buFont typeface="Calibri" panose="020F0502020204030204" pitchFamily="34" charset="0"/>
              <a:buChar char=" "/>
              <a:defRPr sz="2000" kern="1200">
                <a:solidFill>
                  <a:srgbClr val="FFFFFF"/>
                </a:solidFill>
                <a:latin typeface="+mn-lt"/>
                <a:ea typeface="+mn-ea"/>
                <a:cs typeface="+mn-cs"/>
              </a:defRPr>
            </a:lvl1pPr>
            <a:lvl2pPr marL="382588"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kern="1200">
                <a:solidFill>
                  <a:srgbClr val="FFFFFF"/>
                </a:solidFill>
                <a:latin typeface="+mn-lt"/>
                <a:ea typeface="+mn-ea"/>
                <a:cs typeface="+mn-cs"/>
              </a:defRPr>
            </a:lvl2pPr>
            <a:lvl3pPr marL="566738"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3pPr>
            <a:lvl4pPr marL="749300"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4pPr>
            <a:lvl5pPr marL="931863"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defTabSz="914400">
              <a:buFont typeface="Calibri" panose="020F0502020204030204" pitchFamily="34" charset="0"/>
              <a:buNone/>
              <a:defRPr/>
            </a:pPr>
            <a:r>
              <a:rPr lang="es-419" sz="2400" dirty="0">
                <a:solidFill>
                  <a:schemeClr val="bg1"/>
                </a:solidFill>
              </a:rPr>
              <a:t>Método: </a:t>
            </a:r>
            <a:r>
              <a:rPr lang="es-419" sz="2400" dirty="0" err="1">
                <a:solidFill>
                  <a:schemeClr val="bg1"/>
                </a:solidFill>
              </a:rPr>
              <a:t>Console.WriteLine</a:t>
            </a:r>
            <a:endParaRPr lang="es-419" sz="2400" dirty="0">
              <a:solidFill>
                <a:schemeClr val="bg1"/>
              </a:solidFill>
            </a:endParaRPr>
          </a:p>
          <a:p>
            <a:pPr marL="0" indent="0" defTabSz="914400">
              <a:buFont typeface="Calibri" panose="020F0502020204030204" pitchFamily="34" charset="0"/>
              <a:buNone/>
              <a:defRPr/>
            </a:pPr>
            <a:r>
              <a:rPr lang="es-419" sz="2400" dirty="0" err="1">
                <a:solidFill>
                  <a:schemeClr val="bg1"/>
                </a:solidFill>
              </a:rPr>
              <a:t>Namespace</a:t>
            </a:r>
            <a:r>
              <a:rPr lang="es-419" sz="2400" dirty="0">
                <a:solidFill>
                  <a:schemeClr val="bg1"/>
                </a:solidFill>
              </a:rPr>
              <a:t>: </a:t>
            </a:r>
            <a:r>
              <a:rPr lang="es-419" sz="2400" dirty="0" err="1">
                <a:solidFill>
                  <a:schemeClr val="bg1"/>
                </a:solidFill>
              </a:rPr>
              <a:t>System</a:t>
            </a:r>
            <a:endParaRPr lang="es-419" sz="2400" dirty="0">
              <a:solidFill>
                <a:schemeClr val="bg1"/>
              </a:solidFill>
            </a:endParaRPr>
          </a:p>
          <a:p>
            <a:pPr marL="0" indent="0" defTabSz="914400">
              <a:buFont typeface="Calibri" panose="020F0502020204030204" pitchFamily="34" charset="0"/>
              <a:buNone/>
              <a:defRPr/>
            </a:pPr>
            <a:r>
              <a:rPr lang="es-419" sz="2400" b="1" dirty="0">
                <a:solidFill>
                  <a:schemeClr val="bg1"/>
                </a:solidFill>
              </a:rPr>
              <a:t>Salida</a:t>
            </a:r>
            <a:r>
              <a:rPr lang="es-419" sz="2400" dirty="0">
                <a:solidFill>
                  <a:schemeClr val="bg1"/>
                </a:solidFill>
              </a:rPr>
              <a:t>, escribe los datos especificados, seguido de un retorno, a la salida estándar del lenguaje. La variante es </a:t>
            </a:r>
            <a:r>
              <a:rPr lang="es-419" sz="2400" dirty="0" err="1">
                <a:solidFill>
                  <a:schemeClr val="bg1"/>
                </a:solidFill>
              </a:rPr>
              <a:t>Console.Write</a:t>
            </a:r>
            <a:r>
              <a:rPr lang="es-419" sz="2400" dirty="0">
                <a:solidFill>
                  <a:srgbClr val="FFFF00"/>
                </a:solidFill>
              </a:rPr>
              <a:t> </a:t>
            </a:r>
            <a:r>
              <a:rPr lang="es-419" sz="2400" dirty="0">
                <a:solidFill>
                  <a:schemeClr val="bg1"/>
                </a:solidFill>
              </a:rPr>
              <a:t>si no se quiere el retorno.</a:t>
            </a:r>
          </a:p>
          <a:p>
            <a:pPr marL="0" indent="0" defTabSz="914400">
              <a:buFont typeface="Calibri" panose="020F0502020204030204" pitchFamily="34" charset="0"/>
              <a:buNone/>
              <a:defRPr/>
            </a:pPr>
            <a:endParaRPr lang="es-419" sz="2400" dirty="0">
              <a:solidFill>
                <a:schemeClr val="bg1"/>
              </a:solidFill>
            </a:endParaRPr>
          </a:p>
          <a:p>
            <a:pPr marL="0" indent="0" defTabSz="914400">
              <a:buFont typeface="Calibri" panose="020F0502020204030204" pitchFamily="34" charset="0"/>
              <a:buNone/>
              <a:defRPr/>
            </a:pPr>
            <a:r>
              <a:rPr lang="es-419" sz="2400" dirty="0">
                <a:solidFill>
                  <a:schemeClr val="bg1"/>
                </a:solidFill>
              </a:rPr>
              <a:t>Como se escribe la instrucción:</a:t>
            </a:r>
          </a:p>
          <a:p>
            <a:pPr defTabSz="914400">
              <a:defRPr/>
            </a:pPr>
            <a:r>
              <a:rPr lang="es-419" sz="2400" dirty="0" err="1">
                <a:solidFill>
                  <a:schemeClr val="bg1"/>
                </a:solidFill>
              </a:rPr>
              <a:t>Console.WriteLine</a:t>
            </a:r>
            <a:r>
              <a:rPr lang="es-419" sz="2400" dirty="0">
                <a:solidFill>
                  <a:schemeClr val="bg1"/>
                </a:solidFill>
              </a:rPr>
              <a:t>(</a:t>
            </a:r>
            <a:r>
              <a:rPr lang="es-419" sz="2400" dirty="0" err="1">
                <a:solidFill>
                  <a:schemeClr val="bg1"/>
                </a:solidFill>
              </a:rPr>
              <a:t>string</a:t>
            </a:r>
            <a:r>
              <a:rPr lang="es-419" sz="2400" dirty="0">
                <a:solidFill>
                  <a:schemeClr val="bg1"/>
                </a:solidFill>
              </a:rPr>
              <a:t>);</a:t>
            </a:r>
          </a:p>
          <a:p>
            <a:pPr marL="0" indent="0" defTabSz="914400">
              <a:buFont typeface="Calibri" panose="020F0502020204030204" pitchFamily="34" charset="0"/>
              <a:buNone/>
              <a:defRPr/>
            </a:pPr>
            <a:r>
              <a:rPr lang="es-419" sz="2400" dirty="0">
                <a:solidFill>
                  <a:schemeClr val="bg1"/>
                </a:solidFill>
              </a:rPr>
              <a:t>Ejemplos:</a:t>
            </a:r>
          </a:p>
          <a:p>
            <a:pPr marL="0" indent="0" defTabSz="914400">
              <a:buFont typeface="Calibri" panose="020F0502020204030204" pitchFamily="34" charset="0"/>
              <a:buNone/>
              <a:defRPr/>
            </a:pPr>
            <a:r>
              <a:rPr lang="es-419" sz="2400" dirty="0" err="1">
                <a:solidFill>
                  <a:schemeClr val="bg1"/>
                </a:solidFill>
              </a:rPr>
              <a:t>Console.WriteLine</a:t>
            </a:r>
            <a:r>
              <a:rPr lang="es-419" sz="2400" dirty="0">
                <a:solidFill>
                  <a:schemeClr val="bg1"/>
                </a:solidFill>
              </a:rPr>
              <a:t>(</a:t>
            </a:r>
            <a:r>
              <a:rPr lang="es-419" sz="2400" dirty="0">
                <a:solidFill>
                  <a:schemeClr val="accent2">
                    <a:lumMod val="60000"/>
                    <a:lumOff val="40000"/>
                  </a:schemeClr>
                </a:solidFill>
              </a:rPr>
              <a:t>“Esto es un </a:t>
            </a:r>
            <a:r>
              <a:rPr lang="es-419" sz="2400" dirty="0" err="1">
                <a:solidFill>
                  <a:schemeClr val="accent2">
                    <a:lumMod val="60000"/>
                    <a:lumOff val="40000"/>
                  </a:schemeClr>
                </a:solidFill>
              </a:rPr>
              <a:t>string</a:t>
            </a:r>
            <a:r>
              <a:rPr lang="es-419" sz="2400" dirty="0">
                <a:solidFill>
                  <a:schemeClr val="accent2">
                    <a:lumMod val="60000"/>
                    <a:lumOff val="40000"/>
                  </a:schemeClr>
                </a:solidFill>
              </a:rPr>
              <a:t>”</a:t>
            </a:r>
            <a:r>
              <a:rPr lang="es-419" sz="2400" dirty="0">
                <a:solidFill>
                  <a:schemeClr val="bg1"/>
                </a:solidFill>
              </a:rPr>
              <a:t>);</a:t>
            </a:r>
          </a:p>
          <a:p>
            <a:pPr marL="0" indent="0" defTabSz="914400">
              <a:buFont typeface="Calibri" panose="020F0502020204030204" pitchFamily="34" charset="0"/>
              <a:buNone/>
              <a:defRPr/>
            </a:pPr>
            <a:r>
              <a:rPr lang="es-419" sz="2400" dirty="0" err="1">
                <a:solidFill>
                  <a:schemeClr val="bg1"/>
                </a:solidFill>
              </a:rPr>
              <a:t>Console.WriteLine</a:t>
            </a:r>
            <a:r>
              <a:rPr lang="es-419" sz="2400" dirty="0">
                <a:solidFill>
                  <a:schemeClr val="bg1"/>
                </a:solidFill>
              </a:rPr>
              <a:t>(</a:t>
            </a:r>
            <a:r>
              <a:rPr lang="es-419" sz="2400" dirty="0">
                <a:solidFill>
                  <a:schemeClr val="accent2">
                    <a:lumMod val="60000"/>
                    <a:lumOff val="40000"/>
                  </a:schemeClr>
                </a:solidFill>
              </a:rPr>
              <a:t>“Hola Mundo”</a:t>
            </a:r>
            <a:r>
              <a:rPr lang="es-419" sz="2400" dirty="0">
                <a:solidFill>
                  <a:schemeClr val="bg1"/>
                </a:solidFill>
              </a:rPr>
              <a:t>);</a:t>
            </a:r>
          </a:p>
          <a:p>
            <a:pPr marL="0" indent="0" defTabSz="914400">
              <a:buFont typeface="Calibri" panose="020F0502020204030204" pitchFamily="34" charset="0"/>
              <a:buNone/>
              <a:defRPr/>
            </a:pPr>
            <a:endParaRPr lang="es-419" sz="2400" dirty="0">
              <a:solidFill>
                <a:schemeClr val="bg1"/>
              </a:solidFill>
            </a:endParaRPr>
          </a:p>
          <a:p>
            <a:pPr marL="0" indent="0" defTabSz="914400">
              <a:buFont typeface="Calibri" panose="020F0502020204030204" pitchFamily="34" charset="0"/>
              <a:buNone/>
              <a:defRPr/>
            </a:pPr>
            <a:endParaRPr lang="es-419" sz="2400"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9394" name="Date Placeholder 3">
            <a:extLst>
              <a:ext uri="{FF2B5EF4-FFF2-40B4-BE49-F238E27FC236}">
                <a16:creationId xmlns:a16="http://schemas.microsoft.com/office/drawing/2014/main" id="{AE08EC18-0B96-2597-D950-9EDCD0B19E94}"/>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5CE55C0-5016-404B-8B80-EDA4A35E2565}" type="datetime1">
              <a:rPr lang="en-US" altLang="en-US" smtClean="0">
                <a:solidFill>
                  <a:srgbClr val="FFFFFF"/>
                </a:solidFill>
              </a:rPr>
              <a:pPr/>
              <a:t>9/18/2024</a:t>
            </a:fld>
            <a:endParaRPr lang="en-US" altLang="en-US">
              <a:solidFill>
                <a:srgbClr val="FFFFFF"/>
              </a:solidFill>
            </a:endParaRPr>
          </a:p>
        </p:txBody>
      </p:sp>
      <p:sp>
        <p:nvSpPr>
          <p:cNvPr id="39940" name="Footer Placeholder 1">
            <a:extLst>
              <a:ext uri="{FF2B5EF4-FFF2-40B4-BE49-F238E27FC236}">
                <a16:creationId xmlns:a16="http://schemas.microsoft.com/office/drawing/2014/main" id="{3E969495-5815-72E1-C401-BBAEDBE165F1}"/>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FE257201-A1CC-4E7D-E1CD-7FCB01A5DADB}"/>
              </a:ext>
            </a:extLst>
          </p:cNvPr>
          <p:cNvSpPr>
            <a:spLocks noGrp="1"/>
          </p:cNvSpPr>
          <p:nvPr>
            <p:ph type="sldNum" sz="quarter" idx="12"/>
          </p:nvPr>
        </p:nvSpPr>
        <p:spPr/>
        <p:txBody>
          <a:bodyPr/>
          <a:lstStyle/>
          <a:p>
            <a:pPr>
              <a:defRPr/>
            </a:pPr>
            <a:fld id="{E0369950-5C52-46EE-A858-2208B0F1273A}" type="slidenum">
              <a:rPr lang="en-US" altLang="es-MX"/>
              <a:pPr>
                <a:defRPr/>
              </a:pPr>
              <a:t>38</a:t>
            </a:fld>
            <a:endParaRPr lang="en-US" altLang="es-MX"/>
          </a:p>
        </p:txBody>
      </p:sp>
      <p:sp>
        <p:nvSpPr>
          <p:cNvPr id="39938" name="Title 1">
            <a:extLst>
              <a:ext uri="{FF2B5EF4-FFF2-40B4-BE49-F238E27FC236}">
                <a16:creationId xmlns:a16="http://schemas.microsoft.com/office/drawing/2014/main" id="{371AF198-AE7B-B702-674A-500EB3DE67EA}"/>
              </a:ext>
            </a:extLst>
          </p:cNvPr>
          <p:cNvSpPr>
            <a:spLocks noGrp="1"/>
          </p:cNvSpPr>
          <p:nvPr>
            <p:ph type="title" idx="4294967295"/>
          </p:nvPr>
        </p:nvSpPr>
        <p:spPr>
          <a:xfrm>
            <a:off x="0" y="149225"/>
            <a:ext cx="9144000" cy="909638"/>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#17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4900" dirty="0" err="1">
                <a:solidFill>
                  <a:schemeClr val="bg1"/>
                </a:solidFill>
                <a:latin typeface="Arial" panose="020B0604020202020204" pitchFamily="34" charset="0"/>
                <a:cs typeface="Arial" panose="020B0604020202020204" pitchFamily="34" charset="0"/>
              </a:rPr>
              <a:t>Console.WriteLine</a:t>
            </a:r>
            <a:endParaRPr lang="es-ES_tradnl" altLang="es-MX" sz="2800" dirty="0">
              <a:solidFill>
                <a:schemeClr val="bg1"/>
              </a:solidFill>
              <a:latin typeface="Arial" panose="020B0604020202020204" pitchFamily="34" charset="0"/>
              <a:cs typeface="Arial" panose="020B0604020202020204" pitchFamily="34" charset="0"/>
            </a:endParaRPr>
          </a:p>
        </p:txBody>
      </p:sp>
      <p:sp>
        <p:nvSpPr>
          <p:cNvPr id="8" name="Marcador de contenido 2">
            <a:extLst>
              <a:ext uri="{FF2B5EF4-FFF2-40B4-BE49-F238E27FC236}">
                <a16:creationId xmlns:a16="http://schemas.microsoft.com/office/drawing/2014/main" id="{563F8757-4726-B507-A127-0028F449F06B}"/>
              </a:ext>
            </a:extLst>
          </p:cNvPr>
          <p:cNvSpPr txBox="1">
            <a:spLocks/>
          </p:cNvSpPr>
          <p:nvPr/>
        </p:nvSpPr>
        <p:spPr>
          <a:xfrm>
            <a:off x="0" y="1038225"/>
            <a:ext cx="9144000" cy="5324475"/>
          </a:xfrm>
          <a:prstGeom prst="rect">
            <a:avLst/>
          </a:prstGeom>
        </p:spPr>
        <p:txBody>
          <a:bodyPr>
            <a:normAutofit/>
          </a:bodyPr>
          <a:lstStyle>
            <a:lvl1pPr marL="90488" indent="-90488" algn="l" rtl="0" eaLnBrk="0" fontAlgn="base" hangingPunct="0">
              <a:lnSpc>
                <a:spcPct val="90000"/>
              </a:lnSpc>
              <a:spcBef>
                <a:spcPts val="1200"/>
              </a:spcBef>
              <a:spcAft>
                <a:spcPts val="200"/>
              </a:spcAft>
              <a:buClr>
                <a:srgbClr val="B5AE53"/>
              </a:buClr>
              <a:buSzPct val="100000"/>
              <a:buFont typeface="Calibri" panose="020F0502020204030204" pitchFamily="34" charset="0"/>
              <a:buChar char=" "/>
              <a:defRPr sz="2000" kern="1200">
                <a:solidFill>
                  <a:srgbClr val="FFFFFF"/>
                </a:solidFill>
                <a:latin typeface="+mn-lt"/>
                <a:ea typeface="+mn-ea"/>
                <a:cs typeface="+mn-cs"/>
              </a:defRPr>
            </a:lvl1pPr>
            <a:lvl2pPr marL="382588"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kern="1200">
                <a:solidFill>
                  <a:srgbClr val="FFFFFF"/>
                </a:solidFill>
                <a:latin typeface="+mn-lt"/>
                <a:ea typeface="+mn-ea"/>
                <a:cs typeface="+mn-cs"/>
              </a:defRPr>
            </a:lvl2pPr>
            <a:lvl3pPr marL="566738"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3pPr>
            <a:lvl4pPr marL="749300"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4pPr>
            <a:lvl5pPr marL="931863"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defTabSz="914400">
              <a:buFont typeface="Calibri" panose="020F0502020204030204" pitchFamily="34" charset="0"/>
              <a:buNone/>
              <a:defRPr/>
            </a:pPr>
            <a:r>
              <a:rPr lang="es-419" sz="2400" dirty="0">
                <a:solidFill>
                  <a:schemeClr val="bg1"/>
                </a:solidFill>
              </a:rPr>
              <a:t>Método: </a:t>
            </a:r>
            <a:r>
              <a:rPr lang="es-419" sz="2400" dirty="0" err="1">
                <a:solidFill>
                  <a:schemeClr val="bg1"/>
                </a:solidFill>
              </a:rPr>
              <a:t>Console.WriteLine</a:t>
            </a:r>
            <a:endParaRPr lang="es-419" sz="2400" dirty="0">
              <a:solidFill>
                <a:schemeClr val="bg1"/>
              </a:solidFill>
            </a:endParaRPr>
          </a:p>
          <a:p>
            <a:pPr marL="0" indent="0" defTabSz="914400">
              <a:buFont typeface="Calibri" panose="020F0502020204030204" pitchFamily="34" charset="0"/>
              <a:buNone/>
              <a:defRPr/>
            </a:pPr>
            <a:r>
              <a:rPr lang="es-419" sz="2400" dirty="0" err="1">
                <a:solidFill>
                  <a:schemeClr val="bg1"/>
                </a:solidFill>
              </a:rPr>
              <a:t>Namespace</a:t>
            </a:r>
            <a:r>
              <a:rPr lang="es-419" sz="2400" dirty="0">
                <a:solidFill>
                  <a:schemeClr val="bg1"/>
                </a:solidFill>
              </a:rPr>
              <a:t>: </a:t>
            </a:r>
            <a:r>
              <a:rPr lang="es-419" sz="2400" dirty="0" err="1">
                <a:solidFill>
                  <a:schemeClr val="bg1"/>
                </a:solidFill>
              </a:rPr>
              <a:t>System</a:t>
            </a:r>
            <a:endParaRPr lang="es-419" sz="2400" dirty="0">
              <a:solidFill>
                <a:schemeClr val="bg1"/>
              </a:solidFill>
            </a:endParaRPr>
          </a:p>
          <a:p>
            <a:pPr marL="0" indent="0" defTabSz="914400">
              <a:buFont typeface="Calibri" panose="020F0502020204030204" pitchFamily="34" charset="0"/>
              <a:buNone/>
              <a:defRPr/>
            </a:pPr>
            <a:r>
              <a:rPr lang="es-419" sz="2400" b="1" dirty="0">
                <a:solidFill>
                  <a:schemeClr val="bg1"/>
                </a:solidFill>
              </a:rPr>
              <a:t>Salida</a:t>
            </a:r>
            <a:r>
              <a:rPr lang="es-419" sz="2400" dirty="0">
                <a:solidFill>
                  <a:schemeClr val="bg1"/>
                </a:solidFill>
              </a:rPr>
              <a:t>, escribe los datos especificados, seguido de un retorno, a la salida estándar del lenguaje. La variante es </a:t>
            </a:r>
            <a:r>
              <a:rPr lang="es-419" sz="2400" dirty="0" err="1">
                <a:solidFill>
                  <a:schemeClr val="bg1"/>
                </a:solidFill>
              </a:rPr>
              <a:t>Console.Write</a:t>
            </a:r>
            <a:r>
              <a:rPr lang="es-419" sz="2400" dirty="0">
                <a:solidFill>
                  <a:schemeClr val="bg1"/>
                </a:solidFill>
              </a:rPr>
              <a:t> si no se quiere el retorno.</a:t>
            </a:r>
          </a:p>
          <a:p>
            <a:pPr marL="0" indent="0" defTabSz="914400">
              <a:buFont typeface="Calibri" panose="020F0502020204030204" pitchFamily="34" charset="0"/>
              <a:buNone/>
              <a:defRPr/>
            </a:pPr>
            <a:r>
              <a:rPr lang="es-419" sz="2400" dirty="0">
                <a:solidFill>
                  <a:schemeClr val="bg1"/>
                </a:solidFill>
              </a:rPr>
              <a:t> </a:t>
            </a:r>
          </a:p>
          <a:p>
            <a:pPr marL="0" indent="0" defTabSz="914400">
              <a:buFont typeface="Calibri" panose="020F0502020204030204" pitchFamily="34" charset="0"/>
              <a:buNone/>
              <a:defRPr/>
            </a:pPr>
            <a:endParaRPr lang="es-419" sz="2400" dirty="0">
              <a:solidFill>
                <a:schemeClr val="bg1"/>
              </a:solidFill>
            </a:endParaRPr>
          </a:p>
          <a:p>
            <a:pPr marL="0" indent="0" defTabSz="914400">
              <a:buFont typeface="Calibri" panose="020F0502020204030204" pitchFamily="34" charset="0"/>
              <a:buNone/>
              <a:defRPr/>
            </a:pPr>
            <a:r>
              <a:rPr lang="es-419" sz="2400" dirty="0">
                <a:solidFill>
                  <a:schemeClr val="bg1"/>
                </a:solidFill>
              </a:rPr>
              <a:t>Formatos:</a:t>
            </a:r>
          </a:p>
          <a:p>
            <a:pPr defTabSz="914400">
              <a:defRPr/>
            </a:pPr>
            <a:r>
              <a:rPr lang="es-419" sz="2400" dirty="0" err="1">
                <a:solidFill>
                  <a:schemeClr val="bg1"/>
                </a:solidFill>
              </a:rPr>
              <a:t>Console.WriteLine</a:t>
            </a:r>
            <a:r>
              <a:rPr lang="es-419" sz="2400" dirty="0">
                <a:solidFill>
                  <a:schemeClr val="bg1"/>
                </a:solidFill>
              </a:rPr>
              <a:t>(</a:t>
            </a:r>
            <a:r>
              <a:rPr lang="es-419" sz="2400" dirty="0" err="1">
                <a:solidFill>
                  <a:schemeClr val="bg1"/>
                </a:solidFill>
              </a:rPr>
              <a:t>string</a:t>
            </a:r>
            <a:r>
              <a:rPr lang="es-419" sz="2400" dirty="0">
                <a:solidFill>
                  <a:schemeClr val="bg1"/>
                </a:solidFill>
              </a:rPr>
              <a:t>, </a:t>
            </a:r>
            <a:r>
              <a:rPr lang="es-419" sz="2400" dirty="0" err="1">
                <a:solidFill>
                  <a:schemeClr val="bg1"/>
                </a:solidFill>
              </a:rPr>
              <a:t>object</a:t>
            </a:r>
            <a:r>
              <a:rPr lang="es-419" sz="2400" dirty="0">
                <a:solidFill>
                  <a:schemeClr val="bg1"/>
                </a:solidFill>
              </a:rPr>
              <a:t>). </a:t>
            </a:r>
          </a:p>
          <a:p>
            <a:pPr marL="0" indent="0" defTabSz="914400">
              <a:buFont typeface="Calibri" panose="020F0502020204030204" pitchFamily="34" charset="0"/>
              <a:buNone/>
              <a:defRPr/>
            </a:pPr>
            <a:r>
              <a:rPr lang="es-419" sz="2400" dirty="0">
                <a:solidFill>
                  <a:schemeClr val="bg1"/>
                </a:solidFill>
              </a:rPr>
              <a:t>Ejemplos:</a:t>
            </a:r>
          </a:p>
          <a:p>
            <a:pPr marL="0" indent="0" defTabSz="914400">
              <a:buFont typeface="Calibri" panose="020F0502020204030204" pitchFamily="34" charset="0"/>
              <a:buNone/>
              <a:defRPr/>
            </a:pPr>
            <a:endParaRPr lang="es-419" sz="2400" dirty="0">
              <a:solidFill>
                <a:schemeClr val="bg1"/>
              </a:solidFill>
            </a:endParaRPr>
          </a:p>
          <a:p>
            <a:pPr marL="0" indent="0" defTabSz="914400">
              <a:buFont typeface="Calibri" panose="020F0502020204030204" pitchFamily="34" charset="0"/>
              <a:buNone/>
              <a:defRPr/>
            </a:pPr>
            <a:endParaRPr lang="es-419" sz="2400" dirty="0">
              <a:solidFill>
                <a:schemeClr val="bg1"/>
              </a:solidFill>
            </a:endParaRPr>
          </a:p>
        </p:txBody>
      </p:sp>
      <p:pic>
        <p:nvPicPr>
          <p:cNvPr id="59399" name="Imagen 8">
            <a:extLst>
              <a:ext uri="{FF2B5EF4-FFF2-40B4-BE49-F238E27FC236}">
                <a16:creationId xmlns:a16="http://schemas.microsoft.com/office/drawing/2014/main" id="{AB4ED9A5-ED5D-8754-8372-791158DC1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6063" y="5249863"/>
            <a:ext cx="7331075"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C06F51-F059-E73F-6D0A-54AB35C63AA7}"/>
              </a:ext>
            </a:extLst>
          </p:cNvPr>
          <p:cNvSpPr>
            <a:spLocks noGrp="1"/>
          </p:cNvSpPr>
          <p:nvPr>
            <p:ph type="ctrTitle"/>
          </p:nvPr>
        </p:nvSpPr>
        <p:spPr>
          <a:xfrm>
            <a:off x="873125" y="442913"/>
            <a:ext cx="7543800" cy="3567112"/>
          </a:xfrm>
        </p:spPr>
        <p:txBody>
          <a:bodyPr>
            <a:noAutofit/>
          </a:bodyPr>
          <a:lstStyle/>
          <a:p>
            <a:pPr eaLnBrk="1" hangingPunct="1">
              <a:defRPr/>
            </a:pPr>
            <a:r>
              <a:rPr lang="es-MX" sz="6000" dirty="0"/>
              <a:t>Que implica saber programar?</a:t>
            </a:r>
          </a:p>
        </p:txBody>
      </p:sp>
      <p:sp>
        <p:nvSpPr>
          <p:cNvPr id="3" name="Subtítulo 2">
            <a:extLst>
              <a:ext uri="{FF2B5EF4-FFF2-40B4-BE49-F238E27FC236}">
                <a16:creationId xmlns:a16="http://schemas.microsoft.com/office/drawing/2014/main" id="{3FA3F057-5FE7-8128-FE8D-92BD7B89FA75}"/>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Date Placeholder 3">
            <a:extLst>
              <a:ext uri="{FF2B5EF4-FFF2-40B4-BE49-F238E27FC236}">
                <a16:creationId xmlns:a16="http://schemas.microsoft.com/office/drawing/2014/main" id="{7DF16E17-0D4E-B10F-7027-F032D96C5A5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7E479D-6826-40E4-8A4B-EBA939407E8B}" type="datetime1">
              <a:rPr lang="en-US" altLang="en-US" smtClean="0">
                <a:solidFill>
                  <a:srgbClr val="FFFFFF"/>
                </a:solidFill>
              </a:rPr>
              <a:pPr/>
              <a:t>9/18/2024</a:t>
            </a:fld>
            <a:endParaRPr lang="en-US" altLang="en-US">
              <a:solidFill>
                <a:srgbClr val="FFFFFF"/>
              </a:solidFill>
            </a:endParaRPr>
          </a:p>
        </p:txBody>
      </p:sp>
      <p:sp>
        <p:nvSpPr>
          <p:cNvPr id="17411" name="Footer Placeholder 1">
            <a:extLst>
              <a:ext uri="{FF2B5EF4-FFF2-40B4-BE49-F238E27FC236}">
                <a16:creationId xmlns:a16="http://schemas.microsoft.com/office/drawing/2014/main" id="{3A6B071F-2962-EA34-AFD9-E9D814FF40A4}"/>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E267866C-4C64-B32D-4E74-BE98E48240B6}"/>
              </a:ext>
            </a:extLst>
          </p:cNvPr>
          <p:cNvSpPr>
            <a:spLocks noGrp="1"/>
          </p:cNvSpPr>
          <p:nvPr>
            <p:ph type="sldNum" sz="quarter" idx="12"/>
          </p:nvPr>
        </p:nvSpPr>
        <p:spPr/>
        <p:txBody>
          <a:bodyPr/>
          <a:lstStyle/>
          <a:p>
            <a:pPr>
              <a:defRPr/>
            </a:pPr>
            <a:fld id="{354D491C-8BA9-45F0-A2A0-D0A7DA5E65F7}" type="slidenum">
              <a:rPr lang="en-US" altLang="es-MX"/>
              <a:pPr>
                <a:defRPr/>
              </a:pPr>
              <a:t>4</a:t>
            </a:fld>
            <a:endParaRPr lang="en-US" altLang="es-MX"/>
          </a:p>
        </p:txBody>
      </p:sp>
      <p:sp>
        <p:nvSpPr>
          <p:cNvPr id="17410" name="Title 1">
            <a:extLst>
              <a:ext uri="{FF2B5EF4-FFF2-40B4-BE49-F238E27FC236}">
                <a16:creationId xmlns:a16="http://schemas.microsoft.com/office/drawing/2014/main" id="{A8243A43-242B-518E-146D-9DAC75300EAE}"/>
              </a:ext>
            </a:extLst>
          </p:cNvPr>
          <p:cNvSpPr>
            <a:spLocks noGrp="1"/>
          </p:cNvSpPr>
          <p:nvPr>
            <p:ph type="title" idx="4294967295"/>
          </p:nvPr>
        </p:nvSpPr>
        <p:spPr>
          <a:xfrm>
            <a:off x="0" y="287338"/>
            <a:ext cx="9144000" cy="690562"/>
          </a:xfrm>
        </p:spPr>
        <p:txBody>
          <a:bodyPr/>
          <a:lstStyle/>
          <a:p>
            <a:pPr algn="ctr" eaLnBrk="1" fontAlgn="auto" hangingPunct="1">
              <a:spcAft>
                <a:spcPts val="0"/>
              </a:spcAft>
              <a:defRPr/>
            </a:pPr>
            <a:r>
              <a:rPr lang="es-ES_tradnl" altLang="es-MX" sz="3600" dirty="0">
                <a:solidFill>
                  <a:schemeClr val="tx1"/>
                </a:solidFill>
                <a:latin typeface="Arial" panose="020B0604020202020204" pitchFamily="34" charset="0"/>
                <a:cs typeface="Arial" panose="020B0604020202020204" pitchFamily="34" charset="0"/>
              </a:rPr>
              <a:t>Fundamentos de Programación</a:t>
            </a:r>
          </a:p>
        </p:txBody>
      </p:sp>
      <p:pic>
        <p:nvPicPr>
          <p:cNvPr id="20486" name="Picture 5" descr="xx">
            <a:extLst>
              <a:ext uri="{FF2B5EF4-FFF2-40B4-BE49-F238E27FC236}">
                <a16:creationId xmlns:a16="http://schemas.microsoft.com/office/drawing/2014/main" id="{6BD5682A-830B-D8CB-BBB4-A903EB72E959}"/>
              </a:ext>
            </a:extLst>
          </p:cNvPr>
          <p:cNvPicPr>
            <a:picLocks noChangeAspect="1" noChangeArrowheads="1"/>
          </p:cNvPicPr>
          <p:nvPr/>
        </p:nvPicPr>
        <p:blipFill>
          <a:blip r:embed="rId2">
            <a:duotone>
              <a:schemeClr val="bg2">
                <a:shade val="45000"/>
                <a:satMod val="135000"/>
              </a:schemeClr>
              <a:prstClr val="white"/>
            </a:duotone>
          </a:blip>
          <a:srcRect/>
          <a:stretch>
            <a:fillRect/>
          </a:stretch>
        </p:blipFill>
        <p:spPr bwMode="auto">
          <a:xfrm>
            <a:off x="533400" y="2106613"/>
            <a:ext cx="8075613" cy="2644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Marcador de fecha 3">
            <a:extLst>
              <a:ext uri="{FF2B5EF4-FFF2-40B4-BE49-F238E27FC236}">
                <a16:creationId xmlns:a16="http://schemas.microsoft.com/office/drawing/2014/main" id="{E050BFEF-8B51-9463-0811-22954DB158D5}"/>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8F26166-BB83-44E3-9543-7008F29D8D38}" type="datetime1">
              <a:rPr lang="en-US" altLang="en-US" smtClean="0">
                <a:solidFill>
                  <a:srgbClr val="FFFFFF"/>
                </a:solidFill>
              </a:rPr>
              <a:pPr/>
              <a:t>9/18/2024</a:t>
            </a:fld>
            <a:endParaRPr lang="en-US" altLang="en-US">
              <a:solidFill>
                <a:srgbClr val="FFFFFF"/>
              </a:solidFill>
            </a:endParaRPr>
          </a:p>
        </p:txBody>
      </p:sp>
      <p:sp>
        <p:nvSpPr>
          <p:cNvPr id="18437" name="Marcador de pie de página 4">
            <a:extLst>
              <a:ext uri="{FF2B5EF4-FFF2-40B4-BE49-F238E27FC236}">
                <a16:creationId xmlns:a16="http://schemas.microsoft.com/office/drawing/2014/main" id="{73719C45-A2D1-7AA6-DA4F-443E43C04EC4}"/>
              </a:ext>
            </a:extLst>
          </p:cNvPr>
          <p:cNvSpPr>
            <a:spLocks noGrp="1" noChangeArrowheads="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s-MX"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9517DF89-E124-EFC7-8F72-E86AF47BF1E1}"/>
              </a:ext>
            </a:extLst>
          </p:cNvPr>
          <p:cNvSpPr>
            <a:spLocks noGrp="1"/>
          </p:cNvSpPr>
          <p:nvPr>
            <p:ph type="sldNum" sz="quarter" idx="12"/>
          </p:nvPr>
        </p:nvSpPr>
        <p:spPr/>
        <p:txBody>
          <a:bodyPr/>
          <a:lstStyle/>
          <a:p>
            <a:pPr>
              <a:defRPr/>
            </a:pPr>
            <a:fld id="{51FF1651-8BC0-4081-BC08-A3C612CF5E5B}" type="slidenum">
              <a:rPr lang="en-US" altLang="es-MX"/>
              <a:pPr>
                <a:defRPr/>
              </a:pPr>
              <a:t>40</a:t>
            </a:fld>
            <a:endParaRPr lang="en-US" altLang="es-MX"/>
          </a:p>
        </p:txBody>
      </p:sp>
      <p:sp>
        <p:nvSpPr>
          <p:cNvPr id="18434" name="Título 1">
            <a:extLst>
              <a:ext uri="{FF2B5EF4-FFF2-40B4-BE49-F238E27FC236}">
                <a16:creationId xmlns:a16="http://schemas.microsoft.com/office/drawing/2014/main" id="{ADD1B995-A89E-E20E-B273-66F65DD2C772}"/>
              </a:ext>
            </a:extLst>
          </p:cNvPr>
          <p:cNvSpPr>
            <a:spLocks noGrp="1"/>
          </p:cNvSpPr>
          <p:nvPr>
            <p:ph type="title" idx="4294967295"/>
          </p:nvPr>
        </p:nvSpPr>
        <p:spPr>
          <a:xfrm>
            <a:off x="0" y="287338"/>
            <a:ext cx="9144000" cy="595312"/>
          </a:xfrm>
        </p:spPr>
        <p:txBody>
          <a:bodyPr/>
          <a:lstStyle/>
          <a:p>
            <a:pPr algn="ctr" eaLnBrk="1" fontAlgn="auto" hangingPunct="1">
              <a:spcAft>
                <a:spcPts val="0"/>
              </a:spcAft>
              <a:defRPr/>
            </a:pPr>
            <a:r>
              <a:rPr lang="es-419" altLang="en-US" sz="3600" dirty="0">
                <a:solidFill>
                  <a:schemeClr val="accent1"/>
                </a:solidFill>
              </a:rPr>
              <a:t>Lógica de Programación</a:t>
            </a:r>
          </a:p>
        </p:txBody>
      </p:sp>
      <p:sp>
        <p:nvSpPr>
          <p:cNvPr id="61446" name="Marcador de contenido 2">
            <a:extLst>
              <a:ext uri="{FF2B5EF4-FFF2-40B4-BE49-F238E27FC236}">
                <a16:creationId xmlns:a16="http://schemas.microsoft.com/office/drawing/2014/main" id="{87E367A1-840D-A6EA-2727-05142364FA09}"/>
              </a:ext>
            </a:extLst>
          </p:cNvPr>
          <p:cNvSpPr>
            <a:spLocks noGrp="1" noChangeArrowheads="1"/>
          </p:cNvSpPr>
          <p:nvPr>
            <p:ph idx="4294967295"/>
          </p:nvPr>
        </p:nvSpPr>
        <p:spPr>
          <a:xfrm>
            <a:off x="393700" y="1050925"/>
            <a:ext cx="8410575" cy="4733925"/>
          </a:xfrm>
        </p:spPr>
        <p:txBody>
          <a:bodyPr/>
          <a:lstStyle/>
          <a:p>
            <a:pPr marL="0" indent="0" eaLnBrk="1" hangingPunct="1">
              <a:buFont typeface="Calibri" panose="020F0502020204030204" pitchFamily="34" charset="0"/>
              <a:buNone/>
            </a:pPr>
            <a:r>
              <a:rPr lang="es-ES" altLang="en-US">
                <a:solidFill>
                  <a:schemeClr val="tx1"/>
                </a:solidFill>
                <a:latin typeface="Lato" panose="020F0502020204030203" pitchFamily="34" charset="0"/>
              </a:rPr>
              <a:t>El propósito de la lógica de programación es la implementación de los requerimientos y diseño a través de un programa. Que involucra operaciones lógicas en datos de acuerdo a los teoremas lógicos y resultados cuantificables.</a:t>
            </a:r>
          </a:p>
          <a:p>
            <a:pPr marL="0" indent="0" eaLnBrk="1" hangingPunct="1">
              <a:buFont typeface="Calibri" panose="020F0502020204030204" pitchFamily="34" charset="0"/>
              <a:buNone/>
            </a:pPr>
            <a:endParaRPr lang="es-ES" altLang="en-US">
              <a:solidFill>
                <a:schemeClr val="tx1"/>
              </a:solidFill>
              <a:latin typeface="Lato" panose="020F0502020204030203" pitchFamily="34" charset="0"/>
            </a:endParaRPr>
          </a:p>
          <a:p>
            <a:pPr marL="0" indent="0" eaLnBrk="1" hangingPunct="1">
              <a:buFont typeface="Calibri" panose="020F0502020204030204" pitchFamily="34" charset="0"/>
              <a:buNone/>
            </a:pPr>
            <a:r>
              <a:rPr lang="es-ES" altLang="en-US">
                <a:solidFill>
                  <a:schemeClr val="tx1"/>
                </a:solidFill>
                <a:latin typeface="Lato" panose="020F0502020204030203" pitchFamily="34" charset="0"/>
              </a:rPr>
              <a:t>Adicionalmente a la lógica de programación, técnicas de programación son necesarias para poder construir un programa de manera adecuada.</a:t>
            </a:r>
          </a:p>
        </p:txBody>
      </p:sp>
      <p:sp>
        <p:nvSpPr>
          <p:cNvPr id="3" name="CuadroTexto 2">
            <a:extLst>
              <a:ext uri="{FF2B5EF4-FFF2-40B4-BE49-F238E27FC236}">
                <a16:creationId xmlns:a16="http://schemas.microsoft.com/office/drawing/2014/main" id="{ED747250-19E6-1EB2-F6E4-6BE4D876F171}"/>
              </a:ext>
            </a:extLst>
          </p:cNvPr>
          <p:cNvSpPr txBox="1"/>
          <p:nvPr/>
        </p:nvSpPr>
        <p:spPr>
          <a:xfrm>
            <a:off x="2765425" y="6393776"/>
            <a:ext cx="4178595" cy="430887"/>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342900" indent="-342900">
              <a:buFontTx/>
              <a:buAutoNum type="arabicPeriod"/>
              <a:defRPr/>
            </a:pPr>
            <a:r>
              <a:rPr lang="es-419" sz="1100" dirty="0">
                <a:highlight>
                  <a:srgbClr val="C0C0C0"/>
                </a:highlight>
              </a:rPr>
              <a:t>Conceptos de lógica y programación.</a:t>
            </a:r>
          </a:p>
          <a:p>
            <a:pPr lvl="1">
              <a:defRPr/>
            </a:pPr>
            <a:r>
              <a:rPr lang="es-419" sz="1100" dirty="0">
                <a:highlight>
                  <a:srgbClr val="C0C0C0"/>
                </a:highlight>
              </a:rPr>
              <a:t>1.3. Lógica de programación.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Marcador de fecha 3">
            <a:extLst>
              <a:ext uri="{FF2B5EF4-FFF2-40B4-BE49-F238E27FC236}">
                <a16:creationId xmlns:a16="http://schemas.microsoft.com/office/drawing/2014/main" id="{6178F53E-888D-A595-14DE-938EABE3D553}"/>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CC19EEE-4DA5-472C-B611-66B0368048CC}" type="datetime1">
              <a:rPr lang="en-US" altLang="en-US" smtClean="0">
                <a:solidFill>
                  <a:srgbClr val="FFFFFF"/>
                </a:solidFill>
              </a:rPr>
              <a:pPr/>
              <a:t>9/18/2024</a:t>
            </a:fld>
            <a:endParaRPr lang="en-US" altLang="en-US">
              <a:solidFill>
                <a:srgbClr val="FFFFFF"/>
              </a:solidFill>
            </a:endParaRPr>
          </a:p>
        </p:txBody>
      </p:sp>
      <p:sp>
        <p:nvSpPr>
          <p:cNvPr id="18437" name="Marcador de pie de página 4">
            <a:extLst>
              <a:ext uri="{FF2B5EF4-FFF2-40B4-BE49-F238E27FC236}">
                <a16:creationId xmlns:a16="http://schemas.microsoft.com/office/drawing/2014/main" id="{87AFFFE4-D2E8-B407-292F-E88C3CF94C00}"/>
              </a:ext>
            </a:extLst>
          </p:cNvPr>
          <p:cNvSpPr>
            <a:spLocks noGrp="1" noChangeArrowheads="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s-MX"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BE519809-0A78-40E2-DBE5-32F3E5F05678}"/>
              </a:ext>
            </a:extLst>
          </p:cNvPr>
          <p:cNvSpPr>
            <a:spLocks noGrp="1"/>
          </p:cNvSpPr>
          <p:nvPr>
            <p:ph type="sldNum" sz="quarter" idx="12"/>
          </p:nvPr>
        </p:nvSpPr>
        <p:spPr/>
        <p:txBody>
          <a:bodyPr/>
          <a:lstStyle/>
          <a:p>
            <a:pPr>
              <a:defRPr/>
            </a:pPr>
            <a:fld id="{9BAF3C9F-2BA8-4548-B2BF-7092E7DD9887}" type="slidenum">
              <a:rPr lang="en-US" altLang="es-MX"/>
              <a:pPr>
                <a:defRPr/>
              </a:pPr>
              <a:t>41</a:t>
            </a:fld>
            <a:endParaRPr lang="en-US" altLang="es-MX"/>
          </a:p>
        </p:txBody>
      </p:sp>
      <p:sp>
        <p:nvSpPr>
          <p:cNvPr id="18434" name="Título 1">
            <a:extLst>
              <a:ext uri="{FF2B5EF4-FFF2-40B4-BE49-F238E27FC236}">
                <a16:creationId xmlns:a16="http://schemas.microsoft.com/office/drawing/2014/main" id="{FC59F2FB-658C-0816-BB4D-5F3450FCF13C}"/>
              </a:ext>
            </a:extLst>
          </p:cNvPr>
          <p:cNvSpPr>
            <a:spLocks noGrp="1"/>
          </p:cNvSpPr>
          <p:nvPr>
            <p:ph type="title" idx="4294967295"/>
          </p:nvPr>
        </p:nvSpPr>
        <p:spPr>
          <a:xfrm>
            <a:off x="0" y="287338"/>
            <a:ext cx="9144000" cy="595312"/>
          </a:xfrm>
        </p:spPr>
        <p:txBody>
          <a:bodyPr/>
          <a:lstStyle/>
          <a:p>
            <a:pPr algn="ctr" eaLnBrk="1" fontAlgn="auto" hangingPunct="1">
              <a:spcAft>
                <a:spcPts val="0"/>
              </a:spcAft>
              <a:defRPr/>
            </a:pPr>
            <a:r>
              <a:rPr lang="es-419" altLang="en-US" sz="3600" dirty="0">
                <a:solidFill>
                  <a:schemeClr val="accent1"/>
                </a:solidFill>
              </a:rPr>
              <a:t>Es lógico o ilógico?</a:t>
            </a:r>
          </a:p>
        </p:txBody>
      </p:sp>
      <p:sp>
        <p:nvSpPr>
          <p:cNvPr id="25606" name="Marcador de contenido 2">
            <a:extLst>
              <a:ext uri="{FF2B5EF4-FFF2-40B4-BE49-F238E27FC236}">
                <a16:creationId xmlns:a16="http://schemas.microsoft.com/office/drawing/2014/main" id="{A8A11BC8-15B4-9A3C-C5F5-DF3E2EE632AE}"/>
              </a:ext>
            </a:extLst>
          </p:cNvPr>
          <p:cNvSpPr>
            <a:spLocks noGrp="1" noChangeArrowheads="1"/>
          </p:cNvSpPr>
          <p:nvPr>
            <p:ph idx="4294967295"/>
          </p:nvPr>
        </p:nvSpPr>
        <p:spPr>
          <a:xfrm>
            <a:off x="574675" y="1035050"/>
            <a:ext cx="8313738" cy="4841875"/>
          </a:xfrm>
        </p:spPr>
        <p:txBody>
          <a:bodyPr/>
          <a:lstStyle/>
          <a:p>
            <a:pPr marL="0" indent="0" eaLnBrk="1" hangingPunct="1">
              <a:buFont typeface="Calibri" panose="020F0502020204030204" pitchFamily="34" charset="0"/>
              <a:buNone/>
              <a:defRPr/>
            </a:pPr>
            <a:r>
              <a:rPr lang="es-ES" altLang="en-US" dirty="0">
                <a:solidFill>
                  <a:schemeClr val="tx1"/>
                </a:solidFill>
                <a:latin typeface="Lato"/>
              </a:rPr>
              <a:t>Un aficionado de futbol apoya un día a el América y el otro al Real Madrid.</a:t>
            </a:r>
          </a:p>
          <a:p>
            <a:pPr marL="0" indent="0" eaLnBrk="1" hangingPunct="1">
              <a:buFont typeface="Calibri" panose="020F0502020204030204" pitchFamily="34" charset="0"/>
              <a:buNone/>
              <a:defRPr/>
            </a:pPr>
            <a:endParaRPr lang="es-ES" altLang="en-US" dirty="0">
              <a:solidFill>
                <a:schemeClr val="tx1"/>
              </a:solidFill>
              <a:latin typeface="Lato"/>
            </a:endParaRPr>
          </a:p>
          <a:p>
            <a:pPr marL="0" indent="0" eaLnBrk="1" hangingPunct="1">
              <a:buFont typeface="Calibri" panose="020F0502020204030204" pitchFamily="34" charset="0"/>
              <a:buNone/>
              <a:defRPr/>
            </a:pPr>
            <a:r>
              <a:rPr lang="es-ES" altLang="en-US" dirty="0">
                <a:solidFill>
                  <a:schemeClr val="tx1"/>
                </a:solidFill>
                <a:latin typeface="Lato"/>
              </a:rPr>
              <a:t>El sistema de justicia de un país es fácil para los ricos pero extremadamente difícil para los pobres.</a:t>
            </a:r>
          </a:p>
          <a:p>
            <a:pPr marL="0" indent="0" eaLnBrk="1" hangingPunct="1">
              <a:buFont typeface="Calibri" panose="020F0502020204030204" pitchFamily="34" charset="0"/>
              <a:buNone/>
              <a:defRPr/>
            </a:pPr>
            <a:endParaRPr lang="es-ES" altLang="en-US" dirty="0">
              <a:solidFill>
                <a:schemeClr val="tx1"/>
              </a:solidFill>
              <a:latin typeface="Lato"/>
            </a:endParaRPr>
          </a:p>
          <a:p>
            <a:pPr marL="0" indent="0" eaLnBrk="1" hangingPunct="1">
              <a:buFont typeface="Calibri" panose="020F0502020204030204" pitchFamily="34" charset="0"/>
              <a:buNone/>
              <a:defRPr/>
            </a:pPr>
            <a:r>
              <a:rPr lang="es-ES" altLang="en-US" dirty="0">
                <a:solidFill>
                  <a:schemeClr val="tx1"/>
                </a:solidFill>
                <a:latin typeface="Lato"/>
              </a:rPr>
              <a:t>Un padre reprende a su hijo por mentir, pero luego él cuenta mentiras a alguien más.</a:t>
            </a:r>
          </a:p>
          <a:p>
            <a:pPr marL="0" indent="0" eaLnBrk="1" hangingPunct="1">
              <a:buFont typeface="Calibri" panose="020F0502020204030204" pitchFamily="34" charset="0"/>
              <a:buNone/>
              <a:defRPr/>
            </a:pPr>
            <a:endParaRPr lang="es-ES" altLang="en-US" dirty="0">
              <a:solidFill>
                <a:schemeClr val="tx1"/>
              </a:solidFill>
              <a:latin typeface="Lato"/>
            </a:endParaRPr>
          </a:p>
          <a:p>
            <a:pPr marL="0" indent="0" eaLnBrk="1" hangingPunct="1">
              <a:buFont typeface="Calibri" panose="020F0502020204030204" pitchFamily="34" charset="0"/>
              <a:buNone/>
              <a:defRPr/>
            </a:pPr>
            <a:r>
              <a:rPr lang="es-ES" altLang="en-US" dirty="0">
                <a:solidFill>
                  <a:schemeClr val="tx1"/>
                </a:solidFill>
                <a:latin typeface="Lato"/>
              </a:rPr>
              <a:t>Un hombre piensa que no se deberían restringir los programas violentos de TV ya que estos realmente no afectan el comportamiento de las personas. Al mismo tiempo piensa que para poder establecer mejores valores entre los conciudadanos, se deberían hacer programas que muestran las bondades y beneficio de vivir bajo la buena moral y conducta establecidas en la constitución de dicho país.</a:t>
            </a:r>
          </a:p>
          <a:p>
            <a:pPr eaLnBrk="1" hangingPunct="1">
              <a:defRPr/>
            </a:pPr>
            <a:endParaRPr lang="es-ES" altLang="en-US" dirty="0">
              <a:solidFill>
                <a:schemeClr val="tx1"/>
              </a:solidFill>
              <a:latin typeface="Lato"/>
            </a:endParaRPr>
          </a:p>
        </p:txBody>
      </p:sp>
      <p:sp>
        <p:nvSpPr>
          <p:cNvPr id="8" name="CuadroTexto 7">
            <a:extLst>
              <a:ext uri="{FF2B5EF4-FFF2-40B4-BE49-F238E27FC236}">
                <a16:creationId xmlns:a16="http://schemas.microsoft.com/office/drawing/2014/main" id="{BB48CDED-4BF3-1572-DA00-47D9CC687104}"/>
              </a:ext>
            </a:extLst>
          </p:cNvPr>
          <p:cNvSpPr txBox="1"/>
          <p:nvPr/>
        </p:nvSpPr>
        <p:spPr>
          <a:xfrm>
            <a:off x="2868131" y="6409456"/>
            <a:ext cx="3407737" cy="430887"/>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342900" indent="-342900">
              <a:buFontTx/>
              <a:buAutoNum type="arabicPeriod"/>
              <a:defRPr/>
            </a:pPr>
            <a:r>
              <a:rPr lang="es-419" sz="1100" dirty="0">
                <a:highlight>
                  <a:srgbClr val="C0C0C0"/>
                </a:highlight>
              </a:rPr>
              <a:t>Conceptos de lógica y programación.</a:t>
            </a:r>
          </a:p>
          <a:p>
            <a:pPr lvl="1">
              <a:defRPr/>
            </a:pPr>
            <a:r>
              <a:rPr lang="es-419" sz="1100" dirty="0">
                <a:highlight>
                  <a:srgbClr val="C0C0C0"/>
                </a:highlight>
              </a:rPr>
              <a:t>1.1 Conceptos y Objetivos de la lógica.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60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560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560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Marcador de fecha 3">
            <a:extLst>
              <a:ext uri="{FF2B5EF4-FFF2-40B4-BE49-F238E27FC236}">
                <a16:creationId xmlns:a16="http://schemas.microsoft.com/office/drawing/2014/main" id="{A9FB0184-E324-D683-4372-1002A2823601}"/>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09592AA-F744-4336-9F49-825A6AD5704A}" type="datetime1">
              <a:rPr lang="en-US" altLang="en-US" smtClean="0">
                <a:solidFill>
                  <a:srgbClr val="FFFFFF"/>
                </a:solidFill>
              </a:rPr>
              <a:pPr/>
              <a:t>9/18/2024</a:t>
            </a:fld>
            <a:endParaRPr lang="en-US" altLang="en-US">
              <a:solidFill>
                <a:srgbClr val="FFFFFF"/>
              </a:solidFill>
            </a:endParaRPr>
          </a:p>
        </p:txBody>
      </p:sp>
      <p:sp>
        <p:nvSpPr>
          <p:cNvPr id="18437" name="Marcador de pie de página 4">
            <a:extLst>
              <a:ext uri="{FF2B5EF4-FFF2-40B4-BE49-F238E27FC236}">
                <a16:creationId xmlns:a16="http://schemas.microsoft.com/office/drawing/2014/main" id="{ADFBC3DB-E588-A285-5378-8817661B95E9}"/>
              </a:ext>
            </a:extLst>
          </p:cNvPr>
          <p:cNvSpPr>
            <a:spLocks noGrp="1" noChangeArrowheads="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s-MX"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5B27BEB2-D06D-9F2E-9D39-A8FF453E19AE}"/>
              </a:ext>
            </a:extLst>
          </p:cNvPr>
          <p:cNvSpPr>
            <a:spLocks noGrp="1"/>
          </p:cNvSpPr>
          <p:nvPr>
            <p:ph type="sldNum" sz="quarter" idx="12"/>
          </p:nvPr>
        </p:nvSpPr>
        <p:spPr/>
        <p:txBody>
          <a:bodyPr/>
          <a:lstStyle/>
          <a:p>
            <a:pPr>
              <a:defRPr/>
            </a:pPr>
            <a:fld id="{FC58E70C-5DE6-4A33-A014-A563DB339CFD}" type="slidenum">
              <a:rPr lang="en-US" altLang="es-MX"/>
              <a:pPr>
                <a:defRPr/>
              </a:pPr>
              <a:t>42</a:t>
            </a:fld>
            <a:endParaRPr lang="en-US" altLang="es-MX"/>
          </a:p>
        </p:txBody>
      </p:sp>
      <p:sp>
        <p:nvSpPr>
          <p:cNvPr id="18434" name="Título 1">
            <a:extLst>
              <a:ext uri="{FF2B5EF4-FFF2-40B4-BE49-F238E27FC236}">
                <a16:creationId xmlns:a16="http://schemas.microsoft.com/office/drawing/2014/main" id="{3EA92551-F46A-B063-F3F5-49C3404F33DD}"/>
              </a:ext>
            </a:extLst>
          </p:cNvPr>
          <p:cNvSpPr>
            <a:spLocks noGrp="1"/>
          </p:cNvSpPr>
          <p:nvPr>
            <p:ph type="title" idx="4294967295"/>
          </p:nvPr>
        </p:nvSpPr>
        <p:spPr>
          <a:xfrm>
            <a:off x="0" y="287338"/>
            <a:ext cx="9144000" cy="595312"/>
          </a:xfrm>
        </p:spPr>
        <p:txBody>
          <a:bodyPr/>
          <a:lstStyle/>
          <a:p>
            <a:pPr algn="ctr" eaLnBrk="1" fontAlgn="auto" hangingPunct="1">
              <a:spcAft>
                <a:spcPts val="0"/>
              </a:spcAft>
              <a:defRPr/>
            </a:pPr>
            <a:r>
              <a:rPr lang="es-419" altLang="en-US" sz="3600" dirty="0">
                <a:solidFill>
                  <a:schemeClr val="accent1"/>
                </a:solidFill>
              </a:rPr>
              <a:t>Lógica</a:t>
            </a:r>
          </a:p>
        </p:txBody>
      </p:sp>
      <p:sp>
        <p:nvSpPr>
          <p:cNvPr id="25606" name="Marcador de contenido 2">
            <a:extLst>
              <a:ext uri="{FF2B5EF4-FFF2-40B4-BE49-F238E27FC236}">
                <a16:creationId xmlns:a16="http://schemas.microsoft.com/office/drawing/2014/main" id="{D20B5A6D-820E-44F1-3A19-F842F73D17C4}"/>
              </a:ext>
            </a:extLst>
          </p:cNvPr>
          <p:cNvSpPr>
            <a:spLocks noGrp="1" noChangeArrowheads="1"/>
          </p:cNvSpPr>
          <p:nvPr>
            <p:ph idx="4294967295"/>
          </p:nvPr>
        </p:nvSpPr>
        <p:spPr>
          <a:xfrm>
            <a:off x="393700" y="1050925"/>
            <a:ext cx="8410575" cy="4733925"/>
          </a:xfrm>
        </p:spPr>
        <p:txBody>
          <a:bodyPr/>
          <a:lstStyle/>
          <a:p>
            <a:pPr marL="0" indent="0" eaLnBrk="1" hangingPunct="1">
              <a:buFont typeface="Calibri" panose="020F0502020204030204" pitchFamily="34" charset="0"/>
              <a:buNone/>
            </a:pPr>
            <a:r>
              <a:rPr lang="es-ES" altLang="en-US">
                <a:solidFill>
                  <a:schemeClr val="tx1"/>
                </a:solidFill>
                <a:latin typeface="Lato" panose="020F0502020204030203" pitchFamily="34" charset="0"/>
              </a:rPr>
              <a:t>Una creencia es consistente si es verdad en alguna posible situación.
Y es inconsistente si una creencia es en sí misma contradictoria.</a:t>
            </a:r>
          </a:p>
          <a:p>
            <a:pPr marL="0" indent="0" eaLnBrk="1" hangingPunct="1">
              <a:buFont typeface="Calibri" panose="020F0502020204030204" pitchFamily="34" charset="0"/>
              <a:buNone/>
            </a:pPr>
            <a:endParaRPr lang="es-ES" altLang="en-US" sz="2400">
              <a:solidFill>
                <a:schemeClr val="tx1"/>
              </a:solidFill>
              <a:latin typeface="Lato" panose="020F0502020204030203" pitchFamily="34" charset="0"/>
            </a:endParaRPr>
          </a:p>
          <a:p>
            <a:pPr marL="0" indent="0" eaLnBrk="1" hangingPunct="1">
              <a:buFont typeface="Calibri" panose="020F0502020204030204" pitchFamily="34" charset="0"/>
              <a:buNone/>
            </a:pPr>
            <a:r>
              <a:rPr lang="es-419" altLang="en-US" sz="2400">
                <a:solidFill>
                  <a:schemeClr val="tx1"/>
                </a:solidFill>
              </a:rPr>
              <a:t>“Todos los hombres son mortales”</a:t>
            </a:r>
          </a:p>
          <a:p>
            <a:pPr marL="0" indent="0" eaLnBrk="1" hangingPunct="1">
              <a:buFont typeface="Calibri" panose="020F0502020204030204" pitchFamily="34" charset="0"/>
              <a:buNone/>
            </a:pPr>
            <a:r>
              <a:rPr lang="es-419" altLang="en-US" sz="2400">
                <a:solidFill>
                  <a:schemeClr val="tx1"/>
                </a:solidFill>
              </a:rPr>
              <a:t>“José es un hombre”</a:t>
            </a:r>
          </a:p>
          <a:p>
            <a:pPr marL="0" indent="0" eaLnBrk="1" hangingPunct="1">
              <a:buFont typeface="Calibri" panose="020F0502020204030204" pitchFamily="34" charset="0"/>
              <a:buNone/>
            </a:pPr>
            <a:r>
              <a:rPr lang="es-419" altLang="en-US" sz="2400">
                <a:solidFill>
                  <a:schemeClr val="tx1"/>
                </a:solidFill>
              </a:rPr>
              <a:t>Por lo tanto…</a:t>
            </a:r>
          </a:p>
          <a:p>
            <a:pPr marL="0" indent="0" eaLnBrk="1" hangingPunct="1">
              <a:buFont typeface="Calibri" panose="020F0502020204030204" pitchFamily="34" charset="0"/>
              <a:buNone/>
            </a:pPr>
            <a:r>
              <a:rPr lang="es-419" altLang="en-US" sz="2400">
                <a:solidFill>
                  <a:schemeClr val="tx1"/>
                </a:solidFill>
              </a:rPr>
              <a:t>“José es inmortal”</a:t>
            </a:r>
          </a:p>
        </p:txBody>
      </p:sp>
      <p:sp>
        <p:nvSpPr>
          <p:cNvPr id="3" name="CuadroTexto 2">
            <a:extLst>
              <a:ext uri="{FF2B5EF4-FFF2-40B4-BE49-F238E27FC236}">
                <a16:creationId xmlns:a16="http://schemas.microsoft.com/office/drawing/2014/main" id="{78F6BD85-2075-3A84-4982-DD96A40ED6E0}"/>
              </a:ext>
            </a:extLst>
          </p:cNvPr>
          <p:cNvSpPr txBox="1"/>
          <p:nvPr/>
        </p:nvSpPr>
        <p:spPr>
          <a:xfrm>
            <a:off x="2765425" y="6393776"/>
            <a:ext cx="4178595" cy="430887"/>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342900" indent="-342900">
              <a:buFontTx/>
              <a:buAutoNum type="arabicPeriod"/>
              <a:defRPr/>
            </a:pPr>
            <a:r>
              <a:rPr lang="es-419" sz="1100" dirty="0">
                <a:highlight>
                  <a:srgbClr val="C0C0C0"/>
                </a:highlight>
              </a:rPr>
              <a:t>Conceptos de lógica y programación.</a:t>
            </a:r>
          </a:p>
          <a:p>
            <a:pPr lvl="1">
              <a:defRPr/>
            </a:pPr>
            <a:r>
              <a:rPr lang="es-419" sz="1100" dirty="0">
                <a:highlight>
                  <a:srgbClr val="C0C0C0"/>
                </a:highlight>
              </a:rPr>
              <a:t>1.1 Conceptos y Objetivos de la lógica.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60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560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560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60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Marcador de fecha 3">
            <a:extLst>
              <a:ext uri="{FF2B5EF4-FFF2-40B4-BE49-F238E27FC236}">
                <a16:creationId xmlns:a16="http://schemas.microsoft.com/office/drawing/2014/main" id="{CA94BCB1-DFD8-FDA2-E359-B1D1538D6AB0}"/>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DA0B6622-EA73-47EC-8461-84A0F102D728}" type="datetime1">
              <a:rPr lang="en-US" altLang="en-US" smtClean="0">
                <a:solidFill>
                  <a:srgbClr val="FFFFFF"/>
                </a:solidFill>
              </a:rPr>
              <a:pPr/>
              <a:t>9/18/2024</a:t>
            </a:fld>
            <a:endParaRPr lang="en-US" altLang="en-US">
              <a:solidFill>
                <a:srgbClr val="FFFFFF"/>
              </a:solidFill>
            </a:endParaRPr>
          </a:p>
        </p:txBody>
      </p:sp>
      <p:sp>
        <p:nvSpPr>
          <p:cNvPr id="18437" name="Marcador de pie de página 4">
            <a:extLst>
              <a:ext uri="{FF2B5EF4-FFF2-40B4-BE49-F238E27FC236}">
                <a16:creationId xmlns:a16="http://schemas.microsoft.com/office/drawing/2014/main" id="{0028ED94-7222-AC07-B0E7-8FF740C9CE36}"/>
              </a:ext>
            </a:extLst>
          </p:cNvPr>
          <p:cNvSpPr>
            <a:spLocks noGrp="1" noChangeArrowheads="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s-MX"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9B38C738-2700-7AB2-3900-D07C62C330F6}"/>
              </a:ext>
            </a:extLst>
          </p:cNvPr>
          <p:cNvSpPr>
            <a:spLocks noGrp="1"/>
          </p:cNvSpPr>
          <p:nvPr>
            <p:ph type="sldNum" sz="quarter" idx="12"/>
          </p:nvPr>
        </p:nvSpPr>
        <p:spPr/>
        <p:txBody>
          <a:bodyPr/>
          <a:lstStyle/>
          <a:p>
            <a:pPr>
              <a:defRPr/>
            </a:pPr>
            <a:fld id="{81A4E9E8-6DC7-41E5-8C68-C8C45B3D37EC}" type="slidenum">
              <a:rPr lang="en-US" altLang="es-MX"/>
              <a:pPr>
                <a:defRPr/>
              </a:pPr>
              <a:t>43</a:t>
            </a:fld>
            <a:endParaRPr lang="en-US" altLang="es-MX"/>
          </a:p>
        </p:txBody>
      </p:sp>
      <p:sp>
        <p:nvSpPr>
          <p:cNvPr id="18434" name="Título 1">
            <a:extLst>
              <a:ext uri="{FF2B5EF4-FFF2-40B4-BE49-F238E27FC236}">
                <a16:creationId xmlns:a16="http://schemas.microsoft.com/office/drawing/2014/main" id="{7A4CC111-7D28-5D83-8CF3-3EBEB4EF5B72}"/>
              </a:ext>
            </a:extLst>
          </p:cNvPr>
          <p:cNvSpPr>
            <a:spLocks noGrp="1"/>
          </p:cNvSpPr>
          <p:nvPr>
            <p:ph type="title" idx="4294967295"/>
          </p:nvPr>
        </p:nvSpPr>
        <p:spPr>
          <a:xfrm>
            <a:off x="0" y="287338"/>
            <a:ext cx="9144000" cy="595312"/>
          </a:xfrm>
        </p:spPr>
        <p:txBody>
          <a:bodyPr/>
          <a:lstStyle/>
          <a:p>
            <a:pPr algn="ctr" eaLnBrk="1" fontAlgn="auto" hangingPunct="1">
              <a:spcAft>
                <a:spcPts val="0"/>
              </a:spcAft>
              <a:defRPr/>
            </a:pPr>
            <a:r>
              <a:rPr lang="es-419" altLang="en-US" sz="3600" dirty="0">
                <a:solidFill>
                  <a:schemeClr val="accent1"/>
                </a:solidFill>
              </a:rPr>
              <a:t>Es lógico o ilógico?</a:t>
            </a:r>
          </a:p>
        </p:txBody>
      </p:sp>
      <p:sp>
        <p:nvSpPr>
          <p:cNvPr id="25606" name="Marcador de contenido 2">
            <a:extLst>
              <a:ext uri="{FF2B5EF4-FFF2-40B4-BE49-F238E27FC236}">
                <a16:creationId xmlns:a16="http://schemas.microsoft.com/office/drawing/2014/main" id="{6A44FE92-F1E3-C5C3-A661-62C15F2C3BEB}"/>
              </a:ext>
            </a:extLst>
          </p:cNvPr>
          <p:cNvSpPr>
            <a:spLocks noGrp="1" noChangeArrowheads="1"/>
          </p:cNvSpPr>
          <p:nvPr>
            <p:ph idx="4294967295"/>
          </p:nvPr>
        </p:nvSpPr>
        <p:spPr>
          <a:xfrm>
            <a:off x="574675" y="1035050"/>
            <a:ext cx="8313738" cy="4841875"/>
          </a:xfrm>
        </p:spPr>
        <p:txBody>
          <a:bodyPr/>
          <a:lstStyle/>
          <a:p>
            <a:pPr marL="0" indent="0" eaLnBrk="1" hangingPunct="1">
              <a:buFont typeface="Calibri" panose="020F0502020204030204" pitchFamily="34" charset="0"/>
              <a:buNone/>
              <a:defRPr/>
            </a:pPr>
            <a:r>
              <a:rPr lang="es-ES" altLang="en-US" dirty="0">
                <a:solidFill>
                  <a:schemeClr val="tx1"/>
                </a:solidFill>
                <a:latin typeface="Lato"/>
              </a:rPr>
              <a:t>Un aficionado de futbol apoya un día a el América y el otro al Real Madrid.</a:t>
            </a:r>
          </a:p>
          <a:p>
            <a:pPr marL="0" indent="0" eaLnBrk="1" hangingPunct="1">
              <a:buFont typeface="Calibri" panose="020F0502020204030204" pitchFamily="34" charset="0"/>
              <a:buNone/>
              <a:defRPr/>
            </a:pPr>
            <a:endParaRPr lang="es-ES" altLang="en-US" dirty="0">
              <a:solidFill>
                <a:schemeClr val="tx1"/>
              </a:solidFill>
              <a:latin typeface="Lato"/>
            </a:endParaRPr>
          </a:p>
          <a:p>
            <a:pPr marL="0" indent="0" eaLnBrk="1" hangingPunct="1">
              <a:buFont typeface="Calibri" panose="020F0502020204030204" pitchFamily="34" charset="0"/>
              <a:buNone/>
              <a:defRPr/>
            </a:pPr>
            <a:r>
              <a:rPr lang="es-ES" altLang="en-US" dirty="0">
                <a:solidFill>
                  <a:schemeClr val="tx1"/>
                </a:solidFill>
                <a:latin typeface="Lato"/>
              </a:rPr>
              <a:t>El sistema de justicia de un país es fácil para los ricos pero extremadamente difícil para los pobres.</a:t>
            </a:r>
          </a:p>
          <a:p>
            <a:pPr marL="0" indent="0" eaLnBrk="1" hangingPunct="1">
              <a:buFont typeface="Calibri" panose="020F0502020204030204" pitchFamily="34" charset="0"/>
              <a:buNone/>
              <a:defRPr/>
            </a:pPr>
            <a:endParaRPr lang="es-ES" altLang="en-US" dirty="0">
              <a:solidFill>
                <a:schemeClr val="tx1"/>
              </a:solidFill>
              <a:latin typeface="Lato"/>
            </a:endParaRPr>
          </a:p>
          <a:p>
            <a:pPr marL="0" indent="0" eaLnBrk="1" hangingPunct="1">
              <a:buFont typeface="Calibri" panose="020F0502020204030204" pitchFamily="34" charset="0"/>
              <a:buNone/>
              <a:defRPr/>
            </a:pPr>
            <a:r>
              <a:rPr lang="es-ES" altLang="en-US" dirty="0">
                <a:solidFill>
                  <a:schemeClr val="tx1"/>
                </a:solidFill>
                <a:latin typeface="Lato"/>
              </a:rPr>
              <a:t>Un padre reprende a su hijo por mentir, pero luego él cuenta mentiras a alguien más.</a:t>
            </a:r>
          </a:p>
          <a:p>
            <a:pPr marL="0" indent="0" eaLnBrk="1" hangingPunct="1">
              <a:buFont typeface="Calibri" panose="020F0502020204030204" pitchFamily="34" charset="0"/>
              <a:buNone/>
              <a:defRPr/>
            </a:pPr>
            <a:endParaRPr lang="es-ES" altLang="en-US" dirty="0">
              <a:solidFill>
                <a:schemeClr val="tx1"/>
              </a:solidFill>
              <a:latin typeface="Lato"/>
            </a:endParaRPr>
          </a:p>
          <a:p>
            <a:pPr marL="0" indent="0" eaLnBrk="1" hangingPunct="1">
              <a:buFont typeface="Calibri" panose="020F0502020204030204" pitchFamily="34" charset="0"/>
              <a:buNone/>
              <a:defRPr/>
            </a:pPr>
            <a:r>
              <a:rPr lang="es-ES" altLang="en-US" dirty="0">
                <a:solidFill>
                  <a:schemeClr val="tx1"/>
                </a:solidFill>
                <a:latin typeface="Lato"/>
              </a:rPr>
              <a:t>Un hombre piensa que no se deberían restringir los programas violentos de TV ya que estos realmente no afectan el comportamiento de las personas. Al mismo tiempo piensa que para poder establecer mejores valores entre los conciudadanos, se deberían hacer programas que muestran las bondades y beneficio de vivir bajo la buena moral y conducta establecidas en la constitución de dicho país.</a:t>
            </a:r>
          </a:p>
          <a:p>
            <a:pPr eaLnBrk="1" hangingPunct="1">
              <a:defRPr/>
            </a:pPr>
            <a:endParaRPr lang="es-ES" altLang="en-US" dirty="0">
              <a:solidFill>
                <a:schemeClr val="tx1"/>
              </a:solidFill>
              <a:latin typeface="Lato"/>
            </a:endParaRPr>
          </a:p>
        </p:txBody>
      </p:sp>
      <p:sp>
        <p:nvSpPr>
          <p:cNvPr id="8" name="CuadroTexto 7">
            <a:extLst>
              <a:ext uri="{FF2B5EF4-FFF2-40B4-BE49-F238E27FC236}">
                <a16:creationId xmlns:a16="http://schemas.microsoft.com/office/drawing/2014/main" id="{E99E3C6F-43E8-58F4-BBB1-632118524CBD}"/>
              </a:ext>
            </a:extLst>
          </p:cNvPr>
          <p:cNvSpPr txBox="1"/>
          <p:nvPr/>
        </p:nvSpPr>
        <p:spPr>
          <a:xfrm>
            <a:off x="2868131" y="6409456"/>
            <a:ext cx="3407737" cy="430887"/>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342900" indent="-342900">
              <a:buFontTx/>
              <a:buAutoNum type="arabicPeriod"/>
              <a:defRPr/>
            </a:pPr>
            <a:r>
              <a:rPr lang="es-419" sz="1100" dirty="0">
                <a:highlight>
                  <a:srgbClr val="C0C0C0"/>
                </a:highlight>
              </a:rPr>
              <a:t>Conceptos de lógica y programación.</a:t>
            </a:r>
          </a:p>
          <a:p>
            <a:pPr lvl="1">
              <a:defRPr/>
            </a:pPr>
            <a:r>
              <a:rPr lang="es-419" sz="1100" dirty="0">
                <a:highlight>
                  <a:srgbClr val="C0C0C0"/>
                </a:highlight>
              </a:rPr>
              <a:t>1.1 Conceptos y Objetivos de la lógica.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60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560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560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Marcador de fecha 3">
            <a:extLst>
              <a:ext uri="{FF2B5EF4-FFF2-40B4-BE49-F238E27FC236}">
                <a16:creationId xmlns:a16="http://schemas.microsoft.com/office/drawing/2014/main" id="{A6E549F8-EB15-A44D-BDFA-BFBA7CD8AA4A}"/>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1A7F9F2E-54A3-4297-8C08-D8291D542E3C}" type="datetime1">
              <a:rPr lang="en-US" altLang="en-US" smtClean="0">
                <a:solidFill>
                  <a:srgbClr val="FFFFFF"/>
                </a:solidFill>
              </a:rPr>
              <a:pPr/>
              <a:t>9/18/2024</a:t>
            </a:fld>
            <a:endParaRPr lang="en-US" altLang="en-US">
              <a:solidFill>
                <a:srgbClr val="FFFFFF"/>
              </a:solidFill>
            </a:endParaRPr>
          </a:p>
        </p:txBody>
      </p:sp>
      <p:sp>
        <p:nvSpPr>
          <p:cNvPr id="18437" name="Marcador de pie de página 4">
            <a:extLst>
              <a:ext uri="{FF2B5EF4-FFF2-40B4-BE49-F238E27FC236}">
                <a16:creationId xmlns:a16="http://schemas.microsoft.com/office/drawing/2014/main" id="{B28D704D-72D6-02B9-A840-6ABB2387E795}"/>
              </a:ext>
            </a:extLst>
          </p:cNvPr>
          <p:cNvSpPr>
            <a:spLocks noGrp="1" noChangeArrowheads="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s-MX"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2136D781-068A-3E51-ABCF-1E8F1663DE18}"/>
              </a:ext>
            </a:extLst>
          </p:cNvPr>
          <p:cNvSpPr>
            <a:spLocks noGrp="1"/>
          </p:cNvSpPr>
          <p:nvPr>
            <p:ph type="sldNum" sz="quarter" idx="12"/>
          </p:nvPr>
        </p:nvSpPr>
        <p:spPr/>
        <p:txBody>
          <a:bodyPr/>
          <a:lstStyle/>
          <a:p>
            <a:pPr>
              <a:defRPr/>
            </a:pPr>
            <a:fld id="{22F49168-E1EE-4609-9BFF-B847E7739C5E}" type="slidenum">
              <a:rPr lang="en-US" altLang="es-MX"/>
              <a:pPr>
                <a:defRPr/>
              </a:pPr>
              <a:t>44</a:t>
            </a:fld>
            <a:endParaRPr lang="en-US" altLang="es-MX"/>
          </a:p>
        </p:txBody>
      </p:sp>
      <p:sp>
        <p:nvSpPr>
          <p:cNvPr id="18434" name="Título 1">
            <a:extLst>
              <a:ext uri="{FF2B5EF4-FFF2-40B4-BE49-F238E27FC236}">
                <a16:creationId xmlns:a16="http://schemas.microsoft.com/office/drawing/2014/main" id="{F30FEA9D-9B0A-5295-5F55-D32325A56B40}"/>
              </a:ext>
            </a:extLst>
          </p:cNvPr>
          <p:cNvSpPr>
            <a:spLocks noGrp="1"/>
          </p:cNvSpPr>
          <p:nvPr>
            <p:ph type="title" idx="4294967295"/>
          </p:nvPr>
        </p:nvSpPr>
        <p:spPr>
          <a:xfrm>
            <a:off x="0" y="287338"/>
            <a:ext cx="9144000" cy="595312"/>
          </a:xfrm>
        </p:spPr>
        <p:txBody>
          <a:bodyPr/>
          <a:lstStyle/>
          <a:p>
            <a:pPr algn="ctr" eaLnBrk="1" fontAlgn="auto" hangingPunct="1">
              <a:spcAft>
                <a:spcPts val="0"/>
              </a:spcAft>
              <a:defRPr/>
            </a:pPr>
            <a:r>
              <a:rPr lang="es-419" altLang="en-US" sz="3600" dirty="0">
                <a:solidFill>
                  <a:schemeClr val="accent1"/>
                </a:solidFill>
              </a:rPr>
              <a:t>Lógica</a:t>
            </a:r>
          </a:p>
        </p:txBody>
      </p:sp>
      <p:sp>
        <p:nvSpPr>
          <p:cNvPr id="25606" name="Marcador de contenido 2">
            <a:extLst>
              <a:ext uri="{FF2B5EF4-FFF2-40B4-BE49-F238E27FC236}">
                <a16:creationId xmlns:a16="http://schemas.microsoft.com/office/drawing/2014/main" id="{71E26BBA-0C38-E99B-D3AE-2359334E3D35}"/>
              </a:ext>
            </a:extLst>
          </p:cNvPr>
          <p:cNvSpPr>
            <a:spLocks noGrp="1" noChangeArrowheads="1"/>
          </p:cNvSpPr>
          <p:nvPr>
            <p:ph idx="4294967295"/>
          </p:nvPr>
        </p:nvSpPr>
        <p:spPr>
          <a:xfrm>
            <a:off x="393700" y="1050925"/>
            <a:ext cx="8410575" cy="4733925"/>
          </a:xfrm>
        </p:spPr>
        <p:txBody>
          <a:bodyPr/>
          <a:lstStyle/>
          <a:p>
            <a:pPr marL="0" indent="0" eaLnBrk="1" hangingPunct="1">
              <a:buFont typeface="Calibri" panose="020F0502020204030204" pitchFamily="34" charset="0"/>
              <a:buNone/>
            </a:pPr>
            <a:r>
              <a:rPr lang="es-ES" altLang="en-US">
                <a:solidFill>
                  <a:schemeClr val="tx1"/>
                </a:solidFill>
                <a:latin typeface="Lato" panose="020F0502020204030203" pitchFamily="34" charset="0"/>
              </a:rPr>
              <a:t>Una creencia es consistente si es verdad en alguna posible situación.
Y es inconsistente si una creencia es en sí misma contradictoria.</a:t>
            </a:r>
          </a:p>
          <a:p>
            <a:pPr marL="0" indent="0" eaLnBrk="1" hangingPunct="1">
              <a:buFont typeface="Calibri" panose="020F0502020204030204" pitchFamily="34" charset="0"/>
              <a:buNone/>
            </a:pPr>
            <a:endParaRPr lang="es-ES" altLang="en-US" sz="2400">
              <a:solidFill>
                <a:schemeClr val="tx1"/>
              </a:solidFill>
              <a:latin typeface="Lato" panose="020F0502020204030203" pitchFamily="34" charset="0"/>
            </a:endParaRPr>
          </a:p>
          <a:p>
            <a:pPr marL="0" indent="0" eaLnBrk="1" hangingPunct="1">
              <a:buFont typeface="Calibri" panose="020F0502020204030204" pitchFamily="34" charset="0"/>
              <a:buNone/>
            </a:pPr>
            <a:r>
              <a:rPr lang="es-419" altLang="en-US" sz="2400">
                <a:solidFill>
                  <a:schemeClr val="tx1"/>
                </a:solidFill>
              </a:rPr>
              <a:t>“Todos los hombres son mortales”</a:t>
            </a:r>
          </a:p>
          <a:p>
            <a:pPr marL="0" indent="0" eaLnBrk="1" hangingPunct="1">
              <a:buFont typeface="Calibri" panose="020F0502020204030204" pitchFamily="34" charset="0"/>
              <a:buNone/>
            </a:pPr>
            <a:r>
              <a:rPr lang="es-419" altLang="en-US" sz="2400">
                <a:solidFill>
                  <a:schemeClr val="tx1"/>
                </a:solidFill>
              </a:rPr>
              <a:t>“José es un hombre”</a:t>
            </a:r>
          </a:p>
          <a:p>
            <a:pPr marL="0" indent="0" eaLnBrk="1" hangingPunct="1">
              <a:buFont typeface="Calibri" panose="020F0502020204030204" pitchFamily="34" charset="0"/>
              <a:buNone/>
            </a:pPr>
            <a:r>
              <a:rPr lang="es-419" altLang="en-US" sz="2400">
                <a:solidFill>
                  <a:schemeClr val="tx1"/>
                </a:solidFill>
              </a:rPr>
              <a:t>Por lo tanto…</a:t>
            </a:r>
          </a:p>
          <a:p>
            <a:pPr marL="0" indent="0" eaLnBrk="1" hangingPunct="1">
              <a:buFont typeface="Calibri" panose="020F0502020204030204" pitchFamily="34" charset="0"/>
              <a:buNone/>
            </a:pPr>
            <a:r>
              <a:rPr lang="es-419" altLang="en-US" sz="2400">
                <a:solidFill>
                  <a:schemeClr val="tx1"/>
                </a:solidFill>
              </a:rPr>
              <a:t>“José es inmortal”</a:t>
            </a:r>
          </a:p>
        </p:txBody>
      </p:sp>
      <p:sp>
        <p:nvSpPr>
          <p:cNvPr id="3" name="CuadroTexto 2">
            <a:extLst>
              <a:ext uri="{FF2B5EF4-FFF2-40B4-BE49-F238E27FC236}">
                <a16:creationId xmlns:a16="http://schemas.microsoft.com/office/drawing/2014/main" id="{62C6A06E-FB1A-6F95-850B-AC95D73F088B}"/>
              </a:ext>
            </a:extLst>
          </p:cNvPr>
          <p:cNvSpPr txBox="1"/>
          <p:nvPr/>
        </p:nvSpPr>
        <p:spPr>
          <a:xfrm>
            <a:off x="2765425" y="6393776"/>
            <a:ext cx="4178595" cy="430887"/>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342900" indent="-342900">
              <a:buFontTx/>
              <a:buAutoNum type="arabicPeriod"/>
              <a:defRPr/>
            </a:pPr>
            <a:r>
              <a:rPr lang="es-419" sz="1100" dirty="0">
                <a:highlight>
                  <a:srgbClr val="C0C0C0"/>
                </a:highlight>
              </a:rPr>
              <a:t>Conceptos de lógica y programación.</a:t>
            </a:r>
          </a:p>
          <a:p>
            <a:pPr lvl="1">
              <a:defRPr/>
            </a:pPr>
            <a:r>
              <a:rPr lang="es-419" sz="1100" dirty="0">
                <a:highlight>
                  <a:srgbClr val="C0C0C0"/>
                </a:highlight>
              </a:rPr>
              <a:t>1.1 Conceptos y Objetivos de la lógica.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60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560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560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60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Marcador de fecha 3">
            <a:extLst>
              <a:ext uri="{FF2B5EF4-FFF2-40B4-BE49-F238E27FC236}">
                <a16:creationId xmlns:a16="http://schemas.microsoft.com/office/drawing/2014/main" id="{C49A3F53-9E2A-3D91-4400-E35127C04B87}"/>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8F13FD6F-BAB9-4789-89C3-A724404DA1EC}" type="datetime1">
              <a:rPr lang="en-US" altLang="en-US" smtClean="0">
                <a:solidFill>
                  <a:srgbClr val="FFFFFF"/>
                </a:solidFill>
              </a:rPr>
              <a:pPr/>
              <a:t>9/18/2024</a:t>
            </a:fld>
            <a:endParaRPr lang="en-US" altLang="en-US">
              <a:solidFill>
                <a:srgbClr val="FFFFFF"/>
              </a:solidFill>
            </a:endParaRPr>
          </a:p>
        </p:txBody>
      </p:sp>
      <p:sp>
        <p:nvSpPr>
          <p:cNvPr id="18437" name="Marcador de pie de página 4">
            <a:extLst>
              <a:ext uri="{FF2B5EF4-FFF2-40B4-BE49-F238E27FC236}">
                <a16:creationId xmlns:a16="http://schemas.microsoft.com/office/drawing/2014/main" id="{D76AB5EA-C5E5-54FF-495E-7237E0776C92}"/>
              </a:ext>
            </a:extLst>
          </p:cNvPr>
          <p:cNvSpPr>
            <a:spLocks noGrp="1" noChangeArrowheads="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s-MX"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B52E059E-18F7-A523-9408-F9676B64200A}"/>
              </a:ext>
            </a:extLst>
          </p:cNvPr>
          <p:cNvSpPr>
            <a:spLocks noGrp="1"/>
          </p:cNvSpPr>
          <p:nvPr>
            <p:ph type="sldNum" sz="quarter" idx="12"/>
          </p:nvPr>
        </p:nvSpPr>
        <p:spPr/>
        <p:txBody>
          <a:bodyPr/>
          <a:lstStyle/>
          <a:p>
            <a:pPr>
              <a:defRPr/>
            </a:pPr>
            <a:fld id="{D723FA1A-CA32-4BB6-A39A-A61C8CDC3AC8}" type="slidenum">
              <a:rPr lang="en-US" altLang="es-MX"/>
              <a:pPr>
                <a:defRPr/>
              </a:pPr>
              <a:t>45</a:t>
            </a:fld>
            <a:endParaRPr lang="en-US" altLang="es-MX"/>
          </a:p>
        </p:txBody>
      </p:sp>
      <p:sp>
        <p:nvSpPr>
          <p:cNvPr id="18434" name="Título 1">
            <a:extLst>
              <a:ext uri="{FF2B5EF4-FFF2-40B4-BE49-F238E27FC236}">
                <a16:creationId xmlns:a16="http://schemas.microsoft.com/office/drawing/2014/main" id="{5D171357-43BE-65A2-DBDE-D16F86D53F29}"/>
              </a:ext>
            </a:extLst>
          </p:cNvPr>
          <p:cNvSpPr>
            <a:spLocks noGrp="1"/>
          </p:cNvSpPr>
          <p:nvPr>
            <p:ph type="title" idx="4294967295"/>
          </p:nvPr>
        </p:nvSpPr>
        <p:spPr>
          <a:xfrm>
            <a:off x="0" y="287338"/>
            <a:ext cx="9144000" cy="595312"/>
          </a:xfrm>
        </p:spPr>
        <p:txBody>
          <a:bodyPr/>
          <a:lstStyle/>
          <a:p>
            <a:pPr algn="ctr" eaLnBrk="1" fontAlgn="auto" hangingPunct="1">
              <a:spcAft>
                <a:spcPts val="0"/>
              </a:spcAft>
              <a:defRPr/>
            </a:pPr>
            <a:r>
              <a:rPr lang="es-419" altLang="en-US" sz="3600" dirty="0">
                <a:solidFill>
                  <a:schemeClr val="accent1"/>
                </a:solidFill>
              </a:rPr>
              <a:t>Lógica de Programación</a:t>
            </a:r>
          </a:p>
        </p:txBody>
      </p:sp>
      <p:sp>
        <p:nvSpPr>
          <p:cNvPr id="66566" name="Marcador de contenido 2">
            <a:extLst>
              <a:ext uri="{FF2B5EF4-FFF2-40B4-BE49-F238E27FC236}">
                <a16:creationId xmlns:a16="http://schemas.microsoft.com/office/drawing/2014/main" id="{1C97D3A4-DCA3-ECA8-0FDC-F77836ED0246}"/>
              </a:ext>
            </a:extLst>
          </p:cNvPr>
          <p:cNvSpPr>
            <a:spLocks noGrp="1" noChangeArrowheads="1"/>
          </p:cNvSpPr>
          <p:nvPr>
            <p:ph idx="4294967295"/>
          </p:nvPr>
        </p:nvSpPr>
        <p:spPr>
          <a:xfrm>
            <a:off x="393700" y="1050925"/>
            <a:ext cx="8410575" cy="4733925"/>
          </a:xfrm>
        </p:spPr>
        <p:txBody>
          <a:bodyPr/>
          <a:lstStyle/>
          <a:p>
            <a:pPr marL="0" indent="0" eaLnBrk="1" hangingPunct="1">
              <a:buFont typeface="Calibri" panose="020F0502020204030204" pitchFamily="34" charset="0"/>
              <a:buNone/>
            </a:pPr>
            <a:r>
              <a:rPr lang="es-ES" altLang="en-US">
                <a:solidFill>
                  <a:schemeClr val="tx1"/>
                </a:solidFill>
                <a:latin typeface="Lato" panose="020F0502020204030203" pitchFamily="34" charset="0"/>
              </a:rPr>
              <a:t>El propósito de la lógica de programación es la implementación de los requerimientos y diseño a través de un programa. Que involucra operaciones lógicas en datos de acuerdo a los teoremas lógicos y resultados cuantificables.</a:t>
            </a:r>
          </a:p>
          <a:p>
            <a:pPr marL="0" indent="0" eaLnBrk="1" hangingPunct="1">
              <a:buFont typeface="Calibri" panose="020F0502020204030204" pitchFamily="34" charset="0"/>
              <a:buNone/>
            </a:pPr>
            <a:endParaRPr lang="es-ES" altLang="en-US">
              <a:solidFill>
                <a:schemeClr val="tx1"/>
              </a:solidFill>
              <a:latin typeface="Lato" panose="020F0502020204030203" pitchFamily="34" charset="0"/>
            </a:endParaRPr>
          </a:p>
          <a:p>
            <a:pPr marL="0" indent="0" eaLnBrk="1" hangingPunct="1">
              <a:buFont typeface="Calibri" panose="020F0502020204030204" pitchFamily="34" charset="0"/>
              <a:buNone/>
            </a:pPr>
            <a:r>
              <a:rPr lang="es-ES" altLang="en-US">
                <a:solidFill>
                  <a:schemeClr val="tx1"/>
                </a:solidFill>
                <a:latin typeface="Lato" panose="020F0502020204030203" pitchFamily="34" charset="0"/>
              </a:rPr>
              <a:t>Adicionalmente a la lógica de programación, técnicas de programación son necesarias para poder construir un programa de manera adecuada.</a:t>
            </a:r>
          </a:p>
        </p:txBody>
      </p:sp>
      <p:sp>
        <p:nvSpPr>
          <p:cNvPr id="3" name="CuadroTexto 2">
            <a:extLst>
              <a:ext uri="{FF2B5EF4-FFF2-40B4-BE49-F238E27FC236}">
                <a16:creationId xmlns:a16="http://schemas.microsoft.com/office/drawing/2014/main" id="{E9E18A60-FC67-C2E4-284B-EE72A84A7DD1}"/>
              </a:ext>
            </a:extLst>
          </p:cNvPr>
          <p:cNvSpPr txBox="1"/>
          <p:nvPr/>
        </p:nvSpPr>
        <p:spPr>
          <a:xfrm>
            <a:off x="2765425" y="6393776"/>
            <a:ext cx="4178595" cy="430887"/>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342900" indent="-342900">
              <a:buFontTx/>
              <a:buAutoNum type="arabicPeriod"/>
              <a:defRPr/>
            </a:pPr>
            <a:r>
              <a:rPr lang="es-419" sz="1100" dirty="0">
                <a:highlight>
                  <a:srgbClr val="C0C0C0"/>
                </a:highlight>
              </a:rPr>
              <a:t>Conceptos de lógica y programación.</a:t>
            </a:r>
          </a:p>
          <a:p>
            <a:pPr lvl="1">
              <a:defRPr/>
            </a:pPr>
            <a:r>
              <a:rPr lang="es-419" sz="1100" dirty="0">
                <a:highlight>
                  <a:srgbClr val="C0C0C0"/>
                </a:highlight>
              </a:rPr>
              <a:t>1.3. Lógica de programación.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Date Placeholder 3">
            <a:extLst>
              <a:ext uri="{FF2B5EF4-FFF2-40B4-BE49-F238E27FC236}">
                <a16:creationId xmlns:a16="http://schemas.microsoft.com/office/drawing/2014/main" id="{AD9A7002-70FB-A16B-2459-B68DFCB465F1}"/>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10D3776A-4534-44D9-8F13-3BD2305E29B9}" type="datetime1">
              <a:rPr lang="en-US" altLang="en-US" smtClean="0">
                <a:solidFill>
                  <a:srgbClr val="FFFFFF"/>
                </a:solidFill>
              </a:rPr>
              <a:pPr/>
              <a:t>9/18/2024</a:t>
            </a:fld>
            <a:endParaRPr lang="en-US" altLang="en-US">
              <a:solidFill>
                <a:srgbClr val="FFFFFF"/>
              </a:solidFill>
            </a:endParaRPr>
          </a:p>
        </p:txBody>
      </p:sp>
      <p:sp>
        <p:nvSpPr>
          <p:cNvPr id="31748" name="Footer Placeholder 1">
            <a:extLst>
              <a:ext uri="{FF2B5EF4-FFF2-40B4-BE49-F238E27FC236}">
                <a16:creationId xmlns:a16="http://schemas.microsoft.com/office/drawing/2014/main" id="{0A9CAE50-D398-5E18-1CEB-7EC5CCE8A2FC}"/>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09A9F35A-8D22-9B27-C886-2979B5D9BE1E}"/>
              </a:ext>
            </a:extLst>
          </p:cNvPr>
          <p:cNvSpPr>
            <a:spLocks noGrp="1"/>
          </p:cNvSpPr>
          <p:nvPr>
            <p:ph type="sldNum" sz="quarter" idx="12"/>
          </p:nvPr>
        </p:nvSpPr>
        <p:spPr/>
        <p:txBody>
          <a:bodyPr/>
          <a:lstStyle/>
          <a:p>
            <a:pPr>
              <a:defRPr/>
            </a:pPr>
            <a:fld id="{1B354442-F2FE-4FDC-A4DE-5D6C3739BCFA}" type="slidenum">
              <a:rPr lang="en-US" altLang="es-MX"/>
              <a:pPr>
                <a:defRPr/>
              </a:pPr>
              <a:t>46</a:t>
            </a:fld>
            <a:endParaRPr lang="en-US" altLang="es-MX"/>
          </a:p>
        </p:txBody>
      </p:sp>
      <p:sp>
        <p:nvSpPr>
          <p:cNvPr id="31746" name="Title 1">
            <a:extLst>
              <a:ext uri="{FF2B5EF4-FFF2-40B4-BE49-F238E27FC236}">
                <a16:creationId xmlns:a16="http://schemas.microsoft.com/office/drawing/2014/main" id="{2D4A2A8E-5326-1DC7-AF5A-B6384F8BD602}"/>
              </a:ext>
            </a:extLst>
          </p:cNvPr>
          <p:cNvSpPr>
            <a:spLocks noGrp="1"/>
          </p:cNvSpPr>
          <p:nvPr>
            <p:ph type="title" idx="4294967295"/>
          </p:nvPr>
        </p:nvSpPr>
        <p:spPr>
          <a:xfrm>
            <a:off x="0" y="153988"/>
            <a:ext cx="9144000" cy="635000"/>
          </a:xfrm>
        </p:spPr>
        <p:txBody>
          <a:bodyPr/>
          <a:lstStyle/>
          <a:p>
            <a:pPr algn="ctr" eaLnBrk="1" fontAlgn="auto" hangingPunct="1">
              <a:spcAft>
                <a:spcPts val="0"/>
              </a:spcAft>
              <a:defRPr/>
            </a:pPr>
            <a:r>
              <a:rPr lang="es-ES_tradnl" altLang="es-MX" sz="2800" dirty="0">
                <a:solidFill>
                  <a:srgbClr val="0070C0"/>
                </a:solidFill>
                <a:latin typeface="Arial" panose="020B0604020202020204" pitchFamily="34" charset="0"/>
                <a:cs typeface="Arial" panose="020B0604020202020204" pitchFamily="34" charset="0"/>
              </a:rPr>
              <a:t>Es difícil programar?</a:t>
            </a:r>
          </a:p>
        </p:txBody>
      </p:sp>
      <p:graphicFrame>
        <p:nvGraphicFramePr>
          <p:cNvPr id="4" name="Marcador de contenido 3">
            <a:extLst>
              <a:ext uri="{FF2B5EF4-FFF2-40B4-BE49-F238E27FC236}">
                <a16:creationId xmlns:a16="http://schemas.microsoft.com/office/drawing/2014/main" id="{F0C14B39-8EEB-B5B1-12B2-97F35CC76693}"/>
              </a:ext>
            </a:extLst>
          </p:cNvPr>
          <p:cNvGraphicFramePr>
            <a:graphicFrameLocks noGrp="1"/>
          </p:cNvGraphicFramePr>
          <p:nvPr>
            <p:ph idx="4294967295"/>
          </p:nvPr>
        </p:nvGraphicFramePr>
        <p:xfrm>
          <a:off x="-1" y="1107347"/>
          <a:ext cx="9143999" cy="50333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Date Placeholder 3">
            <a:extLst>
              <a:ext uri="{FF2B5EF4-FFF2-40B4-BE49-F238E27FC236}">
                <a16:creationId xmlns:a16="http://schemas.microsoft.com/office/drawing/2014/main" id="{1A9E112F-3B04-FE13-E9C4-3CA55765B556}"/>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1A17F500-594E-4EF0-869D-85706A7D2201}" type="datetime1">
              <a:rPr lang="en-US" altLang="en-US" smtClean="0">
                <a:solidFill>
                  <a:srgbClr val="FFFFFF"/>
                </a:solidFill>
              </a:rPr>
              <a:pPr/>
              <a:t>9/18/2024</a:t>
            </a:fld>
            <a:endParaRPr lang="en-US" altLang="en-US">
              <a:solidFill>
                <a:srgbClr val="FFFFFF"/>
              </a:solidFill>
            </a:endParaRPr>
          </a:p>
        </p:txBody>
      </p:sp>
      <p:sp>
        <p:nvSpPr>
          <p:cNvPr id="31748" name="Footer Placeholder 1">
            <a:extLst>
              <a:ext uri="{FF2B5EF4-FFF2-40B4-BE49-F238E27FC236}">
                <a16:creationId xmlns:a16="http://schemas.microsoft.com/office/drawing/2014/main" id="{887F780A-AC40-13D7-4569-6194A0C76D4A}"/>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1A0C48E6-EE5A-9C9E-C9EC-79DD26B3C965}"/>
              </a:ext>
            </a:extLst>
          </p:cNvPr>
          <p:cNvSpPr>
            <a:spLocks noGrp="1"/>
          </p:cNvSpPr>
          <p:nvPr>
            <p:ph type="sldNum" sz="quarter" idx="12"/>
          </p:nvPr>
        </p:nvSpPr>
        <p:spPr/>
        <p:txBody>
          <a:bodyPr/>
          <a:lstStyle/>
          <a:p>
            <a:pPr>
              <a:defRPr/>
            </a:pPr>
            <a:fld id="{5ACB3621-6D6A-4A18-B365-78D38C44FD68}" type="slidenum">
              <a:rPr lang="en-US" altLang="es-MX"/>
              <a:pPr>
                <a:defRPr/>
              </a:pPr>
              <a:t>47</a:t>
            </a:fld>
            <a:endParaRPr lang="en-US" altLang="es-MX"/>
          </a:p>
        </p:txBody>
      </p:sp>
      <p:sp>
        <p:nvSpPr>
          <p:cNvPr id="31746" name="Title 1">
            <a:extLst>
              <a:ext uri="{FF2B5EF4-FFF2-40B4-BE49-F238E27FC236}">
                <a16:creationId xmlns:a16="http://schemas.microsoft.com/office/drawing/2014/main" id="{19C38DAB-F28A-F464-6F65-0F3A2EB15DD2}"/>
              </a:ext>
            </a:extLst>
          </p:cNvPr>
          <p:cNvSpPr>
            <a:spLocks noGrp="1"/>
          </p:cNvSpPr>
          <p:nvPr>
            <p:ph type="title" idx="4294967295"/>
          </p:nvPr>
        </p:nvSpPr>
        <p:spPr>
          <a:xfrm>
            <a:off x="0" y="287338"/>
            <a:ext cx="9144000" cy="635000"/>
          </a:xfrm>
        </p:spPr>
        <p:txBody>
          <a:bodyPr/>
          <a:lstStyle/>
          <a:p>
            <a:pPr algn="ctr" eaLnBrk="1" fontAlgn="auto" hangingPunct="1">
              <a:spcAft>
                <a:spcPts val="0"/>
              </a:spcAft>
              <a:defRPr/>
            </a:pPr>
            <a:r>
              <a:rPr lang="es-ES_tradnl" altLang="es-MX" sz="2800" dirty="0">
                <a:solidFill>
                  <a:srgbClr val="0070C0"/>
                </a:solidFill>
                <a:latin typeface="Arial" panose="020B0604020202020204" pitchFamily="34" charset="0"/>
                <a:cs typeface="Arial" panose="020B0604020202020204" pitchFamily="34" charset="0"/>
              </a:rPr>
              <a:t>Un lenguaje?</a:t>
            </a:r>
          </a:p>
        </p:txBody>
      </p:sp>
      <p:graphicFrame>
        <p:nvGraphicFramePr>
          <p:cNvPr id="4" name="Marcador de contenido 3">
            <a:extLst>
              <a:ext uri="{FF2B5EF4-FFF2-40B4-BE49-F238E27FC236}">
                <a16:creationId xmlns:a16="http://schemas.microsoft.com/office/drawing/2014/main" id="{71DEB4F1-AC73-E905-CF14-B15F14167233}"/>
              </a:ext>
            </a:extLst>
          </p:cNvPr>
          <p:cNvGraphicFramePr>
            <a:graphicFrameLocks noGrp="1"/>
          </p:cNvGraphicFramePr>
          <p:nvPr>
            <p:ph idx="4294967295"/>
          </p:nvPr>
        </p:nvGraphicFramePr>
        <p:xfrm>
          <a:off x="-1" y="922338"/>
          <a:ext cx="9143999" cy="50002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Date Placeholder 3">
            <a:extLst>
              <a:ext uri="{FF2B5EF4-FFF2-40B4-BE49-F238E27FC236}">
                <a16:creationId xmlns:a16="http://schemas.microsoft.com/office/drawing/2014/main" id="{29B2939F-F12A-1201-07BF-AA11312A4B39}"/>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7BB1C80-A84E-4588-8C9C-66D9E989D82B}" type="datetime1">
              <a:rPr lang="en-US" altLang="en-US" smtClean="0">
                <a:solidFill>
                  <a:srgbClr val="FFFFFF"/>
                </a:solidFill>
              </a:rPr>
              <a:pPr/>
              <a:t>9/18/2024</a:t>
            </a:fld>
            <a:endParaRPr lang="en-US" altLang="en-US">
              <a:solidFill>
                <a:srgbClr val="FFFFFF"/>
              </a:solidFill>
            </a:endParaRPr>
          </a:p>
        </p:txBody>
      </p:sp>
      <p:sp>
        <p:nvSpPr>
          <p:cNvPr id="31748" name="Footer Placeholder 1">
            <a:extLst>
              <a:ext uri="{FF2B5EF4-FFF2-40B4-BE49-F238E27FC236}">
                <a16:creationId xmlns:a16="http://schemas.microsoft.com/office/drawing/2014/main" id="{7E5198A6-03D2-C703-94C8-91F915806E70}"/>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A1412E40-6CE9-0C5A-B36F-6E12BD07D963}"/>
              </a:ext>
            </a:extLst>
          </p:cNvPr>
          <p:cNvSpPr>
            <a:spLocks noGrp="1"/>
          </p:cNvSpPr>
          <p:nvPr>
            <p:ph type="sldNum" sz="quarter" idx="12"/>
          </p:nvPr>
        </p:nvSpPr>
        <p:spPr/>
        <p:txBody>
          <a:bodyPr/>
          <a:lstStyle/>
          <a:p>
            <a:pPr>
              <a:defRPr/>
            </a:pPr>
            <a:fld id="{9FCC58BD-8C54-42D5-AEC2-DC245F139C5D}" type="slidenum">
              <a:rPr lang="en-US" altLang="es-MX"/>
              <a:pPr>
                <a:defRPr/>
              </a:pPr>
              <a:t>48</a:t>
            </a:fld>
            <a:endParaRPr lang="en-US" altLang="es-MX"/>
          </a:p>
        </p:txBody>
      </p:sp>
      <p:sp>
        <p:nvSpPr>
          <p:cNvPr id="31746" name="Title 1">
            <a:extLst>
              <a:ext uri="{FF2B5EF4-FFF2-40B4-BE49-F238E27FC236}">
                <a16:creationId xmlns:a16="http://schemas.microsoft.com/office/drawing/2014/main" id="{074E8C4F-3BD9-29A1-3AA7-247800B9FE2C}"/>
              </a:ext>
            </a:extLst>
          </p:cNvPr>
          <p:cNvSpPr>
            <a:spLocks noGrp="1"/>
          </p:cNvSpPr>
          <p:nvPr>
            <p:ph type="title" idx="4294967295"/>
          </p:nvPr>
        </p:nvSpPr>
        <p:spPr>
          <a:xfrm>
            <a:off x="0" y="287338"/>
            <a:ext cx="9144000" cy="635000"/>
          </a:xfrm>
        </p:spPr>
        <p:txBody>
          <a:bodyPr/>
          <a:lstStyle/>
          <a:p>
            <a:pPr algn="ctr" eaLnBrk="1" fontAlgn="auto" hangingPunct="1">
              <a:spcAft>
                <a:spcPts val="0"/>
              </a:spcAft>
              <a:defRPr/>
            </a:pPr>
            <a:r>
              <a:rPr lang="es-ES_tradnl" altLang="es-MX" sz="2800" dirty="0">
                <a:solidFill>
                  <a:srgbClr val="0070C0"/>
                </a:solidFill>
                <a:latin typeface="Arial" panose="020B0604020202020204" pitchFamily="34" charset="0"/>
                <a:cs typeface="Arial" panose="020B0604020202020204" pitchFamily="34" charset="0"/>
              </a:rPr>
              <a:t>Una Interfaz?</a:t>
            </a:r>
          </a:p>
        </p:txBody>
      </p:sp>
      <p:graphicFrame>
        <p:nvGraphicFramePr>
          <p:cNvPr id="4" name="Marcador de contenido 3">
            <a:extLst>
              <a:ext uri="{FF2B5EF4-FFF2-40B4-BE49-F238E27FC236}">
                <a16:creationId xmlns:a16="http://schemas.microsoft.com/office/drawing/2014/main" id="{C84F5B35-40D3-FD74-387C-281580532902}"/>
              </a:ext>
            </a:extLst>
          </p:cNvPr>
          <p:cNvGraphicFramePr>
            <a:graphicFrameLocks noGrp="1"/>
          </p:cNvGraphicFramePr>
          <p:nvPr>
            <p:ph idx="4294967295"/>
          </p:nvPr>
        </p:nvGraphicFramePr>
        <p:xfrm>
          <a:off x="0" y="981513"/>
          <a:ext cx="9144000" cy="5293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Date Placeholder 3">
            <a:extLst>
              <a:ext uri="{FF2B5EF4-FFF2-40B4-BE49-F238E27FC236}">
                <a16:creationId xmlns:a16="http://schemas.microsoft.com/office/drawing/2014/main" id="{33D1B066-1E1C-F87C-1CB6-7E9BA250067F}"/>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381CAC0-F210-4661-B424-BD0B6D7F2335}" type="datetime1">
              <a:rPr lang="en-US" altLang="en-US" smtClean="0">
                <a:solidFill>
                  <a:srgbClr val="FFFFFF"/>
                </a:solidFill>
              </a:rPr>
              <a:pPr/>
              <a:t>9/18/2024</a:t>
            </a:fld>
            <a:endParaRPr lang="en-US" altLang="en-US">
              <a:solidFill>
                <a:srgbClr val="FFFFFF"/>
              </a:solidFill>
            </a:endParaRPr>
          </a:p>
        </p:txBody>
      </p:sp>
      <p:sp>
        <p:nvSpPr>
          <p:cNvPr id="31748" name="Footer Placeholder 1">
            <a:extLst>
              <a:ext uri="{FF2B5EF4-FFF2-40B4-BE49-F238E27FC236}">
                <a16:creationId xmlns:a16="http://schemas.microsoft.com/office/drawing/2014/main" id="{B2E83E48-F727-A8AA-34C0-5E5FD555C6F5}"/>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D6DC5A94-DA40-2607-6F54-B7E809B21887}"/>
              </a:ext>
            </a:extLst>
          </p:cNvPr>
          <p:cNvSpPr>
            <a:spLocks noGrp="1"/>
          </p:cNvSpPr>
          <p:nvPr>
            <p:ph type="sldNum" sz="quarter" idx="12"/>
          </p:nvPr>
        </p:nvSpPr>
        <p:spPr/>
        <p:txBody>
          <a:bodyPr/>
          <a:lstStyle/>
          <a:p>
            <a:pPr>
              <a:defRPr/>
            </a:pPr>
            <a:fld id="{7BBD7085-DB6A-4A1C-AAAB-2D2722089217}" type="slidenum">
              <a:rPr lang="en-US" altLang="es-MX"/>
              <a:pPr>
                <a:defRPr/>
              </a:pPr>
              <a:t>49</a:t>
            </a:fld>
            <a:endParaRPr lang="en-US" altLang="es-MX"/>
          </a:p>
        </p:txBody>
      </p:sp>
      <p:sp>
        <p:nvSpPr>
          <p:cNvPr id="31746" name="Title 1">
            <a:extLst>
              <a:ext uri="{FF2B5EF4-FFF2-40B4-BE49-F238E27FC236}">
                <a16:creationId xmlns:a16="http://schemas.microsoft.com/office/drawing/2014/main" id="{4380C39E-FF01-A82A-A990-966F7A5A162B}"/>
              </a:ext>
            </a:extLst>
          </p:cNvPr>
          <p:cNvSpPr>
            <a:spLocks noGrp="1"/>
          </p:cNvSpPr>
          <p:nvPr>
            <p:ph type="title" idx="4294967295"/>
          </p:nvPr>
        </p:nvSpPr>
        <p:spPr>
          <a:xfrm>
            <a:off x="0" y="220663"/>
            <a:ext cx="9144000" cy="635000"/>
          </a:xfrm>
        </p:spPr>
        <p:txBody>
          <a:bodyPr/>
          <a:lstStyle/>
          <a:p>
            <a:pPr algn="ctr" eaLnBrk="1" fontAlgn="auto" hangingPunct="1">
              <a:spcAft>
                <a:spcPts val="0"/>
              </a:spcAft>
              <a:defRPr/>
            </a:pPr>
            <a:r>
              <a:rPr lang="es-ES_tradnl" altLang="es-MX" sz="2800" dirty="0">
                <a:solidFill>
                  <a:srgbClr val="0070C0"/>
                </a:solidFill>
                <a:latin typeface="Arial" panose="020B0604020202020204" pitchFamily="34" charset="0"/>
                <a:cs typeface="Arial" panose="020B0604020202020204" pitchFamily="34" charset="0"/>
              </a:rPr>
              <a:t>Un plano, mapa o receta?</a:t>
            </a:r>
          </a:p>
        </p:txBody>
      </p:sp>
      <p:graphicFrame>
        <p:nvGraphicFramePr>
          <p:cNvPr id="4" name="Marcador de contenido 3">
            <a:extLst>
              <a:ext uri="{FF2B5EF4-FFF2-40B4-BE49-F238E27FC236}">
                <a16:creationId xmlns:a16="http://schemas.microsoft.com/office/drawing/2014/main" id="{BC704F31-792E-6A57-40EE-024F2BBDB520}"/>
              </a:ext>
            </a:extLst>
          </p:cNvPr>
          <p:cNvGraphicFramePr>
            <a:graphicFrameLocks noGrp="1"/>
          </p:cNvGraphicFramePr>
          <p:nvPr>
            <p:ph idx="4294967295"/>
          </p:nvPr>
        </p:nvGraphicFramePr>
        <p:xfrm>
          <a:off x="0" y="1015068"/>
          <a:ext cx="9144000" cy="4746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D50E93-84EF-1A88-EB7A-C78AD1CC554E}"/>
              </a:ext>
            </a:extLst>
          </p:cNvPr>
          <p:cNvSpPr>
            <a:spLocks noGrp="1"/>
          </p:cNvSpPr>
          <p:nvPr>
            <p:ph type="ctrTitle"/>
          </p:nvPr>
        </p:nvSpPr>
        <p:spPr>
          <a:xfrm>
            <a:off x="822325" y="758825"/>
            <a:ext cx="7543800" cy="3565525"/>
          </a:xfrm>
        </p:spPr>
        <p:txBody>
          <a:bodyPr/>
          <a:lstStyle/>
          <a:p>
            <a:pPr eaLnBrk="1" hangingPunct="1">
              <a:defRPr/>
            </a:pPr>
            <a:r>
              <a:rPr lang="es-MX" dirty="0"/>
              <a:t>Instalación de Visual Studio</a:t>
            </a:r>
          </a:p>
        </p:txBody>
      </p:sp>
      <p:sp>
        <p:nvSpPr>
          <p:cNvPr id="3" name="Subtítulo 2">
            <a:extLst>
              <a:ext uri="{FF2B5EF4-FFF2-40B4-BE49-F238E27FC236}">
                <a16:creationId xmlns:a16="http://schemas.microsoft.com/office/drawing/2014/main" id="{43CF6497-752B-EF05-BBA6-64167D5EC95D}"/>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Marcador de fecha 1">
            <a:extLst>
              <a:ext uri="{FF2B5EF4-FFF2-40B4-BE49-F238E27FC236}">
                <a16:creationId xmlns:a16="http://schemas.microsoft.com/office/drawing/2014/main" id="{194D9A7A-7184-17B6-E9D2-7CD2F4013873}"/>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DAFCBCE-D159-4288-A8B9-87B43D463146}" type="datetime1">
              <a:rPr lang="en-US" altLang="es-MX" smtClean="0">
                <a:solidFill>
                  <a:srgbClr val="FFFFFF"/>
                </a:solidFill>
              </a:rPr>
              <a:pPr/>
              <a:t>9/18/2024</a:t>
            </a:fld>
            <a:endParaRPr lang="en-US" altLang="es-MX">
              <a:solidFill>
                <a:srgbClr val="FFFFFF"/>
              </a:solidFill>
            </a:endParaRPr>
          </a:p>
        </p:txBody>
      </p:sp>
      <p:sp>
        <p:nvSpPr>
          <p:cNvPr id="3" name="Marcador de pie de página 2">
            <a:extLst>
              <a:ext uri="{FF2B5EF4-FFF2-40B4-BE49-F238E27FC236}">
                <a16:creationId xmlns:a16="http://schemas.microsoft.com/office/drawing/2014/main" id="{0115E8EA-B675-A2AD-1977-5B278E1F785F}"/>
              </a:ext>
            </a:extLst>
          </p:cNvPr>
          <p:cNvSpPr>
            <a:spLocks noGrp="1"/>
          </p:cNvSpPr>
          <p:nvPr>
            <p:ph type="ftr" sz="quarter" idx="11"/>
          </p:nvPr>
        </p:nvSpPr>
        <p:spPr/>
        <p:txBody>
          <a:bodyPr/>
          <a:lstStyle/>
          <a:p>
            <a:pPr>
              <a:defRPr/>
            </a:pPr>
            <a:r>
              <a:rPr lang="en-US" altLang="es-MX" dirty="0" err="1"/>
              <a:t>Fundamentos</a:t>
            </a:r>
            <a:r>
              <a:rPr lang="en-US" altLang="es-MX" dirty="0"/>
              <a:t> de </a:t>
            </a:r>
            <a:r>
              <a:rPr lang="en-US" altLang="es-MX" dirty="0" err="1"/>
              <a:t>Programación</a:t>
            </a:r>
            <a:endParaRPr lang="en-US" altLang="es-MX" dirty="0"/>
          </a:p>
        </p:txBody>
      </p:sp>
      <p:sp>
        <p:nvSpPr>
          <p:cNvPr id="4" name="Marcador de número de diapositiva 3">
            <a:extLst>
              <a:ext uri="{FF2B5EF4-FFF2-40B4-BE49-F238E27FC236}">
                <a16:creationId xmlns:a16="http://schemas.microsoft.com/office/drawing/2014/main" id="{2AE5BBB7-4378-EF37-3536-A5B7729B0A89}"/>
              </a:ext>
            </a:extLst>
          </p:cNvPr>
          <p:cNvSpPr>
            <a:spLocks noGrp="1"/>
          </p:cNvSpPr>
          <p:nvPr>
            <p:ph type="sldNum" sz="quarter" idx="12"/>
          </p:nvPr>
        </p:nvSpPr>
        <p:spPr/>
        <p:txBody>
          <a:bodyPr/>
          <a:lstStyle/>
          <a:p>
            <a:pPr>
              <a:defRPr/>
            </a:pPr>
            <a:fld id="{5B14C343-1A46-41CD-8AAB-B41A24E7DE77}" type="slidenum">
              <a:rPr lang="en-US" altLang="es-MX" smtClean="0"/>
              <a:pPr>
                <a:defRPr/>
              </a:pPr>
              <a:t>50</a:t>
            </a:fld>
            <a:endParaRPr lang="en-US" altLang="es-MX"/>
          </a:p>
        </p:txBody>
      </p:sp>
      <p:sp>
        <p:nvSpPr>
          <p:cNvPr id="5" name="Título 1">
            <a:extLst>
              <a:ext uri="{FF2B5EF4-FFF2-40B4-BE49-F238E27FC236}">
                <a16:creationId xmlns:a16="http://schemas.microsoft.com/office/drawing/2014/main" id="{0A78F5DE-F9EF-6667-0E54-56CE85445BD1}"/>
              </a:ext>
            </a:extLst>
          </p:cNvPr>
          <p:cNvSpPr txBox="1">
            <a:spLocks/>
          </p:cNvSpPr>
          <p:nvPr/>
        </p:nvSpPr>
        <p:spPr>
          <a:xfrm>
            <a:off x="0" y="287338"/>
            <a:ext cx="9144000" cy="595312"/>
          </a:xfrm>
          <a:prstGeom prst="rect">
            <a:avLst/>
          </a:prstGeom>
        </p:spPr>
        <p:txBody>
          <a:bodyPr anchor="b">
            <a:normAutofit/>
          </a:bodyPr>
          <a:lst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2pPr>
            <a:lvl3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3pPr>
            <a:lvl4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4pPr>
            <a:lvl5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a:lnSpc>
                <a:spcPct val="85000"/>
              </a:lnSpc>
              <a:spcBef>
                <a:spcPct val="0"/>
              </a:spcBef>
              <a:spcAft>
                <a:spcPct val="0"/>
              </a:spcAft>
              <a:defRPr sz="4800">
                <a:solidFill>
                  <a:srgbClr val="404040"/>
                </a:solidFill>
                <a:latin typeface="Calibri Light" panose="020F0302020204030204" pitchFamily="34" charset="0"/>
              </a:defRPr>
            </a:lvl9pPr>
          </a:lstStyle>
          <a:p>
            <a:pPr algn="ctr" defTabSz="914400" eaLnBrk="1" fontAlgn="auto" hangingPunct="1">
              <a:spcAft>
                <a:spcPts val="0"/>
              </a:spcAft>
              <a:defRPr/>
            </a:pPr>
            <a:r>
              <a:rPr lang="es-419" altLang="en-US" sz="3600" dirty="0">
                <a:solidFill>
                  <a:schemeClr val="tx1"/>
                </a:solidFill>
              </a:rPr>
              <a:t>Especificaciones de un programa</a:t>
            </a:r>
          </a:p>
        </p:txBody>
      </p:sp>
      <p:pic>
        <p:nvPicPr>
          <p:cNvPr id="71686" name="Imagen 5">
            <a:extLst>
              <a:ext uri="{FF2B5EF4-FFF2-40B4-BE49-F238E27FC236}">
                <a16:creationId xmlns:a16="http://schemas.microsoft.com/office/drawing/2014/main" id="{244AA1C4-ECB8-894E-F387-2BA611569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88" y="882650"/>
            <a:ext cx="5000625" cy="526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uadroTexto 8">
            <a:extLst>
              <a:ext uri="{FF2B5EF4-FFF2-40B4-BE49-F238E27FC236}">
                <a16:creationId xmlns:a16="http://schemas.microsoft.com/office/drawing/2014/main" id="{398F67E9-A588-DF84-50FA-FD7F193C6BD6}"/>
              </a:ext>
            </a:extLst>
          </p:cNvPr>
          <p:cNvSpPr txBox="1"/>
          <p:nvPr/>
        </p:nvSpPr>
        <p:spPr>
          <a:xfrm>
            <a:off x="2765425" y="6393776"/>
            <a:ext cx="4178595" cy="430887"/>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342900" indent="-342900">
              <a:buFontTx/>
              <a:buAutoNum type="arabicPeriod"/>
              <a:defRPr/>
            </a:pPr>
            <a:r>
              <a:rPr lang="es-419" sz="1100" dirty="0">
                <a:highlight>
                  <a:srgbClr val="C0C0C0"/>
                </a:highlight>
              </a:rPr>
              <a:t>Conceptos de lógica y programación.</a:t>
            </a:r>
          </a:p>
          <a:p>
            <a:pPr lvl="1">
              <a:defRPr/>
            </a:pPr>
            <a:r>
              <a:rPr lang="es-419" sz="1100" dirty="0">
                <a:highlight>
                  <a:srgbClr val="C0C0C0"/>
                </a:highlight>
              </a:rPr>
              <a:t>1.2.Especificaciones de un programa.</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6" name="Marcador de fecha 3">
            <a:extLst>
              <a:ext uri="{FF2B5EF4-FFF2-40B4-BE49-F238E27FC236}">
                <a16:creationId xmlns:a16="http://schemas.microsoft.com/office/drawing/2014/main" id="{E88AB22F-0146-A9E3-09BA-37F2E94C72D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21DB41B-CFC6-48A1-8ACF-2C50C64C2D90}" type="datetime1">
              <a:rPr lang="en-US" altLang="en-US" smtClean="0">
                <a:solidFill>
                  <a:srgbClr val="FFFFFF"/>
                </a:solidFill>
              </a:rPr>
              <a:pPr/>
              <a:t>9/18/2024</a:t>
            </a:fld>
            <a:endParaRPr lang="en-US" altLang="en-US">
              <a:solidFill>
                <a:srgbClr val="FFFFFF"/>
              </a:solidFill>
            </a:endParaRPr>
          </a:p>
        </p:txBody>
      </p:sp>
      <p:sp>
        <p:nvSpPr>
          <p:cNvPr id="18437" name="Marcador de pie de página 4">
            <a:extLst>
              <a:ext uri="{FF2B5EF4-FFF2-40B4-BE49-F238E27FC236}">
                <a16:creationId xmlns:a16="http://schemas.microsoft.com/office/drawing/2014/main" id="{FE9CD40D-CF30-F347-0F08-E574D29AC054}"/>
              </a:ext>
            </a:extLst>
          </p:cNvPr>
          <p:cNvSpPr>
            <a:spLocks noGrp="1" noChangeArrowheads="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s-MX"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5100344C-ED7B-27ED-1A82-857FD8CAD10A}"/>
              </a:ext>
            </a:extLst>
          </p:cNvPr>
          <p:cNvSpPr>
            <a:spLocks noGrp="1"/>
          </p:cNvSpPr>
          <p:nvPr>
            <p:ph type="sldNum" sz="quarter" idx="12"/>
          </p:nvPr>
        </p:nvSpPr>
        <p:spPr/>
        <p:txBody>
          <a:bodyPr/>
          <a:lstStyle/>
          <a:p>
            <a:pPr>
              <a:defRPr/>
            </a:pPr>
            <a:fld id="{38CBC0F3-CA17-4E8F-81A1-8FA52A2CDDE8}" type="slidenum">
              <a:rPr lang="en-US" altLang="es-MX"/>
              <a:pPr>
                <a:defRPr/>
              </a:pPr>
              <a:t>51</a:t>
            </a:fld>
            <a:endParaRPr lang="en-US" altLang="es-MX"/>
          </a:p>
        </p:txBody>
      </p:sp>
      <p:sp>
        <p:nvSpPr>
          <p:cNvPr id="18434" name="Título 1">
            <a:extLst>
              <a:ext uri="{FF2B5EF4-FFF2-40B4-BE49-F238E27FC236}">
                <a16:creationId xmlns:a16="http://schemas.microsoft.com/office/drawing/2014/main" id="{8B628191-13D5-1315-1729-B174FC8F5BB0}"/>
              </a:ext>
            </a:extLst>
          </p:cNvPr>
          <p:cNvSpPr>
            <a:spLocks noGrp="1"/>
          </p:cNvSpPr>
          <p:nvPr>
            <p:ph type="title" idx="4294967295"/>
          </p:nvPr>
        </p:nvSpPr>
        <p:spPr>
          <a:xfrm>
            <a:off x="0" y="287338"/>
            <a:ext cx="9144000" cy="595312"/>
          </a:xfrm>
        </p:spPr>
        <p:txBody>
          <a:bodyPr/>
          <a:lstStyle/>
          <a:p>
            <a:pPr algn="ctr" eaLnBrk="1" fontAlgn="auto" hangingPunct="1">
              <a:spcAft>
                <a:spcPts val="0"/>
              </a:spcAft>
              <a:defRPr/>
            </a:pPr>
            <a:r>
              <a:rPr lang="es-419" altLang="en-US" sz="3600" dirty="0">
                <a:solidFill>
                  <a:schemeClr val="tx1"/>
                </a:solidFill>
              </a:rPr>
              <a:t>Algoritmos</a:t>
            </a:r>
          </a:p>
        </p:txBody>
      </p:sp>
      <p:sp>
        <p:nvSpPr>
          <p:cNvPr id="29702" name="Marcador de contenido 2">
            <a:extLst>
              <a:ext uri="{FF2B5EF4-FFF2-40B4-BE49-F238E27FC236}">
                <a16:creationId xmlns:a16="http://schemas.microsoft.com/office/drawing/2014/main" id="{794EF97A-198E-B8B2-78B7-AAD42AB6F92A}"/>
              </a:ext>
            </a:extLst>
          </p:cNvPr>
          <p:cNvSpPr>
            <a:spLocks noGrp="1" noChangeArrowheads="1"/>
          </p:cNvSpPr>
          <p:nvPr>
            <p:ph idx="4294967295"/>
          </p:nvPr>
        </p:nvSpPr>
        <p:spPr>
          <a:xfrm>
            <a:off x="800100" y="1417638"/>
            <a:ext cx="7543800" cy="3473450"/>
          </a:xfrm>
        </p:spPr>
        <p:txBody>
          <a:bodyPr/>
          <a:lstStyle/>
          <a:p>
            <a:pPr marL="0" indent="0" eaLnBrk="1" hangingPunct="1">
              <a:buFont typeface="Calibri" panose="020F0502020204030204" pitchFamily="34" charset="0"/>
              <a:buNone/>
            </a:pPr>
            <a:r>
              <a:rPr lang="es-ES" altLang="en-US">
                <a:solidFill>
                  <a:schemeClr val="tx1"/>
                </a:solidFill>
                <a:latin typeface="Lato" panose="020F0502020204030203" pitchFamily="34" charset="0"/>
              </a:rPr>
              <a:t>Los algoritmos siempre han jugado un papel importante tanto en la ciencia como en la práctica de la computación. Más allá de la computación tradicional, la capacidad de utilizar algoritmos para resolver problemas del mundo real es una habilidad importante que cualquier desarrollador o programador debe tener.</a:t>
            </a:r>
          </a:p>
          <a:p>
            <a:pPr marL="0" indent="0" eaLnBrk="1" hangingPunct="1">
              <a:buFont typeface="Calibri" panose="020F0502020204030204" pitchFamily="34" charset="0"/>
              <a:buNone/>
            </a:pPr>
            <a:endParaRPr lang="es-ES" altLang="en-US">
              <a:solidFill>
                <a:schemeClr val="tx1"/>
              </a:solidFill>
              <a:latin typeface="Lato" panose="020F0502020204030203" pitchFamily="34" charset="0"/>
            </a:endParaRPr>
          </a:p>
          <a:p>
            <a:pPr marL="0" indent="0" eaLnBrk="1" hangingPunct="1">
              <a:buFont typeface="Calibri" panose="020F0502020204030204" pitchFamily="34" charset="0"/>
              <a:buNone/>
            </a:pPr>
            <a:r>
              <a:rPr lang="es-ES" altLang="en-US">
                <a:solidFill>
                  <a:schemeClr val="tx1"/>
                </a:solidFill>
                <a:latin typeface="Lato" panose="020F0502020204030203" pitchFamily="34" charset="0"/>
              </a:rPr>
              <a:t>Exploraremos qué es un algoritmo y cómo diseñarlo, y también aprenderemos sobre las estructuras de datos utilizadas en los algoritmos.
</a:t>
            </a:r>
            <a:endParaRPr lang="es-419" altLang="en-US" sz="2400">
              <a:solidFill>
                <a:schemeClr val="tx1"/>
              </a:solidFill>
            </a:endParaRPr>
          </a:p>
        </p:txBody>
      </p:sp>
      <p:sp>
        <p:nvSpPr>
          <p:cNvPr id="7" name="CuadroTexto 6">
            <a:extLst>
              <a:ext uri="{FF2B5EF4-FFF2-40B4-BE49-F238E27FC236}">
                <a16:creationId xmlns:a16="http://schemas.microsoft.com/office/drawing/2014/main" id="{B4465E8A-D437-5A9A-9BA2-8D2A0B77A412}"/>
              </a:ext>
            </a:extLst>
          </p:cNvPr>
          <p:cNvSpPr txBox="1"/>
          <p:nvPr/>
        </p:nvSpPr>
        <p:spPr>
          <a:xfrm>
            <a:off x="2765425" y="6393776"/>
            <a:ext cx="4178595" cy="430887"/>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342900" indent="-342900">
              <a:buFontTx/>
              <a:buAutoNum type="arabicPeriod"/>
              <a:defRPr/>
            </a:pPr>
            <a:r>
              <a:rPr lang="es-419" sz="1100" dirty="0">
                <a:highlight>
                  <a:srgbClr val="C0C0C0"/>
                </a:highlight>
              </a:rPr>
              <a:t>Conceptos de lógica y programación.</a:t>
            </a:r>
          </a:p>
          <a:p>
            <a:pPr lvl="1">
              <a:defRPr/>
            </a:pPr>
            <a:r>
              <a:rPr lang="es-419" sz="1100" dirty="0">
                <a:highlight>
                  <a:srgbClr val="C0C0C0"/>
                </a:highlight>
              </a:rPr>
              <a:t>1.4. Algoritmos.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70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7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Marcador de fecha 3">
            <a:extLst>
              <a:ext uri="{FF2B5EF4-FFF2-40B4-BE49-F238E27FC236}">
                <a16:creationId xmlns:a16="http://schemas.microsoft.com/office/drawing/2014/main" id="{2A3AE107-E23F-EFCB-5C7D-7B81F58596DF}"/>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18B2E5FD-F66F-479C-B735-4D6E741791E5}" type="datetime1">
              <a:rPr lang="en-US" altLang="en-US" smtClean="0">
                <a:solidFill>
                  <a:srgbClr val="FFFFFF"/>
                </a:solidFill>
              </a:rPr>
              <a:pPr/>
              <a:t>9/18/2024</a:t>
            </a:fld>
            <a:endParaRPr lang="en-US" altLang="en-US">
              <a:solidFill>
                <a:srgbClr val="FFFFFF"/>
              </a:solidFill>
            </a:endParaRPr>
          </a:p>
        </p:txBody>
      </p:sp>
      <p:sp>
        <p:nvSpPr>
          <p:cNvPr id="18437" name="Marcador de pie de página 4">
            <a:extLst>
              <a:ext uri="{FF2B5EF4-FFF2-40B4-BE49-F238E27FC236}">
                <a16:creationId xmlns:a16="http://schemas.microsoft.com/office/drawing/2014/main" id="{929558C9-BD8D-4A25-B754-80B20EBEB766}"/>
              </a:ext>
            </a:extLst>
          </p:cNvPr>
          <p:cNvSpPr>
            <a:spLocks noGrp="1" noChangeArrowheads="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s-MX"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6DDEF316-CA4B-6A62-34C0-7AD529C5F24F}"/>
              </a:ext>
            </a:extLst>
          </p:cNvPr>
          <p:cNvSpPr>
            <a:spLocks noGrp="1"/>
          </p:cNvSpPr>
          <p:nvPr>
            <p:ph type="sldNum" sz="quarter" idx="12"/>
          </p:nvPr>
        </p:nvSpPr>
        <p:spPr/>
        <p:txBody>
          <a:bodyPr/>
          <a:lstStyle/>
          <a:p>
            <a:pPr>
              <a:defRPr/>
            </a:pPr>
            <a:fld id="{13049020-E4F5-42EA-B530-15EC7B4922BA}" type="slidenum">
              <a:rPr lang="en-US" altLang="es-MX"/>
              <a:pPr>
                <a:defRPr/>
              </a:pPr>
              <a:t>52</a:t>
            </a:fld>
            <a:endParaRPr lang="en-US" altLang="es-MX"/>
          </a:p>
        </p:txBody>
      </p:sp>
      <p:sp>
        <p:nvSpPr>
          <p:cNvPr id="18434" name="Título 1">
            <a:extLst>
              <a:ext uri="{FF2B5EF4-FFF2-40B4-BE49-F238E27FC236}">
                <a16:creationId xmlns:a16="http://schemas.microsoft.com/office/drawing/2014/main" id="{893F2A91-E6CD-E5D8-E399-C4E7F2B2780F}"/>
              </a:ext>
            </a:extLst>
          </p:cNvPr>
          <p:cNvSpPr>
            <a:spLocks noGrp="1"/>
          </p:cNvSpPr>
          <p:nvPr>
            <p:ph type="title" idx="4294967295"/>
          </p:nvPr>
        </p:nvSpPr>
        <p:spPr>
          <a:xfrm>
            <a:off x="0" y="287338"/>
            <a:ext cx="9144000" cy="595312"/>
          </a:xfrm>
        </p:spPr>
        <p:txBody>
          <a:bodyPr/>
          <a:lstStyle/>
          <a:p>
            <a:pPr algn="ctr" eaLnBrk="1" fontAlgn="auto" hangingPunct="1">
              <a:spcAft>
                <a:spcPts val="0"/>
              </a:spcAft>
              <a:defRPr/>
            </a:pPr>
            <a:r>
              <a:rPr lang="es-419" altLang="en-US" sz="3600" dirty="0">
                <a:solidFill>
                  <a:schemeClr val="tx1"/>
                </a:solidFill>
              </a:rPr>
              <a:t>Que es un algoritmo?</a:t>
            </a:r>
          </a:p>
        </p:txBody>
      </p:sp>
      <p:sp>
        <p:nvSpPr>
          <p:cNvPr id="30726" name="Marcador de contenido 2">
            <a:extLst>
              <a:ext uri="{FF2B5EF4-FFF2-40B4-BE49-F238E27FC236}">
                <a16:creationId xmlns:a16="http://schemas.microsoft.com/office/drawing/2014/main" id="{0E9D91CC-4579-C418-17C1-6808F312A243}"/>
              </a:ext>
            </a:extLst>
          </p:cNvPr>
          <p:cNvSpPr>
            <a:spLocks noGrp="1" noChangeArrowheads="1"/>
          </p:cNvSpPr>
          <p:nvPr>
            <p:ph idx="4294967295"/>
          </p:nvPr>
        </p:nvSpPr>
        <p:spPr>
          <a:xfrm>
            <a:off x="212725" y="917575"/>
            <a:ext cx="8559800" cy="5132388"/>
          </a:xfrm>
        </p:spPr>
        <p:txBody>
          <a:bodyPr/>
          <a:lstStyle/>
          <a:p>
            <a:pPr marL="0" indent="0" eaLnBrk="1" hangingPunct="1">
              <a:buFont typeface="Calibri" panose="020F0502020204030204" pitchFamily="34" charset="0"/>
              <a:buNone/>
            </a:pPr>
            <a:r>
              <a:rPr lang="es-ES" altLang="en-US">
                <a:solidFill>
                  <a:schemeClr val="tx1"/>
                </a:solidFill>
                <a:latin typeface="Lato" panose="020F0502020204030203" pitchFamily="34" charset="0"/>
              </a:rPr>
              <a:t>En los términos más simples, un algoritmo es un conjunto de reglas para llevar a cabo algunos cálculos para resolver un problema. Está diseñado para producir resultados para cualquier entrada válida de acuerdo con las instrucciones definidas con precisión. </a:t>
            </a:r>
          </a:p>
          <a:p>
            <a:pPr marL="0" indent="0" eaLnBrk="1" hangingPunct="1">
              <a:buFont typeface="Calibri" panose="020F0502020204030204" pitchFamily="34" charset="0"/>
              <a:buNone/>
            </a:pPr>
            <a:endParaRPr lang="es-ES" altLang="en-US">
              <a:solidFill>
                <a:schemeClr val="tx1"/>
              </a:solidFill>
              <a:latin typeface="Lato" panose="020F0502020204030203" pitchFamily="34" charset="0"/>
            </a:endParaRPr>
          </a:p>
          <a:p>
            <a:pPr marL="0" indent="0" eaLnBrk="1" hangingPunct="1">
              <a:buFont typeface="Calibri" panose="020F0502020204030204" pitchFamily="34" charset="0"/>
              <a:buNone/>
            </a:pPr>
            <a:r>
              <a:rPr lang="es-ES" altLang="en-US" i="1">
                <a:solidFill>
                  <a:schemeClr val="accent1"/>
                </a:solidFill>
                <a:latin typeface="Lato" panose="020F0502020204030203" pitchFamily="34" charset="0"/>
              </a:rPr>
              <a:t>"Un algoritmo es un conjunto finito de instrucciones inequívocas que, dado algún conjunto de condiciones iniciales, se pueden realizar en una secuencia prescrita para lograr un cierto objetivo y que tiene un conjunto reconocible de condiciones finales, así como un tiempo finito.“</a:t>
            </a:r>
          </a:p>
          <a:p>
            <a:pPr marL="0" indent="0" eaLnBrk="1" hangingPunct="1">
              <a:buFont typeface="Calibri" panose="020F0502020204030204" pitchFamily="34" charset="0"/>
              <a:buNone/>
            </a:pPr>
            <a:r>
              <a:rPr lang="es-ES" altLang="en-US" i="1">
                <a:solidFill>
                  <a:schemeClr val="tx1"/>
                </a:solidFill>
                <a:latin typeface="Lato" panose="020F0502020204030203" pitchFamily="34" charset="0"/>
              </a:rPr>
              <a:t>
</a:t>
            </a:r>
            <a:r>
              <a:rPr lang="es-ES" altLang="en-US">
                <a:solidFill>
                  <a:schemeClr val="tx1"/>
                </a:solidFill>
                <a:latin typeface="Lato" panose="020F0502020204030203" pitchFamily="34" charset="0"/>
              </a:rPr>
              <a:t>Diseñar un algoritmo es un esfuerzo para crear una receta matemática de la manera más eficiente que se puede utilizar eficazmente para resolver un problema del mundo real. Esta receta se puede utilizar como base para desarrollar una solución matemática más reutilizable y genérica que se puede aplicar a un conjunto más amplio de problemas similares.
</a:t>
            </a:r>
            <a:endParaRPr lang="es-419" altLang="en-US" sz="2400">
              <a:solidFill>
                <a:schemeClr val="tx1"/>
              </a:solidFill>
            </a:endParaRPr>
          </a:p>
        </p:txBody>
      </p:sp>
      <p:sp>
        <p:nvSpPr>
          <p:cNvPr id="7" name="CuadroTexto 6">
            <a:extLst>
              <a:ext uri="{FF2B5EF4-FFF2-40B4-BE49-F238E27FC236}">
                <a16:creationId xmlns:a16="http://schemas.microsoft.com/office/drawing/2014/main" id="{3BCB130C-0172-585E-0475-3922F9DBFD1E}"/>
              </a:ext>
            </a:extLst>
          </p:cNvPr>
          <p:cNvSpPr txBox="1"/>
          <p:nvPr/>
        </p:nvSpPr>
        <p:spPr>
          <a:xfrm>
            <a:off x="2765425" y="6393776"/>
            <a:ext cx="4178595" cy="430887"/>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342900" indent="-342900">
              <a:buFontTx/>
              <a:buAutoNum type="arabicPeriod"/>
              <a:defRPr/>
            </a:pPr>
            <a:r>
              <a:rPr lang="es-419" sz="1100" dirty="0">
                <a:highlight>
                  <a:srgbClr val="C0C0C0"/>
                </a:highlight>
              </a:rPr>
              <a:t>Conceptos de lógica y programación.</a:t>
            </a:r>
          </a:p>
          <a:p>
            <a:pPr lvl="1">
              <a:defRPr/>
            </a:pPr>
            <a:r>
              <a:rPr lang="es-419" sz="1100" dirty="0">
                <a:highlight>
                  <a:srgbClr val="C0C0C0"/>
                </a:highlight>
              </a:rPr>
              <a:t>1.4. Algoritmos.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2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2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7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754" name="Marcador de fecha 1">
            <a:extLst>
              <a:ext uri="{FF2B5EF4-FFF2-40B4-BE49-F238E27FC236}">
                <a16:creationId xmlns:a16="http://schemas.microsoft.com/office/drawing/2014/main" id="{3F2D7806-CBF1-6A44-9F45-A6D1020751AD}"/>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591DD493-64AF-4643-A33C-B144079AC914}" type="datetime1">
              <a:rPr lang="en-US" altLang="es-MX" smtClean="0">
                <a:solidFill>
                  <a:srgbClr val="FFFFFF"/>
                </a:solidFill>
              </a:rPr>
              <a:pPr/>
              <a:t>9/18/2024</a:t>
            </a:fld>
            <a:endParaRPr lang="en-US" altLang="es-MX">
              <a:solidFill>
                <a:srgbClr val="FFFFFF"/>
              </a:solidFill>
            </a:endParaRPr>
          </a:p>
        </p:txBody>
      </p:sp>
      <p:sp>
        <p:nvSpPr>
          <p:cNvPr id="3" name="Marcador de pie de página 2">
            <a:extLst>
              <a:ext uri="{FF2B5EF4-FFF2-40B4-BE49-F238E27FC236}">
                <a16:creationId xmlns:a16="http://schemas.microsoft.com/office/drawing/2014/main" id="{B63A8CF1-710F-EB77-BED2-8F7B26DE3887}"/>
              </a:ext>
            </a:extLst>
          </p:cNvPr>
          <p:cNvSpPr>
            <a:spLocks noGrp="1"/>
          </p:cNvSpPr>
          <p:nvPr>
            <p:ph type="ftr" sz="quarter" idx="11"/>
          </p:nvPr>
        </p:nvSpPr>
        <p:spPr/>
        <p:txBody>
          <a:bodyPr/>
          <a:lstStyle/>
          <a:p>
            <a:pPr>
              <a:defRPr/>
            </a:pPr>
            <a:r>
              <a:rPr lang="en-US" altLang="es-MX"/>
              <a:t>Fundamentos de Programación</a:t>
            </a:r>
          </a:p>
        </p:txBody>
      </p:sp>
      <p:sp>
        <p:nvSpPr>
          <p:cNvPr id="4" name="Marcador de número de diapositiva 3">
            <a:extLst>
              <a:ext uri="{FF2B5EF4-FFF2-40B4-BE49-F238E27FC236}">
                <a16:creationId xmlns:a16="http://schemas.microsoft.com/office/drawing/2014/main" id="{6471A95D-A6F5-CDE6-F3C6-DFABD7A58E8E}"/>
              </a:ext>
            </a:extLst>
          </p:cNvPr>
          <p:cNvSpPr>
            <a:spLocks noGrp="1"/>
          </p:cNvSpPr>
          <p:nvPr>
            <p:ph type="sldNum" sz="quarter" idx="12"/>
          </p:nvPr>
        </p:nvSpPr>
        <p:spPr/>
        <p:txBody>
          <a:bodyPr/>
          <a:lstStyle/>
          <a:p>
            <a:pPr>
              <a:defRPr/>
            </a:pPr>
            <a:fld id="{0C5B14D2-25B2-4572-95E5-E09A8AF3B94E}" type="slidenum">
              <a:rPr lang="en-US" altLang="es-MX" smtClean="0"/>
              <a:pPr>
                <a:defRPr/>
              </a:pPr>
              <a:t>53</a:t>
            </a:fld>
            <a:endParaRPr lang="en-US" altLang="es-MX"/>
          </a:p>
        </p:txBody>
      </p:sp>
      <p:sp>
        <p:nvSpPr>
          <p:cNvPr id="5" name="Título 1">
            <a:extLst>
              <a:ext uri="{FF2B5EF4-FFF2-40B4-BE49-F238E27FC236}">
                <a16:creationId xmlns:a16="http://schemas.microsoft.com/office/drawing/2014/main" id="{8F2CD376-7D0C-B414-D90E-BB6D703D751A}"/>
              </a:ext>
            </a:extLst>
          </p:cNvPr>
          <p:cNvSpPr txBox="1">
            <a:spLocks/>
          </p:cNvSpPr>
          <p:nvPr/>
        </p:nvSpPr>
        <p:spPr>
          <a:xfrm>
            <a:off x="0" y="287338"/>
            <a:ext cx="9144000" cy="595312"/>
          </a:xfrm>
          <a:prstGeom prst="rect">
            <a:avLst/>
          </a:prstGeom>
        </p:spPr>
        <p:txBody>
          <a:bodyPr anchor="b">
            <a:normAutofit/>
          </a:bodyPr>
          <a:lst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2pPr>
            <a:lvl3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3pPr>
            <a:lvl4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4pPr>
            <a:lvl5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a:lnSpc>
                <a:spcPct val="85000"/>
              </a:lnSpc>
              <a:spcBef>
                <a:spcPct val="0"/>
              </a:spcBef>
              <a:spcAft>
                <a:spcPct val="0"/>
              </a:spcAft>
              <a:defRPr sz="4800">
                <a:solidFill>
                  <a:srgbClr val="404040"/>
                </a:solidFill>
                <a:latin typeface="Calibri Light" panose="020F0302020204030204" pitchFamily="34" charset="0"/>
              </a:defRPr>
            </a:lvl9pPr>
          </a:lstStyle>
          <a:p>
            <a:pPr algn="ctr" defTabSz="914400" eaLnBrk="1" fontAlgn="auto" hangingPunct="1">
              <a:spcAft>
                <a:spcPts val="0"/>
              </a:spcAft>
              <a:defRPr/>
            </a:pPr>
            <a:r>
              <a:rPr lang="es-419" altLang="en-US" sz="3600" dirty="0">
                <a:solidFill>
                  <a:schemeClr val="tx1"/>
                </a:solidFill>
              </a:rPr>
              <a:t>Proceso de Racionalidad</a:t>
            </a:r>
          </a:p>
        </p:txBody>
      </p:sp>
      <p:sp>
        <p:nvSpPr>
          <p:cNvPr id="74758" name="Content Placeholder 2">
            <a:extLst>
              <a:ext uri="{FF2B5EF4-FFF2-40B4-BE49-F238E27FC236}">
                <a16:creationId xmlns:a16="http://schemas.microsoft.com/office/drawing/2014/main" id="{E21E7DF8-3186-BC59-B0AB-554B8592F525}"/>
              </a:ext>
            </a:extLst>
          </p:cNvPr>
          <p:cNvSpPr txBox="1">
            <a:spLocks noChangeArrowheads="1"/>
          </p:cNvSpPr>
          <p:nvPr/>
        </p:nvSpPr>
        <p:spPr bwMode="auto">
          <a:xfrm>
            <a:off x="457200" y="1028700"/>
            <a:ext cx="8229600"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914400" indent="-45720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566738"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1389063" indent="-182563"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1846263" indent="-182563"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2303463" indent="-182563"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2760663" indent="-182563"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defTabSz="914400" eaLnBrk="1" hangingPunct="1">
              <a:buFont typeface="Arial" panose="020B0604020202020204" pitchFamily="34" charset="0"/>
              <a:buNone/>
            </a:pPr>
            <a:r>
              <a:rPr lang="es-ES_tradnl" altLang="es-MX" sz="2200"/>
              <a:t>Es la actividad de la mente, un proceso racional, objetivo y externo derivado de buscar solución a problemas.</a:t>
            </a:r>
          </a:p>
          <a:p>
            <a:pPr defTabSz="914400" eaLnBrk="1" hangingPunct="1">
              <a:buFont typeface="Arial" panose="020B0604020202020204" pitchFamily="34" charset="0"/>
              <a:buNone/>
            </a:pPr>
            <a:endParaRPr lang="es-ES_tradnl" altLang="es-MX" sz="2200"/>
          </a:p>
          <a:p>
            <a:pPr defTabSz="914400" eaLnBrk="1" hangingPunct="1">
              <a:buFont typeface="Arial" panose="020B0604020202020204" pitchFamily="34" charset="0"/>
              <a:buNone/>
            </a:pPr>
            <a:endParaRPr lang="es-ES_tradnl" altLang="es-MX" sz="2200"/>
          </a:p>
          <a:p>
            <a:pPr defTabSz="914400" eaLnBrk="1" hangingPunct="1">
              <a:buFont typeface="Arial" panose="020B0604020202020204" pitchFamily="34" charset="0"/>
              <a:buNone/>
            </a:pPr>
            <a:endParaRPr lang="es-ES_tradnl" altLang="es-MX" sz="2200"/>
          </a:p>
          <a:p>
            <a:pPr algn="ctr" defTabSz="914400" eaLnBrk="1" hangingPunct="1">
              <a:buFont typeface="Arial" panose="020B0604020202020204" pitchFamily="34" charset="0"/>
              <a:buNone/>
            </a:pPr>
            <a:r>
              <a:rPr lang="es-ES_tradnl" altLang="es-MX" sz="2600"/>
              <a:t>Elementos de la racionalidad.</a:t>
            </a:r>
          </a:p>
          <a:p>
            <a:pPr algn="ctr" defTabSz="914400" eaLnBrk="1" hangingPunct="1">
              <a:buFont typeface="Arial" panose="020B0604020202020204" pitchFamily="34" charset="0"/>
              <a:buNone/>
            </a:pPr>
            <a:endParaRPr lang="es-ES_tradnl" altLang="es-MX" sz="2600"/>
          </a:p>
          <a:p>
            <a:pPr lvl="1" defTabSz="914400" eaLnBrk="1" hangingPunct="1">
              <a:buFont typeface="Calibri" panose="020F0502020204030204" pitchFamily="34" charset="0"/>
              <a:buAutoNum type="arabicPeriod"/>
            </a:pPr>
            <a:r>
              <a:rPr lang="es-ES_tradnl" altLang="es-MX" sz="2200"/>
              <a:t>Medida de desempeño que definen los criterios de éxito.</a:t>
            </a:r>
          </a:p>
          <a:p>
            <a:pPr lvl="1" defTabSz="914400" eaLnBrk="1" hangingPunct="1">
              <a:buFont typeface="Calibri" panose="020F0502020204030204" pitchFamily="34" charset="0"/>
              <a:buAutoNum type="arabicPeriod"/>
            </a:pPr>
            <a:r>
              <a:rPr lang="es-ES_tradnl" altLang="es-MX" sz="2200"/>
              <a:t>El conocimiento del ambiente.</a:t>
            </a:r>
          </a:p>
          <a:p>
            <a:pPr lvl="1" defTabSz="914400" eaLnBrk="1" hangingPunct="1">
              <a:buFont typeface="Calibri" panose="020F0502020204030204" pitchFamily="34" charset="0"/>
              <a:buAutoNum type="arabicPeriod"/>
            </a:pPr>
            <a:r>
              <a:rPr lang="es-ES_tradnl" altLang="es-MX" sz="2200"/>
              <a:t>Acciones que podemos tomar.</a:t>
            </a:r>
          </a:p>
          <a:p>
            <a:pPr lvl="1" defTabSz="914400" eaLnBrk="1" hangingPunct="1">
              <a:buFont typeface="Calibri" panose="020F0502020204030204" pitchFamily="34" charset="0"/>
              <a:buAutoNum type="arabicPeriod"/>
            </a:pPr>
            <a:r>
              <a:rPr lang="es-ES_tradnl" altLang="es-MX" sz="2200"/>
              <a:t>La secuencia de decisiones que se han tomado desde punto inicial.</a:t>
            </a:r>
          </a:p>
        </p:txBody>
      </p:sp>
      <p:sp>
        <p:nvSpPr>
          <p:cNvPr id="7" name="Rectangle 1">
            <a:extLst>
              <a:ext uri="{FF2B5EF4-FFF2-40B4-BE49-F238E27FC236}">
                <a16:creationId xmlns:a16="http://schemas.microsoft.com/office/drawing/2014/main" id="{7C8335F7-D838-0653-7187-88D64068EFB7}"/>
              </a:ext>
            </a:extLst>
          </p:cNvPr>
          <p:cNvSpPr/>
          <p:nvPr/>
        </p:nvSpPr>
        <p:spPr>
          <a:xfrm>
            <a:off x="1216025" y="1944688"/>
            <a:ext cx="1352550" cy="839787"/>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s-MX" dirty="0"/>
              <a:t>Agente Generador</a:t>
            </a:r>
          </a:p>
        </p:txBody>
      </p:sp>
      <p:sp>
        <p:nvSpPr>
          <p:cNvPr id="8" name="Rectangle 4">
            <a:extLst>
              <a:ext uri="{FF2B5EF4-FFF2-40B4-BE49-F238E27FC236}">
                <a16:creationId xmlns:a16="http://schemas.microsoft.com/office/drawing/2014/main" id="{A5625F23-DF8F-F488-81F9-5812EFF9D6E1}"/>
              </a:ext>
            </a:extLst>
          </p:cNvPr>
          <p:cNvSpPr/>
          <p:nvPr/>
        </p:nvSpPr>
        <p:spPr>
          <a:xfrm>
            <a:off x="3544888" y="1944688"/>
            <a:ext cx="1350962" cy="839787"/>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s-MX" dirty="0"/>
              <a:t>Prueba</a:t>
            </a:r>
          </a:p>
        </p:txBody>
      </p:sp>
      <p:sp>
        <p:nvSpPr>
          <p:cNvPr id="9" name="Rectangle 5">
            <a:extLst>
              <a:ext uri="{FF2B5EF4-FFF2-40B4-BE49-F238E27FC236}">
                <a16:creationId xmlns:a16="http://schemas.microsoft.com/office/drawing/2014/main" id="{130C2142-8913-C0E8-4F89-BDADA5D55149}"/>
              </a:ext>
            </a:extLst>
          </p:cNvPr>
          <p:cNvSpPr/>
          <p:nvPr/>
        </p:nvSpPr>
        <p:spPr>
          <a:xfrm>
            <a:off x="6073775" y="1944688"/>
            <a:ext cx="1350963" cy="39370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s-MX" dirty="0"/>
              <a:t>Exito</a:t>
            </a:r>
          </a:p>
        </p:txBody>
      </p:sp>
      <p:sp>
        <p:nvSpPr>
          <p:cNvPr id="10" name="Rectangle 6">
            <a:extLst>
              <a:ext uri="{FF2B5EF4-FFF2-40B4-BE49-F238E27FC236}">
                <a16:creationId xmlns:a16="http://schemas.microsoft.com/office/drawing/2014/main" id="{9DDAB81B-83D7-1E71-F903-D0DD0CB10267}"/>
              </a:ext>
            </a:extLst>
          </p:cNvPr>
          <p:cNvSpPr/>
          <p:nvPr/>
        </p:nvSpPr>
        <p:spPr>
          <a:xfrm>
            <a:off x="6073775" y="2378075"/>
            <a:ext cx="1350963" cy="39370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s-MX" dirty="0"/>
              <a:t>Fracaso</a:t>
            </a:r>
          </a:p>
        </p:txBody>
      </p:sp>
      <p:cxnSp>
        <p:nvCxnSpPr>
          <p:cNvPr id="11" name="Straight Arrow Connector 7">
            <a:extLst>
              <a:ext uri="{FF2B5EF4-FFF2-40B4-BE49-F238E27FC236}">
                <a16:creationId xmlns:a16="http://schemas.microsoft.com/office/drawing/2014/main" id="{2AD23131-6A54-3B8B-D10E-B754A61594F1}"/>
              </a:ext>
            </a:extLst>
          </p:cNvPr>
          <p:cNvCxnSpPr>
            <a:cxnSpLocks noChangeShapeType="1"/>
            <a:stCxn id="7" idx="3"/>
            <a:endCxn id="8" idx="1"/>
          </p:cNvCxnSpPr>
          <p:nvPr/>
        </p:nvCxnSpPr>
        <p:spPr bwMode="auto">
          <a:xfrm>
            <a:off x="2568575" y="2363788"/>
            <a:ext cx="976313" cy="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p:spPr>
      </p:cxnSp>
      <p:cxnSp>
        <p:nvCxnSpPr>
          <p:cNvPr id="12" name="Straight Arrow Connector 9">
            <a:extLst>
              <a:ext uri="{FF2B5EF4-FFF2-40B4-BE49-F238E27FC236}">
                <a16:creationId xmlns:a16="http://schemas.microsoft.com/office/drawing/2014/main" id="{41D041DF-F00F-61CD-9B82-90112F6A6C25}"/>
              </a:ext>
            </a:extLst>
          </p:cNvPr>
          <p:cNvCxnSpPr>
            <a:cxnSpLocks noChangeShapeType="1"/>
            <a:stCxn id="8" idx="3"/>
            <a:endCxn id="9" idx="1"/>
          </p:cNvCxnSpPr>
          <p:nvPr/>
        </p:nvCxnSpPr>
        <p:spPr bwMode="auto">
          <a:xfrm flipV="1">
            <a:off x="4895850" y="2141538"/>
            <a:ext cx="1177925" cy="2222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p:spPr>
      </p:cxnSp>
      <p:cxnSp>
        <p:nvCxnSpPr>
          <p:cNvPr id="13" name="Straight Arrow Connector 12">
            <a:extLst>
              <a:ext uri="{FF2B5EF4-FFF2-40B4-BE49-F238E27FC236}">
                <a16:creationId xmlns:a16="http://schemas.microsoft.com/office/drawing/2014/main" id="{87E81860-1FD9-4FE7-FCFC-80DF7080E7A7}"/>
              </a:ext>
            </a:extLst>
          </p:cNvPr>
          <p:cNvCxnSpPr>
            <a:cxnSpLocks noChangeShapeType="1"/>
            <a:stCxn id="8" idx="3"/>
            <a:endCxn id="10" idx="1"/>
          </p:cNvCxnSpPr>
          <p:nvPr/>
        </p:nvCxnSpPr>
        <p:spPr bwMode="auto">
          <a:xfrm>
            <a:off x="4895850" y="2363788"/>
            <a:ext cx="1177925" cy="21113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Marcador de fecha 3">
            <a:extLst>
              <a:ext uri="{FF2B5EF4-FFF2-40B4-BE49-F238E27FC236}">
                <a16:creationId xmlns:a16="http://schemas.microsoft.com/office/drawing/2014/main" id="{E22F3201-9A51-6116-3099-9385025DAAE4}"/>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B4D9E171-1331-48B0-B530-BE8FDB12840A}" type="datetime1">
              <a:rPr lang="en-US" altLang="en-US" smtClean="0">
                <a:solidFill>
                  <a:srgbClr val="FFFFFF"/>
                </a:solidFill>
              </a:rPr>
              <a:pPr/>
              <a:t>9/18/2024</a:t>
            </a:fld>
            <a:endParaRPr lang="en-US" altLang="en-US">
              <a:solidFill>
                <a:srgbClr val="FFFFFF"/>
              </a:solidFill>
            </a:endParaRPr>
          </a:p>
        </p:txBody>
      </p:sp>
      <p:sp>
        <p:nvSpPr>
          <p:cNvPr id="18437" name="Marcador de pie de página 4">
            <a:extLst>
              <a:ext uri="{FF2B5EF4-FFF2-40B4-BE49-F238E27FC236}">
                <a16:creationId xmlns:a16="http://schemas.microsoft.com/office/drawing/2014/main" id="{A56DB598-804C-A5B3-34C5-38D9D328E600}"/>
              </a:ext>
            </a:extLst>
          </p:cNvPr>
          <p:cNvSpPr>
            <a:spLocks noGrp="1" noChangeArrowheads="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s-MX"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3682A72D-942C-65CC-3F62-FA970074BC19}"/>
              </a:ext>
            </a:extLst>
          </p:cNvPr>
          <p:cNvSpPr>
            <a:spLocks noGrp="1"/>
          </p:cNvSpPr>
          <p:nvPr>
            <p:ph type="sldNum" sz="quarter" idx="12"/>
          </p:nvPr>
        </p:nvSpPr>
        <p:spPr/>
        <p:txBody>
          <a:bodyPr/>
          <a:lstStyle/>
          <a:p>
            <a:pPr>
              <a:defRPr/>
            </a:pPr>
            <a:fld id="{6E7744CA-F609-4E14-9571-F73062D1F71F}" type="slidenum">
              <a:rPr lang="en-US" altLang="es-MX"/>
              <a:pPr>
                <a:defRPr/>
              </a:pPr>
              <a:t>54</a:t>
            </a:fld>
            <a:endParaRPr lang="en-US" altLang="es-MX"/>
          </a:p>
        </p:txBody>
      </p:sp>
      <p:sp>
        <p:nvSpPr>
          <p:cNvPr id="18434" name="Título 1">
            <a:extLst>
              <a:ext uri="{FF2B5EF4-FFF2-40B4-BE49-F238E27FC236}">
                <a16:creationId xmlns:a16="http://schemas.microsoft.com/office/drawing/2014/main" id="{CE4FF1F5-AC17-FDC0-BDB7-90A2AE33BC05}"/>
              </a:ext>
            </a:extLst>
          </p:cNvPr>
          <p:cNvSpPr>
            <a:spLocks noGrp="1"/>
          </p:cNvSpPr>
          <p:nvPr>
            <p:ph type="title" idx="4294967295"/>
          </p:nvPr>
        </p:nvSpPr>
        <p:spPr>
          <a:xfrm>
            <a:off x="0" y="287338"/>
            <a:ext cx="9144000" cy="595312"/>
          </a:xfrm>
        </p:spPr>
        <p:txBody>
          <a:bodyPr/>
          <a:lstStyle/>
          <a:p>
            <a:pPr algn="ctr" eaLnBrk="1" fontAlgn="auto" hangingPunct="1">
              <a:spcAft>
                <a:spcPts val="0"/>
              </a:spcAft>
              <a:defRPr/>
            </a:pPr>
            <a:r>
              <a:rPr lang="es-419" altLang="en-US" sz="3600" dirty="0">
                <a:solidFill>
                  <a:schemeClr val="tx1"/>
                </a:solidFill>
              </a:rPr>
              <a:t>Modelación de problemas</a:t>
            </a:r>
          </a:p>
        </p:txBody>
      </p:sp>
      <p:sp>
        <p:nvSpPr>
          <p:cNvPr id="26630" name="Marcador de contenido 2">
            <a:extLst>
              <a:ext uri="{FF2B5EF4-FFF2-40B4-BE49-F238E27FC236}">
                <a16:creationId xmlns:a16="http://schemas.microsoft.com/office/drawing/2014/main" id="{ACDAEDE8-24D9-5AED-62C3-862634F7FDC6}"/>
              </a:ext>
            </a:extLst>
          </p:cNvPr>
          <p:cNvSpPr>
            <a:spLocks noGrp="1" noChangeArrowheads="1"/>
          </p:cNvSpPr>
          <p:nvPr>
            <p:ph idx="4294967295"/>
          </p:nvPr>
        </p:nvSpPr>
        <p:spPr>
          <a:xfrm>
            <a:off x="212725" y="917575"/>
            <a:ext cx="8559800" cy="5132388"/>
          </a:xfrm>
        </p:spPr>
        <p:txBody>
          <a:bodyPr/>
          <a:lstStyle/>
          <a:p>
            <a:pPr eaLnBrk="1" hangingPunct="1">
              <a:defRPr/>
            </a:pPr>
            <a:r>
              <a:rPr lang="es-ES_tradnl" altLang="es-MX" sz="1600" dirty="0">
                <a:latin typeface="Arial" panose="020B0604020202020204" pitchFamily="34" charset="0"/>
                <a:cs typeface="Arial" panose="020B0604020202020204" pitchFamily="34" charset="0"/>
              </a:rPr>
              <a:t>Identificar las partes del problema que son importantes para la solución y obviar aquellas que no lo son y “Dividir los problemas en subproblemas. Es muy importante si investigar si existen algoritmos (técnicas/estrategias) ya creados que hayan resuelto el problema anteriormente.</a:t>
            </a:r>
          </a:p>
          <a:p>
            <a:pPr eaLnBrk="1" hangingPunct="1">
              <a:defRPr/>
            </a:pPr>
            <a:endParaRPr lang="es-ES_tradnl" altLang="es-MX" sz="1600" dirty="0">
              <a:latin typeface="Arial" panose="020B0604020202020204" pitchFamily="34" charset="0"/>
              <a:cs typeface="Arial" panose="020B0604020202020204" pitchFamily="34" charset="0"/>
            </a:endParaRPr>
          </a:p>
          <a:p>
            <a:pPr eaLnBrk="1" hangingPunct="1">
              <a:defRPr/>
            </a:pPr>
            <a:r>
              <a:rPr lang="es-ES_tradnl" altLang="es-MX" sz="1600" dirty="0">
                <a:latin typeface="Arial" panose="020B0604020202020204" pitchFamily="34" charset="0"/>
                <a:cs typeface="Arial" panose="020B0604020202020204" pitchFamily="34" charset="0"/>
              </a:rPr>
              <a:t>Medir y contar las partes más importantes del problema.</a:t>
            </a:r>
          </a:p>
          <a:p>
            <a:pPr eaLnBrk="1" hangingPunct="1">
              <a:defRPr/>
            </a:pPr>
            <a:endParaRPr lang="es-ES_tradnl" altLang="es-MX" sz="1600" dirty="0">
              <a:latin typeface="Arial" panose="020B0604020202020204" pitchFamily="34" charset="0"/>
              <a:cs typeface="Arial" panose="020B0604020202020204" pitchFamily="34" charset="0"/>
            </a:endParaRPr>
          </a:p>
          <a:p>
            <a:pPr eaLnBrk="1" hangingPunct="1">
              <a:defRPr/>
            </a:pPr>
            <a:r>
              <a:rPr lang="es-ES_tradnl" altLang="es-MX" sz="1600" dirty="0">
                <a:latin typeface="Arial" panose="020B0604020202020204" pitchFamily="34" charset="0"/>
                <a:cs typeface="Arial" panose="020B0604020202020204" pitchFamily="34" charset="0"/>
              </a:rPr>
              <a:t>Identificar los </a:t>
            </a:r>
            <a:r>
              <a:rPr lang="es-ES_tradnl" altLang="en-US" sz="1600" dirty="0">
                <a:latin typeface="Arial" panose="020B0604020202020204" pitchFamily="34" charset="0"/>
                <a:cs typeface="Arial" panose="020B0604020202020204" pitchFamily="34" charset="0"/>
              </a:rPr>
              <a:t>“</a:t>
            </a:r>
            <a:r>
              <a:rPr lang="es-ES_tradnl" altLang="es-MX" sz="1600" dirty="0">
                <a:latin typeface="Arial" panose="020B0604020202020204" pitchFamily="34" charset="0"/>
                <a:cs typeface="Arial" panose="020B0604020202020204" pitchFamily="34" charset="0"/>
              </a:rPr>
              <a:t>operadores</a:t>
            </a:r>
            <a:r>
              <a:rPr lang="es-ES_tradnl" altLang="en-US" sz="1600" dirty="0">
                <a:latin typeface="Arial" panose="020B0604020202020204" pitchFamily="34" charset="0"/>
                <a:cs typeface="Arial" panose="020B0604020202020204" pitchFamily="34" charset="0"/>
              </a:rPr>
              <a:t>”</a:t>
            </a:r>
            <a:r>
              <a:rPr lang="es-ES_tradnl" altLang="es-MX" sz="1600" dirty="0">
                <a:latin typeface="Arial" panose="020B0604020202020204" pitchFamily="34" charset="0"/>
                <a:cs typeface="Arial" panose="020B0604020202020204" pitchFamily="34" charset="0"/>
              </a:rPr>
              <a:t> que pueden ser ocupados para cambiar la realidad o el entorno. (Modelo Estado Espacio).</a:t>
            </a:r>
          </a:p>
          <a:p>
            <a:pPr eaLnBrk="1" hangingPunct="1">
              <a:defRPr/>
            </a:pPr>
            <a:endParaRPr lang="es-ES_tradnl" altLang="es-MX" sz="1600" dirty="0">
              <a:latin typeface="Arial" panose="020B0604020202020204" pitchFamily="34" charset="0"/>
              <a:cs typeface="Arial" panose="020B0604020202020204" pitchFamily="34" charset="0"/>
            </a:endParaRPr>
          </a:p>
          <a:p>
            <a:pPr eaLnBrk="1" hangingPunct="1">
              <a:defRPr/>
            </a:pPr>
            <a:r>
              <a:rPr lang="es-ES_tradnl" altLang="es-MX" sz="1600" dirty="0">
                <a:latin typeface="Arial" panose="020B0604020202020204" pitchFamily="34" charset="0"/>
                <a:cs typeface="Arial" panose="020B0604020202020204" pitchFamily="34" charset="0"/>
              </a:rPr>
              <a:t>La medición de esta realidad nos lleva a errores en la solución o estados indeseables.</a:t>
            </a:r>
          </a:p>
          <a:p>
            <a:pPr eaLnBrk="1" hangingPunct="1">
              <a:defRPr/>
            </a:pPr>
            <a:endParaRPr lang="es-ES_tradnl" altLang="es-MX" sz="1600" dirty="0">
              <a:latin typeface="Arial" panose="020B0604020202020204" pitchFamily="34" charset="0"/>
              <a:cs typeface="Arial" panose="020B0604020202020204" pitchFamily="34" charset="0"/>
            </a:endParaRPr>
          </a:p>
          <a:p>
            <a:pPr eaLnBrk="1" hangingPunct="1">
              <a:defRPr/>
            </a:pPr>
            <a:r>
              <a:rPr lang="es-ES_tradnl" altLang="es-MX" sz="1600" dirty="0">
                <a:latin typeface="Arial" panose="020B0604020202020204" pitchFamily="34" charset="0"/>
                <a:cs typeface="Arial" panose="020B0604020202020204" pitchFamily="34" charset="0"/>
              </a:rPr>
              <a:t>Las suma de los estados solución y los estados con errores pueden extender la complejidad de la solución en tiempos y recursos</a:t>
            </a:r>
            <a:r>
              <a:rPr lang="es-ES_tradnl" altLang="es-MX" dirty="0">
                <a:latin typeface="Arial" panose="020B0604020202020204" pitchFamily="34" charset="0"/>
                <a:cs typeface="Arial" panose="020B0604020202020204" pitchFamily="34" charset="0"/>
              </a:rPr>
              <a:t>.</a:t>
            </a:r>
          </a:p>
          <a:p>
            <a:pPr marL="0" indent="0" eaLnBrk="1" hangingPunct="1">
              <a:buFont typeface="Calibri" panose="020F0502020204030204" pitchFamily="34" charset="0"/>
              <a:buNone/>
              <a:defRPr/>
            </a:pPr>
            <a:r>
              <a:rPr lang="es-ES" altLang="en-US" dirty="0">
                <a:solidFill>
                  <a:schemeClr val="tx1"/>
                </a:solidFill>
                <a:latin typeface="Lato"/>
              </a:rPr>
              <a:t>
</a:t>
            </a:r>
            <a:endParaRPr lang="es-419" altLang="en-US" sz="2400" dirty="0">
              <a:solidFill>
                <a:schemeClr val="tx1"/>
              </a:solidFill>
            </a:endParaRPr>
          </a:p>
        </p:txBody>
      </p:sp>
      <p:sp>
        <p:nvSpPr>
          <p:cNvPr id="7" name="CuadroTexto 6">
            <a:extLst>
              <a:ext uri="{FF2B5EF4-FFF2-40B4-BE49-F238E27FC236}">
                <a16:creationId xmlns:a16="http://schemas.microsoft.com/office/drawing/2014/main" id="{45D0FA6C-E232-43F9-781E-594F86147796}"/>
              </a:ext>
            </a:extLst>
          </p:cNvPr>
          <p:cNvSpPr txBox="1"/>
          <p:nvPr/>
        </p:nvSpPr>
        <p:spPr>
          <a:xfrm>
            <a:off x="2765425" y="6393776"/>
            <a:ext cx="4178595" cy="430887"/>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342900" indent="-342900">
              <a:buFontTx/>
              <a:buAutoNum type="arabicPeriod"/>
              <a:defRPr/>
            </a:pPr>
            <a:r>
              <a:rPr lang="es-419" sz="1100" dirty="0">
                <a:highlight>
                  <a:srgbClr val="C0C0C0"/>
                </a:highlight>
              </a:rPr>
              <a:t>Conceptos de lógica y programación.</a:t>
            </a:r>
          </a:p>
          <a:p>
            <a:pPr lvl="1">
              <a:defRPr/>
            </a:pPr>
            <a:r>
              <a:rPr lang="es-419" sz="1100" dirty="0">
                <a:highlight>
                  <a:srgbClr val="C0C0C0"/>
                </a:highlight>
              </a:rPr>
              <a:t>1.4. Algoritmos.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Marcador de fecha 3">
            <a:extLst>
              <a:ext uri="{FF2B5EF4-FFF2-40B4-BE49-F238E27FC236}">
                <a16:creationId xmlns:a16="http://schemas.microsoft.com/office/drawing/2014/main" id="{AF43F407-C868-1C6F-7EDD-D98396B2D9E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624C27C-897D-4369-A5BF-A2775956443E}" type="datetime1">
              <a:rPr lang="en-US" altLang="en-US" smtClean="0">
                <a:solidFill>
                  <a:srgbClr val="FFFFFF"/>
                </a:solidFill>
              </a:rPr>
              <a:pPr/>
              <a:t>9/18/2024</a:t>
            </a:fld>
            <a:endParaRPr lang="en-US" altLang="en-US">
              <a:solidFill>
                <a:srgbClr val="FFFFFF"/>
              </a:solidFill>
            </a:endParaRPr>
          </a:p>
        </p:txBody>
      </p:sp>
      <p:sp>
        <p:nvSpPr>
          <p:cNvPr id="18437" name="Marcador de pie de página 4">
            <a:extLst>
              <a:ext uri="{FF2B5EF4-FFF2-40B4-BE49-F238E27FC236}">
                <a16:creationId xmlns:a16="http://schemas.microsoft.com/office/drawing/2014/main" id="{7013788B-647D-D013-AEDC-710873EFFB77}"/>
              </a:ext>
            </a:extLst>
          </p:cNvPr>
          <p:cNvSpPr>
            <a:spLocks noGrp="1" noChangeArrowheads="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s-MX"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80BFAD1A-C57F-C851-E1D5-49CC68736E41}"/>
              </a:ext>
            </a:extLst>
          </p:cNvPr>
          <p:cNvSpPr>
            <a:spLocks noGrp="1"/>
          </p:cNvSpPr>
          <p:nvPr>
            <p:ph type="sldNum" sz="quarter" idx="12"/>
          </p:nvPr>
        </p:nvSpPr>
        <p:spPr/>
        <p:txBody>
          <a:bodyPr/>
          <a:lstStyle/>
          <a:p>
            <a:pPr>
              <a:defRPr/>
            </a:pPr>
            <a:fld id="{1CD192B2-5B96-4B06-B419-AA78144662B2}" type="slidenum">
              <a:rPr lang="en-US" altLang="es-MX"/>
              <a:pPr>
                <a:defRPr/>
              </a:pPr>
              <a:t>55</a:t>
            </a:fld>
            <a:endParaRPr lang="en-US" altLang="es-MX"/>
          </a:p>
        </p:txBody>
      </p:sp>
      <p:sp>
        <p:nvSpPr>
          <p:cNvPr id="18434" name="Título 1">
            <a:extLst>
              <a:ext uri="{FF2B5EF4-FFF2-40B4-BE49-F238E27FC236}">
                <a16:creationId xmlns:a16="http://schemas.microsoft.com/office/drawing/2014/main" id="{5F025FAF-5CD7-7166-D9B8-54460E6FD8E7}"/>
              </a:ext>
            </a:extLst>
          </p:cNvPr>
          <p:cNvSpPr>
            <a:spLocks noGrp="1"/>
          </p:cNvSpPr>
          <p:nvPr>
            <p:ph type="title" idx="4294967295"/>
          </p:nvPr>
        </p:nvSpPr>
        <p:spPr>
          <a:xfrm>
            <a:off x="0" y="287338"/>
            <a:ext cx="9144000" cy="595312"/>
          </a:xfrm>
        </p:spPr>
        <p:txBody>
          <a:bodyPr/>
          <a:lstStyle/>
          <a:p>
            <a:pPr algn="ctr" eaLnBrk="1" fontAlgn="auto" hangingPunct="1">
              <a:spcAft>
                <a:spcPts val="0"/>
              </a:spcAft>
              <a:defRPr/>
            </a:pPr>
            <a:r>
              <a:rPr lang="es-419" altLang="en-US" sz="3600" dirty="0">
                <a:solidFill>
                  <a:schemeClr val="tx1"/>
                </a:solidFill>
              </a:rPr>
              <a:t>Modelo Estado-Espacio</a:t>
            </a:r>
          </a:p>
        </p:txBody>
      </p:sp>
      <p:sp>
        <p:nvSpPr>
          <p:cNvPr id="26630" name="Marcador de contenido 2">
            <a:extLst>
              <a:ext uri="{FF2B5EF4-FFF2-40B4-BE49-F238E27FC236}">
                <a16:creationId xmlns:a16="http://schemas.microsoft.com/office/drawing/2014/main" id="{2C2DBD10-E039-853B-A066-0268DB4819C8}"/>
              </a:ext>
            </a:extLst>
          </p:cNvPr>
          <p:cNvSpPr>
            <a:spLocks noGrp="1" noChangeArrowheads="1"/>
          </p:cNvSpPr>
          <p:nvPr>
            <p:ph idx="4294967295"/>
          </p:nvPr>
        </p:nvSpPr>
        <p:spPr>
          <a:xfrm>
            <a:off x="212725" y="917575"/>
            <a:ext cx="8559800" cy="5132388"/>
          </a:xfrm>
        </p:spPr>
        <p:txBody>
          <a:bodyPr/>
          <a:lstStyle/>
          <a:p>
            <a:pPr eaLnBrk="1" hangingPunct="1">
              <a:defRPr/>
            </a:pPr>
            <a:r>
              <a:rPr lang="es-ES_tradnl" altLang="es-MX" sz="1600" dirty="0"/>
              <a:t>Un </a:t>
            </a:r>
            <a:r>
              <a:rPr lang="es-ES_tradnl" altLang="es-MX" sz="1600" u="sng" dirty="0"/>
              <a:t>estado inicial</a:t>
            </a:r>
            <a:r>
              <a:rPr lang="es-ES_tradnl" altLang="es-MX" sz="1600" dirty="0"/>
              <a:t>, algunas veces conocido como un estado de creencia.</a:t>
            </a:r>
          </a:p>
          <a:p>
            <a:pPr eaLnBrk="1" hangingPunct="1">
              <a:defRPr/>
            </a:pPr>
            <a:endParaRPr lang="es-ES_tradnl" altLang="es-MX" sz="1600" dirty="0"/>
          </a:p>
          <a:p>
            <a:pPr eaLnBrk="1" hangingPunct="1">
              <a:defRPr/>
            </a:pPr>
            <a:endParaRPr lang="es-ES_tradnl" altLang="es-MX" sz="1600" dirty="0"/>
          </a:p>
          <a:p>
            <a:pPr eaLnBrk="1" hangingPunct="1">
              <a:defRPr/>
            </a:pPr>
            <a:r>
              <a:rPr lang="es-ES_tradnl" altLang="es-MX" sz="1600" dirty="0"/>
              <a:t>Un conjunto de </a:t>
            </a:r>
            <a:r>
              <a:rPr lang="es-ES_tradnl" altLang="es-MX" sz="1600" u="sng" dirty="0"/>
              <a:t>estados finales o estados solución</a:t>
            </a:r>
            <a:r>
              <a:rPr lang="es-ES_tradnl" altLang="es-MX" sz="1600" dirty="0"/>
              <a:t>.</a:t>
            </a:r>
          </a:p>
          <a:p>
            <a:pPr eaLnBrk="1" hangingPunct="1">
              <a:defRPr/>
            </a:pPr>
            <a:endParaRPr lang="es-ES_tradnl" altLang="es-MX" sz="1600" dirty="0"/>
          </a:p>
          <a:p>
            <a:pPr eaLnBrk="1" hangingPunct="1">
              <a:defRPr/>
            </a:pPr>
            <a:endParaRPr lang="es-ES_tradnl" altLang="es-MX" sz="1600" dirty="0"/>
          </a:p>
          <a:p>
            <a:pPr eaLnBrk="1" hangingPunct="1">
              <a:defRPr/>
            </a:pPr>
            <a:r>
              <a:rPr lang="es-ES_tradnl" altLang="es-MX" sz="1600" dirty="0"/>
              <a:t>Los estados posibles y los </a:t>
            </a:r>
            <a:r>
              <a:rPr lang="es-ES_tradnl" altLang="es-MX" sz="1600" u="sng" dirty="0"/>
              <a:t>operadores</a:t>
            </a:r>
          </a:p>
          <a:p>
            <a:pPr eaLnBrk="1" hangingPunct="1">
              <a:defRPr/>
            </a:pPr>
            <a:endParaRPr lang="es-ES_tradnl" altLang="es-MX" sz="1600" dirty="0"/>
          </a:p>
          <a:p>
            <a:pPr eaLnBrk="1" hangingPunct="1">
              <a:defRPr/>
            </a:pPr>
            <a:endParaRPr lang="es-ES_tradnl" altLang="es-MX" sz="1600" dirty="0"/>
          </a:p>
          <a:p>
            <a:pPr eaLnBrk="1" hangingPunct="1">
              <a:defRPr/>
            </a:pPr>
            <a:r>
              <a:rPr lang="es-ES_tradnl" altLang="es-MX" sz="1600" dirty="0"/>
              <a:t>Reglas que aplican a la solución de problemas.</a:t>
            </a:r>
          </a:p>
          <a:p>
            <a:pPr eaLnBrk="1" hangingPunct="1">
              <a:defRPr/>
            </a:pPr>
            <a:endParaRPr lang="es-ES_tradnl" altLang="es-MX" sz="1600" dirty="0"/>
          </a:p>
          <a:p>
            <a:pPr eaLnBrk="1" hangingPunct="1">
              <a:defRPr/>
            </a:pPr>
            <a:endParaRPr lang="es-ES_tradnl" altLang="es-MX" sz="1600" dirty="0"/>
          </a:p>
          <a:p>
            <a:pPr eaLnBrk="1" hangingPunct="1">
              <a:defRPr/>
            </a:pPr>
            <a:r>
              <a:rPr lang="es-ES_tradnl" altLang="es-MX" sz="1600" dirty="0"/>
              <a:t>Costo de la ruta (opcional)</a:t>
            </a:r>
          </a:p>
          <a:p>
            <a:pPr marL="0" indent="0" eaLnBrk="1" hangingPunct="1">
              <a:buFont typeface="Calibri" panose="020F0502020204030204" pitchFamily="34" charset="0"/>
              <a:buNone/>
              <a:defRPr/>
            </a:pPr>
            <a:r>
              <a:rPr lang="es-ES" altLang="en-US" dirty="0">
                <a:solidFill>
                  <a:schemeClr val="tx1"/>
                </a:solidFill>
                <a:latin typeface="Lato"/>
              </a:rPr>
              <a:t>
</a:t>
            </a:r>
            <a:endParaRPr lang="es-419" altLang="en-US" sz="2400" dirty="0">
              <a:solidFill>
                <a:schemeClr val="tx1"/>
              </a:solidFill>
            </a:endParaRPr>
          </a:p>
        </p:txBody>
      </p:sp>
      <p:sp>
        <p:nvSpPr>
          <p:cNvPr id="7" name="CuadroTexto 6">
            <a:extLst>
              <a:ext uri="{FF2B5EF4-FFF2-40B4-BE49-F238E27FC236}">
                <a16:creationId xmlns:a16="http://schemas.microsoft.com/office/drawing/2014/main" id="{52C90082-6F8F-C48B-D5AC-7292732B0FF7}"/>
              </a:ext>
            </a:extLst>
          </p:cNvPr>
          <p:cNvSpPr txBox="1"/>
          <p:nvPr/>
        </p:nvSpPr>
        <p:spPr>
          <a:xfrm>
            <a:off x="2765425" y="6393776"/>
            <a:ext cx="4178595" cy="430887"/>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342900" indent="-342900">
              <a:buFontTx/>
              <a:buAutoNum type="arabicPeriod"/>
              <a:defRPr/>
            </a:pPr>
            <a:r>
              <a:rPr lang="es-419" sz="1100" dirty="0">
                <a:highlight>
                  <a:srgbClr val="C0C0C0"/>
                </a:highlight>
              </a:rPr>
              <a:t>Conceptos de lógica y programación.</a:t>
            </a:r>
          </a:p>
          <a:p>
            <a:pPr lvl="1">
              <a:defRPr/>
            </a:pPr>
            <a:r>
              <a:rPr lang="es-419" sz="1100" dirty="0">
                <a:highlight>
                  <a:srgbClr val="C0C0C0"/>
                </a:highlight>
              </a:rPr>
              <a:t>1.4. Algoritmos.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Date Placeholder 3">
            <a:extLst>
              <a:ext uri="{FF2B5EF4-FFF2-40B4-BE49-F238E27FC236}">
                <a16:creationId xmlns:a16="http://schemas.microsoft.com/office/drawing/2014/main" id="{1AE7CDDD-9B4B-C51F-6394-F1306112CB7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DC9ECD11-84A1-4349-BEA3-ADD4795A651A}" type="datetime1">
              <a:rPr lang="en-US" altLang="en-US" smtClean="0">
                <a:solidFill>
                  <a:srgbClr val="FFFFFF"/>
                </a:solidFill>
              </a:rPr>
              <a:pPr/>
              <a:t>9/18/2024</a:t>
            </a:fld>
            <a:endParaRPr lang="en-US" altLang="en-US">
              <a:solidFill>
                <a:srgbClr val="FFFFFF"/>
              </a:solidFill>
            </a:endParaRPr>
          </a:p>
        </p:txBody>
      </p:sp>
      <p:sp>
        <p:nvSpPr>
          <p:cNvPr id="22532" name="Footer Placeholder 1">
            <a:extLst>
              <a:ext uri="{FF2B5EF4-FFF2-40B4-BE49-F238E27FC236}">
                <a16:creationId xmlns:a16="http://schemas.microsoft.com/office/drawing/2014/main" id="{AD04BF28-6261-5E32-119C-A7BD4C578962}"/>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A67884C9-9DEB-0043-5310-0F70DE493A55}"/>
              </a:ext>
            </a:extLst>
          </p:cNvPr>
          <p:cNvSpPr>
            <a:spLocks noGrp="1"/>
          </p:cNvSpPr>
          <p:nvPr>
            <p:ph type="sldNum" sz="quarter" idx="12"/>
          </p:nvPr>
        </p:nvSpPr>
        <p:spPr/>
        <p:txBody>
          <a:bodyPr/>
          <a:lstStyle/>
          <a:p>
            <a:pPr>
              <a:defRPr/>
            </a:pPr>
            <a:fld id="{814AB98C-EB23-4B7C-999F-84CCA6D7B3EA}" type="slidenum">
              <a:rPr lang="en-US" altLang="es-MX"/>
              <a:pPr>
                <a:defRPr/>
              </a:pPr>
              <a:t>56</a:t>
            </a:fld>
            <a:endParaRPr lang="en-US" altLang="es-MX"/>
          </a:p>
        </p:txBody>
      </p:sp>
      <p:sp>
        <p:nvSpPr>
          <p:cNvPr id="22530" name="Title 1">
            <a:extLst>
              <a:ext uri="{FF2B5EF4-FFF2-40B4-BE49-F238E27FC236}">
                <a16:creationId xmlns:a16="http://schemas.microsoft.com/office/drawing/2014/main" id="{6F850CF0-CBCA-76B4-9663-5A98CFC9E656}"/>
              </a:ext>
            </a:extLst>
          </p:cNvPr>
          <p:cNvSpPr>
            <a:spLocks noGrp="1"/>
          </p:cNvSpPr>
          <p:nvPr>
            <p:ph type="title" idx="4294967295"/>
          </p:nvPr>
        </p:nvSpPr>
        <p:spPr>
          <a:xfrm>
            <a:off x="0" y="33338"/>
            <a:ext cx="9144000" cy="833437"/>
          </a:xfrm>
        </p:spPr>
        <p:txBody>
          <a:bodyPr>
            <a:normAutofit fontScale="90000"/>
          </a:bodyPr>
          <a:lstStyle/>
          <a:p>
            <a:pPr algn="ctr" eaLnBrk="1" fontAlgn="auto" hangingPunct="1">
              <a:spcAft>
                <a:spcPts val="0"/>
              </a:spcAft>
              <a:defRPr/>
            </a:pPr>
            <a:r>
              <a:rPr lang="es-ES_tradnl" altLang="es-MX" sz="3600" dirty="0">
                <a:solidFill>
                  <a:schemeClr val="tx1"/>
                </a:solidFill>
                <a:latin typeface="Arial" panose="020B0604020202020204" pitchFamily="34" charset="0"/>
                <a:cs typeface="Arial" panose="020B0604020202020204" pitchFamily="34" charset="0"/>
              </a:rPr>
              <a:t>Modelación de Problemas </a:t>
            </a:r>
            <a:br>
              <a:rPr lang="es-ES_tradnl" altLang="es-MX" sz="3600" dirty="0">
                <a:solidFill>
                  <a:schemeClr val="tx1"/>
                </a:solidFill>
                <a:latin typeface="Arial" panose="020B0604020202020204" pitchFamily="34" charset="0"/>
                <a:cs typeface="Arial" panose="020B0604020202020204" pitchFamily="34" charset="0"/>
              </a:rPr>
            </a:br>
            <a:r>
              <a:rPr lang="es-ES_tradnl" altLang="es-MX" sz="3600" dirty="0">
                <a:solidFill>
                  <a:schemeClr val="tx1"/>
                </a:solidFill>
                <a:latin typeface="Arial" panose="020B0604020202020204" pitchFamily="34" charset="0"/>
                <a:cs typeface="Arial" panose="020B0604020202020204" pitchFamily="34" charset="0"/>
              </a:rPr>
              <a:t>Torres de Hanoi</a:t>
            </a:r>
          </a:p>
        </p:txBody>
      </p:sp>
      <p:sp>
        <p:nvSpPr>
          <p:cNvPr id="22531" name="Content Placeholder 2">
            <a:extLst>
              <a:ext uri="{FF2B5EF4-FFF2-40B4-BE49-F238E27FC236}">
                <a16:creationId xmlns:a16="http://schemas.microsoft.com/office/drawing/2014/main" id="{D642B8E5-CC95-D03B-6F05-8DFAC01C26C4}"/>
              </a:ext>
            </a:extLst>
          </p:cNvPr>
          <p:cNvSpPr>
            <a:spLocks noGrp="1"/>
          </p:cNvSpPr>
          <p:nvPr>
            <p:ph idx="4294967295"/>
          </p:nvPr>
        </p:nvSpPr>
        <p:spPr>
          <a:xfrm>
            <a:off x="457200" y="877888"/>
            <a:ext cx="8229600" cy="5102225"/>
          </a:xfrm>
        </p:spPr>
        <p:txBody>
          <a:bodyPr rtlCol="0">
            <a:normAutofit/>
          </a:bodyPr>
          <a:lstStyle/>
          <a:p>
            <a:pPr marL="91440" indent="-91440" eaLnBrk="1" fontAlgn="auto" hangingPunct="1">
              <a:defRPr/>
            </a:pPr>
            <a:r>
              <a:rPr lang="es-ES_tradnl" altLang="es-MX" sz="2400" dirty="0">
                <a:solidFill>
                  <a:schemeClr val="tx1">
                    <a:lumMod val="75000"/>
                    <a:lumOff val="25000"/>
                  </a:schemeClr>
                </a:solidFill>
              </a:rPr>
              <a:t>El problema consiste en tres torres con un número de discos determinado, uno o más, los discos pueden ser puestos uno sobre otro, siempre y cuando cumplan las siguientes reglas:</a:t>
            </a:r>
          </a:p>
          <a:p>
            <a:pPr marL="457200" indent="-457200" eaLnBrk="1" fontAlgn="auto" hangingPunct="1">
              <a:buFont typeface="+mj-lt"/>
              <a:buAutoNum type="alphaLcParenR"/>
              <a:defRPr/>
            </a:pPr>
            <a:r>
              <a:rPr lang="es-ES_tradnl" altLang="es-MX" sz="2400" dirty="0">
                <a:solidFill>
                  <a:schemeClr val="tx1">
                    <a:lumMod val="75000"/>
                    <a:lumOff val="25000"/>
                  </a:schemeClr>
                </a:solidFill>
              </a:rPr>
              <a:t>Solo puede ser movido un disco a la vez.</a:t>
            </a:r>
          </a:p>
          <a:p>
            <a:pPr marL="457200" indent="-457200" eaLnBrk="1" fontAlgn="auto" hangingPunct="1">
              <a:buFont typeface="+mj-lt"/>
              <a:buAutoNum type="alphaLcParenR"/>
              <a:defRPr/>
            </a:pPr>
            <a:r>
              <a:rPr lang="es-ES_tradnl" altLang="es-MX" sz="2400" dirty="0">
                <a:solidFill>
                  <a:schemeClr val="tx1">
                    <a:lumMod val="75000"/>
                    <a:lumOff val="25000"/>
                  </a:schemeClr>
                </a:solidFill>
              </a:rPr>
              <a:t>Un disco de mayor diámetro no puede estar sobre uno de menor diámetro.</a:t>
            </a:r>
          </a:p>
        </p:txBody>
      </p:sp>
      <p:pic>
        <p:nvPicPr>
          <p:cNvPr id="77831" name="Imagen 4" descr="Escala de tiempo&#10;&#10;Descripción generada automáticamente">
            <a:extLst>
              <a:ext uri="{FF2B5EF4-FFF2-40B4-BE49-F238E27FC236}">
                <a16:creationId xmlns:a16="http://schemas.microsoft.com/office/drawing/2014/main" id="{7F93F27C-D816-33C3-8272-1990663C3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3888" y="3121025"/>
            <a:ext cx="5522912"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2" name="CuadroTexto 5">
            <a:hlinkClick r:id="rId3"/>
            <a:extLst>
              <a:ext uri="{FF2B5EF4-FFF2-40B4-BE49-F238E27FC236}">
                <a16:creationId xmlns:a16="http://schemas.microsoft.com/office/drawing/2014/main" id="{260F3151-0681-3B20-73F3-362521517FA9}"/>
              </a:ext>
            </a:extLst>
          </p:cNvPr>
          <p:cNvSpPr txBox="1">
            <a:spLocks noChangeArrowheads="1"/>
          </p:cNvSpPr>
          <p:nvPr/>
        </p:nvSpPr>
        <p:spPr bwMode="auto">
          <a:xfrm>
            <a:off x="6792913" y="3240088"/>
            <a:ext cx="161607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000">
                <a:solidFill>
                  <a:srgbClr val="6EAC1C"/>
                </a:solidFill>
                <a:hlinkClick r:id="rId3"/>
              </a:rPr>
              <a:t>Fuente;</a:t>
            </a:r>
          </a:p>
          <a:p>
            <a:r>
              <a:rPr lang="en-US" altLang="en-US" sz="1000">
                <a:hlinkClick r:id="rId3"/>
              </a:rPr>
              <a:t>https://www.geeksforgeeks.org/c-program-for-tower-of-hanoi/</a:t>
            </a:r>
            <a:endParaRPr lang="en-US" altLang="en-US"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Marcador de fecha 1">
            <a:extLst>
              <a:ext uri="{FF2B5EF4-FFF2-40B4-BE49-F238E27FC236}">
                <a16:creationId xmlns:a16="http://schemas.microsoft.com/office/drawing/2014/main" id="{58FBBB4F-9270-4C47-1011-1CCF6836CC96}"/>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CDEFA61-8C4B-4716-92B2-04B5309F7D9C}" type="datetime1">
              <a:rPr lang="en-US" altLang="es-MX" smtClean="0">
                <a:solidFill>
                  <a:srgbClr val="FFFFFF"/>
                </a:solidFill>
              </a:rPr>
              <a:pPr/>
              <a:t>9/18/2024</a:t>
            </a:fld>
            <a:endParaRPr lang="en-US" altLang="es-MX">
              <a:solidFill>
                <a:srgbClr val="FFFFFF"/>
              </a:solidFill>
            </a:endParaRPr>
          </a:p>
        </p:txBody>
      </p:sp>
      <p:sp>
        <p:nvSpPr>
          <p:cNvPr id="3" name="Marcador de pie de página 2">
            <a:extLst>
              <a:ext uri="{FF2B5EF4-FFF2-40B4-BE49-F238E27FC236}">
                <a16:creationId xmlns:a16="http://schemas.microsoft.com/office/drawing/2014/main" id="{EFDBFE7F-15E2-9AF8-A1AF-56CF5CC33F13}"/>
              </a:ext>
            </a:extLst>
          </p:cNvPr>
          <p:cNvSpPr>
            <a:spLocks noGrp="1"/>
          </p:cNvSpPr>
          <p:nvPr>
            <p:ph type="ftr" sz="quarter" idx="11"/>
          </p:nvPr>
        </p:nvSpPr>
        <p:spPr/>
        <p:txBody>
          <a:bodyPr/>
          <a:lstStyle/>
          <a:p>
            <a:pPr>
              <a:defRPr/>
            </a:pPr>
            <a:r>
              <a:rPr lang="en-US" altLang="es-MX"/>
              <a:t>Fundamentos de Programación</a:t>
            </a:r>
          </a:p>
        </p:txBody>
      </p:sp>
      <p:sp>
        <p:nvSpPr>
          <p:cNvPr id="4" name="Marcador de número de diapositiva 3">
            <a:extLst>
              <a:ext uri="{FF2B5EF4-FFF2-40B4-BE49-F238E27FC236}">
                <a16:creationId xmlns:a16="http://schemas.microsoft.com/office/drawing/2014/main" id="{E52C6CEE-8427-6108-978C-AC7467094194}"/>
              </a:ext>
            </a:extLst>
          </p:cNvPr>
          <p:cNvSpPr>
            <a:spLocks noGrp="1"/>
          </p:cNvSpPr>
          <p:nvPr>
            <p:ph type="sldNum" sz="quarter" idx="12"/>
          </p:nvPr>
        </p:nvSpPr>
        <p:spPr/>
        <p:txBody>
          <a:bodyPr/>
          <a:lstStyle/>
          <a:p>
            <a:pPr>
              <a:defRPr/>
            </a:pPr>
            <a:fld id="{6FB0543D-0F74-4D46-B902-1732005B6B9D}" type="slidenum">
              <a:rPr lang="en-US" altLang="es-MX" smtClean="0"/>
              <a:pPr>
                <a:defRPr/>
              </a:pPr>
              <a:t>57</a:t>
            </a:fld>
            <a:endParaRPr lang="en-US" altLang="es-MX"/>
          </a:p>
        </p:txBody>
      </p:sp>
      <p:pic>
        <p:nvPicPr>
          <p:cNvPr id="78853" name="Picture 2">
            <a:extLst>
              <a:ext uri="{FF2B5EF4-FFF2-40B4-BE49-F238E27FC236}">
                <a16:creationId xmlns:a16="http://schemas.microsoft.com/office/drawing/2014/main" id="{C68748D3-0862-344B-D799-7143ED673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888" y="1374775"/>
            <a:ext cx="5354637" cy="458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a:extLst>
              <a:ext uri="{FF2B5EF4-FFF2-40B4-BE49-F238E27FC236}">
                <a16:creationId xmlns:a16="http://schemas.microsoft.com/office/drawing/2014/main" id="{C6EB37AD-5EB1-133A-9171-E3AE74404D8A}"/>
              </a:ext>
            </a:extLst>
          </p:cNvPr>
          <p:cNvSpPr txBox="1">
            <a:spLocks/>
          </p:cNvSpPr>
          <p:nvPr/>
        </p:nvSpPr>
        <p:spPr>
          <a:xfrm>
            <a:off x="0" y="49213"/>
            <a:ext cx="9144000" cy="788987"/>
          </a:xfrm>
          <a:prstGeom prst="rect">
            <a:avLst/>
          </a:prstGeom>
        </p:spPr>
        <p:txBody>
          <a:bodyPr anchor="b">
            <a:normAutofit/>
          </a:bodyPr>
          <a:lst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2pPr>
            <a:lvl3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3pPr>
            <a:lvl4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4pPr>
            <a:lvl5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a:lnSpc>
                <a:spcPct val="85000"/>
              </a:lnSpc>
              <a:spcBef>
                <a:spcPct val="0"/>
              </a:spcBef>
              <a:spcAft>
                <a:spcPct val="0"/>
              </a:spcAft>
              <a:defRPr sz="4800">
                <a:solidFill>
                  <a:srgbClr val="404040"/>
                </a:solidFill>
                <a:latin typeface="Calibri Light" panose="020F0302020204030204" pitchFamily="34" charset="0"/>
              </a:defRPr>
            </a:lvl9pPr>
          </a:lstStyle>
          <a:p>
            <a:pPr algn="ctr" defTabSz="914400" eaLnBrk="1" fontAlgn="auto" hangingPunct="1">
              <a:spcAft>
                <a:spcPts val="0"/>
              </a:spcAft>
              <a:defRPr/>
            </a:pPr>
            <a:r>
              <a:rPr lang="es-MX" altLang="es-MX" sz="3200" dirty="0">
                <a:solidFill>
                  <a:srgbClr val="0070C0"/>
                </a:solidFill>
              </a:rPr>
              <a:t>Modelación de Problemas Torres de Hanoi</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Marcador de fecha 3">
            <a:extLst>
              <a:ext uri="{FF2B5EF4-FFF2-40B4-BE49-F238E27FC236}">
                <a16:creationId xmlns:a16="http://schemas.microsoft.com/office/drawing/2014/main" id="{53F91390-1109-2266-A0F8-93C8E15ED52E}"/>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B95EB11-AB22-442D-801A-EF26FFAA2C0F}" type="datetime1">
              <a:rPr lang="en-US" altLang="en-US" smtClean="0">
                <a:solidFill>
                  <a:srgbClr val="FFFFFF"/>
                </a:solidFill>
              </a:rPr>
              <a:pPr/>
              <a:t>9/18/2024</a:t>
            </a:fld>
            <a:endParaRPr lang="en-US" altLang="en-US">
              <a:solidFill>
                <a:srgbClr val="FFFFFF"/>
              </a:solidFill>
            </a:endParaRPr>
          </a:p>
        </p:txBody>
      </p:sp>
      <p:sp>
        <p:nvSpPr>
          <p:cNvPr id="18437" name="Marcador de pie de página 4">
            <a:extLst>
              <a:ext uri="{FF2B5EF4-FFF2-40B4-BE49-F238E27FC236}">
                <a16:creationId xmlns:a16="http://schemas.microsoft.com/office/drawing/2014/main" id="{82243CD1-D6FB-42B8-72E4-27E1AB907C9E}"/>
              </a:ext>
            </a:extLst>
          </p:cNvPr>
          <p:cNvSpPr>
            <a:spLocks noGrp="1" noChangeArrowheads="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s-MX"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97F2D85D-0AB5-368B-4C0D-BA5843FCC609}"/>
              </a:ext>
            </a:extLst>
          </p:cNvPr>
          <p:cNvSpPr>
            <a:spLocks noGrp="1"/>
          </p:cNvSpPr>
          <p:nvPr>
            <p:ph type="sldNum" sz="quarter" idx="12"/>
          </p:nvPr>
        </p:nvSpPr>
        <p:spPr/>
        <p:txBody>
          <a:bodyPr/>
          <a:lstStyle/>
          <a:p>
            <a:pPr>
              <a:defRPr/>
            </a:pPr>
            <a:fld id="{EFC05246-F9ED-42B8-9C54-DBBFF488DE84}" type="slidenum">
              <a:rPr lang="en-US" altLang="es-MX"/>
              <a:pPr>
                <a:defRPr/>
              </a:pPr>
              <a:t>58</a:t>
            </a:fld>
            <a:endParaRPr lang="en-US" altLang="es-MX"/>
          </a:p>
        </p:txBody>
      </p:sp>
      <p:sp>
        <p:nvSpPr>
          <p:cNvPr id="18434" name="Título 1">
            <a:extLst>
              <a:ext uri="{FF2B5EF4-FFF2-40B4-BE49-F238E27FC236}">
                <a16:creationId xmlns:a16="http://schemas.microsoft.com/office/drawing/2014/main" id="{66128272-00DA-EC3C-9715-06752CBF60D0}"/>
              </a:ext>
            </a:extLst>
          </p:cNvPr>
          <p:cNvSpPr>
            <a:spLocks noGrp="1"/>
          </p:cNvSpPr>
          <p:nvPr>
            <p:ph type="title" idx="4294967295"/>
          </p:nvPr>
        </p:nvSpPr>
        <p:spPr>
          <a:xfrm>
            <a:off x="0" y="287338"/>
            <a:ext cx="9144000" cy="595312"/>
          </a:xfrm>
        </p:spPr>
        <p:txBody>
          <a:bodyPr/>
          <a:lstStyle/>
          <a:p>
            <a:pPr algn="ctr" eaLnBrk="1" fontAlgn="auto" hangingPunct="1">
              <a:spcAft>
                <a:spcPts val="0"/>
              </a:spcAft>
              <a:defRPr/>
            </a:pPr>
            <a:r>
              <a:rPr lang="es-419" altLang="en-US" sz="3600" dirty="0">
                <a:solidFill>
                  <a:schemeClr val="tx1"/>
                </a:solidFill>
              </a:rPr>
              <a:t>Especificando la lógica de un algoritmo</a:t>
            </a:r>
          </a:p>
        </p:txBody>
      </p:sp>
      <p:sp>
        <p:nvSpPr>
          <p:cNvPr id="29702" name="Marcador de contenido 2">
            <a:extLst>
              <a:ext uri="{FF2B5EF4-FFF2-40B4-BE49-F238E27FC236}">
                <a16:creationId xmlns:a16="http://schemas.microsoft.com/office/drawing/2014/main" id="{AAF9CC52-58D5-8219-7A02-74D54861E1F4}"/>
              </a:ext>
            </a:extLst>
          </p:cNvPr>
          <p:cNvSpPr>
            <a:spLocks noGrp="1" noChangeArrowheads="1"/>
          </p:cNvSpPr>
          <p:nvPr>
            <p:ph idx="4294967295"/>
          </p:nvPr>
        </p:nvSpPr>
        <p:spPr>
          <a:xfrm>
            <a:off x="800100" y="1417638"/>
            <a:ext cx="7543800" cy="3473450"/>
          </a:xfrm>
        </p:spPr>
        <p:txBody>
          <a:bodyPr/>
          <a:lstStyle/>
          <a:p>
            <a:pPr marL="0" indent="0" eaLnBrk="1" hangingPunct="1">
              <a:buFont typeface="Calibri" panose="020F0502020204030204" pitchFamily="34" charset="0"/>
              <a:buNone/>
              <a:defRPr/>
            </a:pPr>
            <a:r>
              <a:rPr lang="es-ES" altLang="en-US" dirty="0">
                <a:solidFill>
                  <a:schemeClr val="tx1"/>
                </a:solidFill>
                <a:latin typeface="Lato"/>
              </a:rPr>
              <a:t>Existen diferentes maneras de especificar los detalles de un algoritmo. En términos formales la lógica y la arquitectura se hacen presentes. Algoritmos complejos exigen planeación y proceso de diseño. </a:t>
            </a:r>
          </a:p>
          <a:p>
            <a:pPr marL="0" indent="0" eaLnBrk="1" hangingPunct="1">
              <a:buFont typeface="Calibri" panose="020F0502020204030204" pitchFamily="34" charset="0"/>
              <a:buNone/>
              <a:defRPr/>
            </a:pPr>
            <a:endParaRPr lang="es-ES" altLang="en-US" sz="2400" dirty="0">
              <a:solidFill>
                <a:schemeClr val="tx1"/>
              </a:solidFill>
              <a:latin typeface="Lato"/>
            </a:endParaRPr>
          </a:p>
          <a:p>
            <a:pPr marL="0" indent="0" eaLnBrk="1" hangingPunct="1">
              <a:buFont typeface="Calibri" panose="020F0502020204030204" pitchFamily="34" charset="0"/>
              <a:buNone/>
              <a:defRPr/>
            </a:pPr>
            <a:r>
              <a:rPr lang="es-ES" altLang="en-US" sz="2400" i="1" dirty="0">
                <a:solidFill>
                  <a:schemeClr val="accent2">
                    <a:lumMod val="75000"/>
                  </a:schemeClr>
                </a:solidFill>
                <a:latin typeface="Lato"/>
              </a:rPr>
              <a:t>“El pseudocódigo es una herramienta que siempre nos ayuda a establecer una lógica y un punto de inicio para trabajar en programación.”</a:t>
            </a:r>
            <a:endParaRPr lang="es-419" altLang="en-US" sz="2400" i="1" dirty="0">
              <a:solidFill>
                <a:schemeClr val="accent2">
                  <a:lumMod val="75000"/>
                </a:schemeClr>
              </a:solidFill>
            </a:endParaRPr>
          </a:p>
        </p:txBody>
      </p:sp>
      <p:sp>
        <p:nvSpPr>
          <p:cNvPr id="7" name="CuadroTexto 6">
            <a:extLst>
              <a:ext uri="{FF2B5EF4-FFF2-40B4-BE49-F238E27FC236}">
                <a16:creationId xmlns:a16="http://schemas.microsoft.com/office/drawing/2014/main" id="{4018DDD5-98E0-56E7-9083-050CD6AB6D57}"/>
              </a:ext>
            </a:extLst>
          </p:cNvPr>
          <p:cNvSpPr txBox="1"/>
          <p:nvPr/>
        </p:nvSpPr>
        <p:spPr>
          <a:xfrm>
            <a:off x="2765425" y="6393776"/>
            <a:ext cx="4178595" cy="430887"/>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342900" indent="-342900">
              <a:buFontTx/>
              <a:buAutoNum type="arabicPeriod"/>
              <a:defRPr/>
            </a:pPr>
            <a:r>
              <a:rPr lang="es-419" sz="1100" dirty="0">
                <a:highlight>
                  <a:srgbClr val="C0C0C0"/>
                </a:highlight>
              </a:rPr>
              <a:t>Conceptos de lógica y programación.</a:t>
            </a:r>
          </a:p>
          <a:p>
            <a:pPr lvl="1">
              <a:defRPr/>
            </a:pPr>
            <a:r>
              <a:rPr lang="es-419" sz="1100" dirty="0">
                <a:highlight>
                  <a:srgbClr val="C0C0C0"/>
                </a:highlight>
              </a:rPr>
              <a:t>1.4. Algoritmos.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70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7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Marcador de fecha 3">
            <a:extLst>
              <a:ext uri="{FF2B5EF4-FFF2-40B4-BE49-F238E27FC236}">
                <a16:creationId xmlns:a16="http://schemas.microsoft.com/office/drawing/2014/main" id="{3BFC8FD9-185A-645C-2FA9-65228CB8468E}"/>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5C62F22D-41F0-40AA-88F8-5B859D4FA413}" type="datetime1">
              <a:rPr lang="en-US" altLang="en-US" smtClean="0">
                <a:solidFill>
                  <a:srgbClr val="FFFFFF"/>
                </a:solidFill>
              </a:rPr>
              <a:pPr/>
              <a:t>9/18/2024</a:t>
            </a:fld>
            <a:endParaRPr lang="en-US" altLang="en-US">
              <a:solidFill>
                <a:srgbClr val="FFFFFF"/>
              </a:solidFill>
            </a:endParaRPr>
          </a:p>
        </p:txBody>
      </p:sp>
      <p:sp>
        <p:nvSpPr>
          <p:cNvPr id="18437" name="Marcador de pie de página 4">
            <a:extLst>
              <a:ext uri="{FF2B5EF4-FFF2-40B4-BE49-F238E27FC236}">
                <a16:creationId xmlns:a16="http://schemas.microsoft.com/office/drawing/2014/main" id="{779EE44F-2591-82BE-EFA7-FB9662BC1501}"/>
              </a:ext>
            </a:extLst>
          </p:cNvPr>
          <p:cNvSpPr>
            <a:spLocks noGrp="1" noChangeArrowheads="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s-MX"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0DA700B5-D92D-FFDE-36AD-062DE40BE515}"/>
              </a:ext>
            </a:extLst>
          </p:cNvPr>
          <p:cNvSpPr>
            <a:spLocks noGrp="1"/>
          </p:cNvSpPr>
          <p:nvPr>
            <p:ph type="sldNum" sz="quarter" idx="12"/>
          </p:nvPr>
        </p:nvSpPr>
        <p:spPr/>
        <p:txBody>
          <a:bodyPr/>
          <a:lstStyle/>
          <a:p>
            <a:pPr>
              <a:defRPr/>
            </a:pPr>
            <a:fld id="{1A78C3F8-4DAF-4E75-B827-D574E823FD18}" type="slidenum">
              <a:rPr lang="en-US" altLang="es-MX"/>
              <a:pPr>
                <a:defRPr/>
              </a:pPr>
              <a:t>59</a:t>
            </a:fld>
            <a:endParaRPr lang="en-US" altLang="es-MX"/>
          </a:p>
        </p:txBody>
      </p:sp>
      <p:sp>
        <p:nvSpPr>
          <p:cNvPr id="18434" name="Título 1">
            <a:extLst>
              <a:ext uri="{FF2B5EF4-FFF2-40B4-BE49-F238E27FC236}">
                <a16:creationId xmlns:a16="http://schemas.microsoft.com/office/drawing/2014/main" id="{A92F4A70-85FD-67BC-6481-F3C84FB92C89}"/>
              </a:ext>
            </a:extLst>
          </p:cNvPr>
          <p:cNvSpPr>
            <a:spLocks noGrp="1"/>
          </p:cNvSpPr>
          <p:nvPr>
            <p:ph type="title" idx="4294967295"/>
          </p:nvPr>
        </p:nvSpPr>
        <p:spPr>
          <a:xfrm>
            <a:off x="0" y="287338"/>
            <a:ext cx="9144000" cy="595312"/>
          </a:xfrm>
        </p:spPr>
        <p:txBody>
          <a:bodyPr/>
          <a:lstStyle/>
          <a:p>
            <a:pPr algn="ctr" eaLnBrk="1" fontAlgn="auto" hangingPunct="1">
              <a:spcAft>
                <a:spcPts val="0"/>
              </a:spcAft>
              <a:defRPr/>
            </a:pPr>
            <a:r>
              <a:rPr lang="es-419" altLang="en-US" sz="3600" dirty="0">
                <a:solidFill>
                  <a:schemeClr val="tx1"/>
                </a:solidFill>
              </a:rPr>
              <a:t>Pseudocódigo</a:t>
            </a:r>
          </a:p>
        </p:txBody>
      </p:sp>
      <p:sp>
        <p:nvSpPr>
          <p:cNvPr id="29702" name="Marcador de contenido 2">
            <a:extLst>
              <a:ext uri="{FF2B5EF4-FFF2-40B4-BE49-F238E27FC236}">
                <a16:creationId xmlns:a16="http://schemas.microsoft.com/office/drawing/2014/main" id="{981E703C-8C71-971C-CDCA-CADF8AEF958B}"/>
              </a:ext>
            </a:extLst>
          </p:cNvPr>
          <p:cNvSpPr>
            <a:spLocks noGrp="1" noChangeArrowheads="1"/>
          </p:cNvSpPr>
          <p:nvPr>
            <p:ph idx="4294967295"/>
          </p:nvPr>
        </p:nvSpPr>
        <p:spPr>
          <a:xfrm>
            <a:off x="800100" y="1417638"/>
            <a:ext cx="7543800" cy="3473450"/>
          </a:xfrm>
        </p:spPr>
        <p:txBody>
          <a:bodyPr/>
          <a:lstStyle/>
          <a:p>
            <a:pPr marL="0" indent="0" eaLnBrk="1" hangingPunct="1">
              <a:buFont typeface="Calibri" panose="020F0502020204030204" pitchFamily="34" charset="0"/>
              <a:buNone/>
              <a:defRPr/>
            </a:pPr>
            <a:r>
              <a:rPr lang="es-ES" altLang="en-US" dirty="0">
                <a:solidFill>
                  <a:schemeClr val="tx1"/>
                </a:solidFill>
                <a:latin typeface="Lato"/>
              </a:rPr>
              <a:t>Es una semi estructura de alto nivel que nos ayuda a describir el flujo principal de los datos en un </a:t>
            </a:r>
            <a:r>
              <a:rPr lang="es-ES" altLang="en-US" dirty="0">
                <a:solidFill>
                  <a:srgbClr val="FF0000"/>
                </a:solidFill>
                <a:latin typeface="Lato"/>
              </a:rPr>
              <a:t>lenguaje natural </a:t>
            </a:r>
            <a:r>
              <a:rPr lang="es-ES" altLang="en-US" dirty="0">
                <a:solidFill>
                  <a:schemeClr val="tx1"/>
                </a:solidFill>
                <a:latin typeface="Lato"/>
              </a:rPr>
              <a:t>como el español o el ingles.</a:t>
            </a:r>
          </a:p>
          <a:p>
            <a:pPr marL="0" indent="0" eaLnBrk="1" hangingPunct="1">
              <a:buFont typeface="Calibri" panose="020F0502020204030204" pitchFamily="34" charset="0"/>
              <a:buNone/>
              <a:defRPr/>
            </a:pPr>
            <a:endParaRPr lang="es-ES" altLang="en-US" dirty="0">
              <a:solidFill>
                <a:schemeClr val="tx1"/>
              </a:solidFill>
              <a:latin typeface="Lato"/>
            </a:endParaRPr>
          </a:p>
          <a:p>
            <a:pPr marL="0" indent="0" eaLnBrk="1" hangingPunct="1">
              <a:buFont typeface="Calibri" panose="020F0502020204030204" pitchFamily="34" charset="0"/>
              <a:buNone/>
              <a:defRPr/>
            </a:pPr>
            <a:r>
              <a:rPr lang="es-ES" altLang="en-US" sz="2400" i="1" dirty="0">
                <a:solidFill>
                  <a:schemeClr val="accent2">
                    <a:lumMod val="75000"/>
                  </a:schemeClr>
                </a:solidFill>
                <a:latin typeface="Lato"/>
              </a:rPr>
              <a:t>“El pseudocódigo es una herramienta que siempre nos ayuda a establecer una lógica y un punto de inicio para trabajar en programación.”</a:t>
            </a:r>
          </a:p>
          <a:p>
            <a:pPr marL="0" indent="0" eaLnBrk="1" hangingPunct="1">
              <a:buFont typeface="Calibri" panose="020F0502020204030204" pitchFamily="34" charset="0"/>
              <a:buNone/>
              <a:defRPr/>
            </a:pPr>
            <a:r>
              <a:rPr lang="es-ES" altLang="en-US" sz="700" i="1" dirty="0">
                <a:solidFill>
                  <a:schemeClr val="accent2">
                    <a:lumMod val="75000"/>
                  </a:schemeClr>
                </a:solidFill>
                <a:latin typeface="Lato"/>
              </a:rPr>
              <a:t>Revisar puntos importantes cap. 3 y 4</a:t>
            </a:r>
          </a:p>
          <a:p>
            <a:pPr marL="0" indent="0" eaLnBrk="1" hangingPunct="1">
              <a:buFont typeface="Calibri" panose="020F0502020204030204" pitchFamily="34" charset="0"/>
              <a:buNone/>
              <a:defRPr/>
            </a:pPr>
            <a:r>
              <a:rPr lang="es-ES" altLang="en-US" sz="2400" i="1" dirty="0">
                <a:solidFill>
                  <a:schemeClr val="accent2">
                    <a:lumMod val="75000"/>
                  </a:schemeClr>
                </a:solidFill>
                <a:latin typeface="Lato"/>
              </a:rPr>
              <a:t>Actividad #2 En Clase.</a:t>
            </a:r>
            <a:endParaRPr lang="es-419" altLang="en-US" sz="2400" i="1" dirty="0">
              <a:solidFill>
                <a:schemeClr val="accent2">
                  <a:lumMod val="75000"/>
                </a:schemeClr>
              </a:solidFill>
            </a:endParaRPr>
          </a:p>
        </p:txBody>
      </p:sp>
      <p:sp>
        <p:nvSpPr>
          <p:cNvPr id="7" name="CuadroTexto 6">
            <a:extLst>
              <a:ext uri="{FF2B5EF4-FFF2-40B4-BE49-F238E27FC236}">
                <a16:creationId xmlns:a16="http://schemas.microsoft.com/office/drawing/2014/main" id="{25A17284-CDF5-55FF-E46F-D7EAB0E966A4}"/>
              </a:ext>
            </a:extLst>
          </p:cNvPr>
          <p:cNvSpPr txBox="1"/>
          <p:nvPr/>
        </p:nvSpPr>
        <p:spPr>
          <a:xfrm>
            <a:off x="2765425" y="6393776"/>
            <a:ext cx="4178595" cy="430887"/>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a:defRPr/>
            </a:pPr>
            <a:r>
              <a:rPr lang="es-419" sz="1100" dirty="0">
                <a:highlight>
                  <a:srgbClr val="C0C0C0"/>
                </a:highlight>
              </a:rPr>
              <a:t>2.	Pseudocódigo</a:t>
            </a:r>
          </a:p>
          <a:p>
            <a:pPr lvl="1">
              <a:defRPr/>
            </a:pPr>
            <a:r>
              <a:rPr lang="es-419" sz="1100" dirty="0">
                <a:highlight>
                  <a:srgbClr val="C0C0C0"/>
                </a:highlight>
              </a:rPr>
              <a:t>2.a Concepto de Pseudocódigo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70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70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702">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97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1742FBFC-A6D6-861E-FE5B-4AC0C2A99172}"/>
              </a:ext>
            </a:extLst>
          </p:cNvPr>
          <p:cNvSpPr>
            <a:spLocks noGrp="1"/>
          </p:cNvSpPr>
          <p:nvPr>
            <p:ph type="subTitle" idx="1"/>
          </p:nvPr>
        </p:nvSpPr>
        <p:spPr>
          <a:xfrm>
            <a:off x="825500" y="4456113"/>
            <a:ext cx="7543800" cy="1143000"/>
          </a:xfrm>
        </p:spPr>
        <p:txBody>
          <a:bodyPr>
            <a:normAutofit fontScale="85000" lnSpcReduction="10000"/>
          </a:bodyPr>
          <a:lstStyle/>
          <a:p>
            <a:pPr eaLnBrk="1" hangingPunct="1">
              <a:defRPr/>
            </a:pPr>
            <a:r>
              <a:rPr lang="es-MX" dirty="0"/>
              <a:t>Versión 2022</a:t>
            </a:r>
          </a:p>
          <a:p>
            <a:pPr eaLnBrk="1" hangingPunct="1">
              <a:defRPr/>
            </a:pPr>
            <a:r>
              <a:rPr lang="es-MX" dirty="0">
                <a:hlinkClick r:id="rId2"/>
              </a:rPr>
              <a:t>Descargar Visual Studio Tools: instalación gratuita para Windows, Mac, Linux (microsoft.com)</a:t>
            </a:r>
            <a:endParaRPr lang="es-MX" dirty="0"/>
          </a:p>
        </p:txBody>
      </p:sp>
      <p:pic>
        <p:nvPicPr>
          <p:cNvPr id="24579" name="Imagen 5">
            <a:extLst>
              <a:ext uri="{FF2B5EF4-FFF2-40B4-BE49-F238E27FC236}">
                <a16:creationId xmlns:a16="http://schemas.microsoft.com/office/drawing/2014/main" id="{AEC510B9-0C90-4E66-7520-F7AA8ACF9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0"/>
            <a:ext cx="7964488" cy="384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Marcador de fecha 3">
            <a:extLst>
              <a:ext uri="{FF2B5EF4-FFF2-40B4-BE49-F238E27FC236}">
                <a16:creationId xmlns:a16="http://schemas.microsoft.com/office/drawing/2014/main" id="{B111DE9D-10BA-EB6D-3055-A578A883A113}"/>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F004734C-3B37-45B0-BF8C-5B58F747C635}" type="datetime1">
              <a:rPr lang="en-US" altLang="en-US" smtClean="0">
                <a:solidFill>
                  <a:srgbClr val="FFFFFF"/>
                </a:solidFill>
              </a:rPr>
              <a:pPr/>
              <a:t>9/18/2024</a:t>
            </a:fld>
            <a:endParaRPr lang="en-US" altLang="en-US">
              <a:solidFill>
                <a:srgbClr val="FFFFFF"/>
              </a:solidFill>
            </a:endParaRPr>
          </a:p>
        </p:txBody>
      </p:sp>
      <p:sp>
        <p:nvSpPr>
          <p:cNvPr id="18437" name="Marcador de pie de página 4">
            <a:extLst>
              <a:ext uri="{FF2B5EF4-FFF2-40B4-BE49-F238E27FC236}">
                <a16:creationId xmlns:a16="http://schemas.microsoft.com/office/drawing/2014/main" id="{AF8213D9-18FA-C33C-5E7D-55E7A78F6706}"/>
              </a:ext>
            </a:extLst>
          </p:cNvPr>
          <p:cNvSpPr>
            <a:spLocks noGrp="1" noChangeArrowheads="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s-MX"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B466E259-0907-4652-BB4C-F7EC27806FC1}"/>
              </a:ext>
            </a:extLst>
          </p:cNvPr>
          <p:cNvSpPr>
            <a:spLocks noGrp="1"/>
          </p:cNvSpPr>
          <p:nvPr>
            <p:ph type="sldNum" sz="quarter" idx="12"/>
          </p:nvPr>
        </p:nvSpPr>
        <p:spPr/>
        <p:txBody>
          <a:bodyPr/>
          <a:lstStyle/>
          <a:p>
            <a:pPr>
              <a:defRPr/>
            </a:pPr>
            <a:fld id="{1D7FF56A-EF17-424F-A1FE-E4769B09CDD8}" type="slidenum">
              <a:rPr lang="en-US" altLang="es-MX"/>
              <a:pPr>
                <a:defRPr/>
              </a:pPr>
              <a:t>60</a:t>
            </a:fld>
            <a:endParaRPr lang="en-US" altLang="es-MX"/>
          </a:p>
        </p:txBody>
      </p:sp>
      <p:sp>
        <p:nvSpPr>
          <p:cNvPr id="18434" name="Título 1">
            <a:extLst>
              <a:ext uri="{FF2B5EF4-FFF2-40B4-BE49-F238E27FC236}">
                <a16:creationId xmlns:a16="http://schemas.microsoft.com/office/drawing/2014/main" id="{396309DE-57E0-5533-8B69-06022295D969}"/>
              </a:ext>
            </a:extLst>
          </p:cNvPr>
          <p:cNvSpPr>
            <a:spLocks noGrp="1"/>
          </p:cNvSpPr>
          <p:nvPr>
            <p:ph type="title" idx="4294967295"/>
          </p:nvPr>
        </p:nvSpPr>
        <p:spPr>
          <a:xfrm>
            <a:off x="0" y="287338"/>
            <a:ext cx="9144000" cy="595312"/>
          </a:xfrm>
        </p:spPr>
        <p:txBody>
          <a:bodyPr/>
          <a:lstStyle/>
          <a:p>
            <a:pPr algn="ctr" eaLnBrk="1" fontAlgn="auto" hangingPunct="1">
              <a:spcAft>
                <a:spcPts val="0"/>
              </a:spcAft>
              <a:defRPr/>
            </a:pPr>
            <a:r>
              <a:rPr lang="es-419" altLang="en-US" sz="3600" dirty="0">
                <a:solidFill>
                  <a:schemeClr val="tx1"/>
                </a:solidFill>
              </a:rPr>
              <a:t>Pseudocódigo</a:t>
            </a:r>
          </a:p>
        </p:txBody>
      </p:sp>
      <p:sp>
        <p:nvSpPr>
          <p:cNvPr id="29702" name="Marcador de contenido 2">
            <a:extLst>
              <a:ext uri="{FF2B5EF4-FFF2-40B4-BE49-F238E27FC236}">
                <a16:creationId xmlns:a16="http://schemas.microsoft.com/office/drawing/2014/main" id="{9F341E8C-BCBE-897A-1C7C-D236ABEACF40}"/>
              </a:ext>
            </a:extLst>
          </p:cNvPr>
          <p:cNvSpPr>
            <a:spLocks noGrp="1" noChangeArrowheads="1"/>
          </p:cNvSpPr>
          <p:nvPr>
            <p:ph idx="4294967295"/>
          </p:nvPr>
        </p:nvSpPr>
        <p:spPr>
          <a:xfrm>
            <a:off x="800100" y="1417638"/>
            <a:ext cx="7543800" cy="3473450"/>
          </a:xfrm>
        </p:spPr>
        <p:txBody>
          <a:bodyPr/>
          <a:lstStyle/>
          <a:p>
            <a:pPr marL="0" indent="0" eaLnBrk="1" hangingPunct="1">
              <a:buFont typeface="Calibri" panose="020F0502020204030204" pitchFamily="34" charset="0"/>
              <a:buNone/>
              <a:defRPr/>
            </a:pPr>
            <a:r>
              <a:rPr lang="es-ES" altLang="en-US" dirty="0">
                <a:solidFill>
                  <a:schemeClr val="tx1"/>
                </a:solidFill>
                <a:latin typeface="Lato"/>
              </a:rPr>
              <a:t>Es una semi estructura de alto nivel que nos ayuda a describir el flujo principal de los datos en un </a:t>
            </a:r>
            <a:r>
              <a:rPr lang="es-ES" altLang="en-US" dirty="0">
                <a:solidFill>
                  <a:srgbClr val="FF0000"/>
                </a:solidFill>
                <a:latin typeface="Lato"/>
              </a:rPr>
              <a:t>lenguaje natural </a:t>
            </a:r>
            <a:r>
              <a:rPr lang="es-ES" altLang="en-US" dirty="0">
                <a:solidFill>
                  <a:schemeClr val="tx1"/>
                </a:solidFill>
                <a:latin typeface="Lato"/>
              </a:rPr>
              <a:t>como el español o el ingles.</a:t>
            </a:r>
          </a:p>
          <a:p>
            <a:pPr marL="0" indent="0" eaLnBrk="1" hangingPunct="1">
              <a:buFont typeface="Calibri" panose="020F0502020204030204" pitchFamily="34" charset="0"/>
              <a:buNone/>
              <a:defRPr/>
            </a:pPr>
            <a:endParaRPr lang="es-ES" altLang="en-US" dirty="0">
              <a:solidFill>
                <a:schemeClr val="tx1"/>
              </a:solidFill>
              <a:latin typeface="Lato"/>
            </a:endParaRPr>
          </a:p>
          <a:p>
            <a:pPr marL="0" indent="0" eaLnBrk="1" hangingPunct="1">
              <a:buFont typeface="Calibri" panose="020F0502020204030204" pitchFamily="34" charset="0"/>
              <a:buNone/>
              <a:defRPr/>
            </a:pPr>
            <a:r>
              <a:rPr lang="es-ES" altLang="en-US" sz="2400" i="1" dirty="0">
                <a:solidFill>
                  <a:schemeClr val="accent2">
                    <a:lumMod val="75000"/>
                  </a:schemeClr>
                </a:solidFill>
                <a:latin typeface="Lato"/>
              </a:rPr>
              <a:t>“El pseudocódigo DEBE capturar la lógica más importante que propone la solución al algoritmo”</a:t>
            </a:r>
          </a:p>
          <a:p>
            <a:pPr marL="0" indent="0" eaLnBrk="1" hangingPunct="1">
              <a:buFont typeface="Calibri" panose="020F0502020204030204" pitchFamily="34" charset="0"/>
              <a:buNone/>
              <a:defRPr/>
            </a:pPr>
            <a:endParaRPr lang="es-ES" altLang="en-US" sz="2400" i="1" dirty="0">
              <a:solidFill>
                <a:schemeClr val="accent2">
                  <a:lumMod val="75000"/>
                </a:schemeClr>
              </a:solidFill>
              <a:latin typeface="Lato"/>
            </a:endParaRPr>
          </a:p>
          <a:p>
            <a:pPr marL="0" indent="0" eaLnBrk="1" hangingPunct="1">
              <a:buFont typeface="Calibri" panose="020F0502020204030204" pitchFamily="34" charset="0"/>
              <a:buNone/>
              <a:defRPr/>
            </a:pPr>
            <a:r>
              <a:rPr lang="es-ES" altLang="en-US" sz="2400" i="1" dirty="0">
                <a:solidFill>
                  <a:schemeClr val="accent2">
                    <a:lumMod val="75000"/>
                  </a:schemeClr>
                </a:solidFill>
                <a:latin typeface="Lato"/>
              </a:rPr>
              <a:t>Actividad #3 En Clase.</a:t>
            </a:r>
            <a:endParaRPr lang="es-419" altLang="en-US" sz="2400" i="1" dirty="0">
              <a:solidFill>
                <a:schemeClr val="accent2">
                  <a:lumMod val="75000"/>
                </a:schemeClr>
              </a:solidFill>
            </a:endParaRPr>
          </a:p>
        </p:txBody>
      </p:sp>
      <p:sp>
        <p:nvSpPr>
          <p:cNvPr id="7" name="CuadroTexto 6">
            <a:extLst>
              <a:ext uri="{FF2B5EF4-FFF2-40B4-BE49-F238E27FC236}">
                <a16:creationId xmlns:a16="http://schemas.microsoft.com/office/drawing/2014/main" id="{5AEB7F8B-2A2B-559D-E670-CE383DB57854}"/>
              </a:ext>
            </a:extLst>
          </p:cNvPr>
          <p:cNvSpPr txBox="1"/>
          <p:nvPr/>
        </p:nvSpPr>
        <p:spPr>
          <a:xfrm>
            <a:off x="2765425" y="6393776"/>
            <a:ext cx="4178595" cy="430887"/>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a:defRPr/>
            </a:pPr>
            <a:r>
              <a:rPr lang="es-419" sz="1100" dirty="0">
                <a:highlight>
                  <a:srgbClr val="C0C0C0"/>
                </a:highlight>
              </a:rPr>
              <a:t>2.	Pseudocódigo</a:t>
            </a:r>
          </a:p>
          <a:p>
            <a:pPr lvl="1">
              <a:defRPr/>
            </a:pPr>
            <a:r>
              <a:rPr lang="es-419" sz="1100" dirty="0">
                <a:highlight>
                  <a:srgbClr val="C0C0C0"/>
                </a:highlight>
              </a:rPr>
              <a:t>2.a Concepto de Pseudocódigo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70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70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7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Marcador de fecha 3">
            <a:extLst>
              <a:ext uri="{FF2B5EF4-FFF2-40B4-BE49-F238E27FC236}">
                <a16:creationId xmlns:a16="http://schemas.microsoft.com/office/drawing/2014/main" id="{AA54B601-1123-EB68-984E-5025AD8DE200}"/>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E8AB92D-3CD2-4F2F-81F4-5767A8A207DD}" type="datetime1">
              <a:rPr lang="en-US" altLang="en-US" smtClean="0">
                <a:solidFill>
                  <a:srgbClr val="FFFFFF"/>
                </a:solidFill>
              </a:rPr>
              <a:pPr/>
              <a:t>9/18/2024</a:t>
            </a:fld>
            <a:endParaRPr lang="en-US" altLang="en-US">
              <a:solidFill>
                <a:srgbClr val="FFFFFF"/>
              </a:solidFill>
            </a:endParaRPr>
          </a:p>
        </p:txBody>
      </p:sp>
      <p:sp>
        <p:nvSpPr>
          <p:cNvPr id="18437" name="Marcador de pie de página 4">
            <a:extLst>
              <a:ext uri="{FF2B5EF4-FFF2-40B4-BE49-F238E27FC236}">
                <a16:creationId xmlns:a16="http://schemas.microsoft.com/office/drawing/2014/main" id="{8DBC0CD1-13BA-18DA-9D28-2F4C77E7F2D3}"/>
              </a:ext>
            </a:extLst>
          </p:cNvPr>
          <p:cNvSpPr>
            <a:spLocks noGrp="1" noChangeArrowheads="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s-MX"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54FD2A31-47C6-9042-C1CD-83B4F767ADAA}"/>
              </a:ext>
            </a:extLst>
          </p:cNvPr>
          <p:cNvSpPr>
            <a:spLocks noGrp="1"/>
          </p:cNvSpPr>
          <p:nvPr>
            <p:ph type="sldNum" sz="quarter" idx="12"/>
          </p:nvPr>
        </p:nvSpPr>
        <p:spPr/>
        <p:txBody>
          <a:bodyPr/>
          <a:lstStyle/>
          <a:p>
            <a:pPr>
              <a:defRPr/>
            </a:pPr>
            <a:fld id="{D5E89AA2-7272-486F-85D4-713F182CEE0D}" type="slidenum">
              <a:rPr lang="en-US" altLang="es-MX"/>
              <a:pPr>
                <a:defRPr/>
              </a:pPr>
              <a:t>61</a:t>
            </a:fld>
            <a:endParaRPr lang="en-US" altLang="es-MX"/>
          </a:p>
        </p:txBody>
      </p:sp>
      <p:sp>
        <p:nvSpPr>
          <p:cNvPr id="18434" name="Título 1">
            <a:extLst>
              <a:ext uri="{FF2B5EF4-FFF2-40B4-BE49-F238E27FC236}">
                <a16:creationId xmlns:a16="http://schemas.microsoft.com/office/drawing/2014/main" id="{011DE8E0-D16A-1F4B-BE44-D763E95C9BFD}"/>
              </a:ext>
            </a:extLst>
          </p:cNvPr>
          <p:cNvSpPr>
            <a:spLocks noGrp="1"/>
          </p:cNvSpPr>
          <p:nvPr>
            <p:ph type="title" idx="4294967295"/>
          </p:nvPr>
        </p:nvSpPr>
        <p:spPr>
          <a:xfrm>
            <a:off x="0" y="287338"/>
            <a:ext cx="9144000" cy="595312"/>
          </a:xfrm>
        </p:spPr>
        <p:txBody>
          <a:bodyPr/>
          <a:lstStyle/>
          <a:p>
            <a:pPr algn="ctr" eaLnBrk="1" fontAlgn="auto" hangingPunct="1">
              <a:spcAft>
                <a:spcPts val="0"/>
              </a:spcAft>
              <a:defRPr/>
            </a:pPr>
            <a:r>
              <a:rPr lang="es-419" altLang="en-US" sz="3600" dirty="0">
                <a:solidFill>
                  <a:schemeClr val="tx1"/>
                </a:solidFill>
              </a:rPr>
              <a:t>Fundamentos</a:t>
            </a:r>
          </a:p>
        </p:txBody>
      </p:sp>
      <p:sp>
        <p:nvSpPr>
          <p:cNvPr id="7" name="CuadroTexto 6">
            <a:extLst>
              <a:ext uri="{FF2B5EF4-FFF2-40B4-BE49-F238E27FC236}">
                <a16:creationId xmlns:a16="http://schemas.microsoft.com/office/drawing/2014/main" id="{29B535A9-7B6F-396B-DB9E-03A67E820D48}"/>
              </a:ext>
            </a:extLst>
          </p:cNvPr>
          <p:cNvSpPr txBox="1"/>
          <p:nvPr/>
        </p:nvSpPr>
        <p:spPr>
          <a:xfrm>
            <a:off x="2765425" y="6393776"/>
            <a:ext cx="4178595" cy="430887"/>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342900" indent="-342900">
              <a:buFontTx/>
              <a:buAutoNum type="arabicPeriod"/>
              <a:defRPr/>
            </a:pPr>
            <a:r>
              <a:rPr lang="es-419" sz="1100" dirty="0">
                <a:highlight>
                  <a:srgbClr val="C0C0C0"/>
                </a:highlight>
              </a:rPr>
              <a:t>Conceptos de lógica y programación.</a:t>
            </a:r>
          </a:p>
          <a:p>
            <a:pPr lvl="1">
              <a:defRPr/>
            </a:pPr>
            <a:r>
              <a:rPr lang="es-419" sz="1100" dirty="0">
                <a:highlight>
                  <a:srgbClr val="C0C0C0"/>
                </a:highlight>
              </a:rPr>
              <a:t>1.4. Algoritmos.</a:t>
            </a:r>
          </a:p>
        </p:txBody>
      </p:sp>
      <p:pic>
        <p:nvPicPr>
          <p:cNvPr id="82951" name="Imagen 3" descr="Diagrama&#10;&#10;Descripción generada automáticamente">
            <a:extLst>
              <a:ext uri="{FF2B5EF4-FFF2-40B4-BE49-F238E27FC236}">
                <a16:creationId xmlns:a16="http://schemas.microsoft.com/office/drawing/2014/main" id="{55D3B266-ADFA-09C2-4369-9DD78DE5F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1106488"/>
            <a:ext cx="8115300"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2" name="CuadroTexto 4">
            <a:extLst>
              <a:ext uri="{FF2B5EF4-FFF2-40B4-BE49-F238E27FC236}">
                <a16:creationId xmlns:a16="http://schemas.microsoft.com/office/drawing/2014/main" id="{B078C910-3413-ED9E-4DEA-A36DDB0F8EF6}"/>
              </a:ext>
            </a:extLst>
          </p:cNvPr>
          <p:cNvSpPr txBox="1">
            <a:spLocks noChangeArrowheads="1"/>
          </p:cNvSpPr>
          <p:nvPr/>
        </p:nvSpPr>
        <p:spPr bwMode="auto">
          <a:xfrm>
            <a:off x="3381375" y="5762625"/>
            <a:ext cx="2551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a:t>PROCESO EN EJECUCIÓN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4CBBB4-91EE-4A55-AADA-B34847C7BA7A}"/>
              </a:ext>
            </a:extLst>
          </p:cNvPr>
          <p:cNvSpPr>
            <a:spLocks noGrp="1"/>
          </p:cNvSpPr>
          <p:nvPr>
            <p:ph type="ctrTitle"/>
          </p:nvPr>
        </p:nvSpPr>
        <p:spPr>
          <a:xfrm>
            <a:off x="873125" y="442913"/>
            <a:ext cx="7543800" cy="3567112"/>
          </a:xfrm>
        </p:spPr>
        <p:txBody>
          <a:bodyPr>
            <a:noAutofit/>
          </a:bodyPr>
          <a:lstStyle/>
          <a:p>
            <a:pPr eaLnBrk="1" hangingPunct="1">
              <a:defRPr/>
            </a:pPr>
            <a:r>
              <a:rPr lang="es-MX" sz="6000" dirty="0"/>
              <a:t>Que es un Dato?</a:t>
            </a:r>
          </a:p>
        </p:txBody>
      </p:sp>
      <p:sp>
        <p:nvSpPr>
          <p:cNvPr id="3" name="Subtítulo 2">
            <a:extLst>
              <a:ext uri="{FF2B5EF4-FFF2-40B4-BE49-F238E27FC236}">
                <a16:creationId xmlns:a16="http://schemas.microsoft.com/office/drawing/2014/main" id="{96F00364-84B4-E375-762C-14BE0AF09AC2}"/>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4994" name="Date Placeholder 3">
            <a:extLst>
              <a:ext uri="{FF2B5EF4-FFF2-40B4-BE49-F238E27FC236}">
                <a16:creationId xmlns:a16="http://schemas.microsoft.com/office/drawing/2014/main" id="{9DADFA06-0C58-EA5B-F0BF-3061F406F611}"/>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31EAB912-177A-476D-9564-FD35ADCF0A5E}" type="datetime1">
              <a:rPr lang="en-US" altLang="en-US" smtClean="0">
                <a:solidFill>
                  <a:srgbClr val="FFFFFF"/>
                </a:solidFill>
              </a:rPr>
              <a:pPr/>
              <a:t>9/18/2024</a:t>
            </a:fld>
            <a:endParaRPr lang="en-US" altLang="en-US">
              <a:solidFill>
                <a:srgbClr val="FFFFFF"/>
              </a:solidFill>
            </a:endParaRPr>
          </a:p>
        </p:txBody>
      </p:sp>
      <p:sp>
        <p:nvSpPr>
          <p:cNvPr id="39940" name="Footer Placeholder 1">
            <a:extLst>
              <a:ext uri="{FF2B5EF4-FFF2-40B4-BE49-F238E27FC236}">
                <a16:creationId xmlns:a16="http://schemas.microsoft.com/office/drawing/2014/main" id="{FB8885B8-234C-63B7-A0E8-981C94A22B62}"/>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F25955DD-1B32-F942-4706-0F7584A4629F}"/>
              </a:ext>
            </a:extLst>
          </p:cNvPr>
          <p:cNvSpPr>
            <a:spLocks noGrp="1"/>
          </p:cNvSpPr>
          <p:nvPr>
            <p:ph type="sldNum" sz="quarter" idx="12"/>
          </p:nvPr>
        </p:nvSpPr>
        <p:spPr/>
        <p:txBody>
          <a:bodyPr/>
          <a:lstStyle/>
          <a:p>
            <a:pPr>
              <a:defRPr/>
            </a:pPr>
            <a:fld id="{84664EA3-38EB-4867-9410-E7EEB30F428C}" type="slidenum">
              <a:rPr lang="en-US" altLang="es-MX"/>
              <a:pPr>
                <a:defRPr/>
              </a:pPr>
              <a:t>63</a:t>
            </a:fld>
            <a:endParaRPr lang="en-US" altLang="es-MX"/>
          </a:p>
        </p:txBody>
      </p:sp>
      <p:sp>
        <p:nvSpPr>
          <p:cNvPr id="39938" name="Title 1">
            <a:extLst>
              <a:ext uri="{FF2B5EF4-FFF2-40B4-BE49-F238E27FC236}">
                <a16:creationId xmlns:a16="http://schemas.microsoft.com/office/drawing/2014/main" id="{ACF031CD-286A-0531-7FF5-EBE5D22FF3F5}"/>
              </a:ext>
            </a:extLst>
          </p:cNvPr>
          <p:cNvSpPr>
            <a:spLocks noGrp="1"/>
          </p:cNvSpPr>
          <p:nvPr>
            <p:ph type="title" idx="4294967295"/>
          </p:nvPr>
        </p:nvSpPr>
        <p:spPr>
          <a:xfrm>
            <a:off x="0" y="149225"/>
            <a:ext cx="9144000" cy="909638"/>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#8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4900" dirty="0">
                <a:solidFill>
                  <a:schemeClr val="bg1"/>
                </a:solidFill>
                <a:latin typeface="Arial" panose="020B0604020202020204" pitchFamily="34" charset="0"/>
                <a:cs typeface="Arial" panose="020B0604020202020204" pitchFamily="34" charset="0"/>
              </a:rPr>
              <a:t>Dato.</a:t>
            </a:r>
            <a:endParaRPr lang="es-ES_tradnl" altLang="es-MX" sz="2800" dirty="0">
              <a:solidFill>
                <a:schemeClr val="bg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A0ED13B-DDC8-615D-8E80-DF01086D057F}"/>
              </a:ext>
            </a:extLst>
          </p:cNvPr>
          <p:cNvSpPr>
            <a:spLocks noGrp="1"/>
          </p:cNvSpPr>
          <p:nvPr>
            <p:ph idx="4294967295"/>
          </p:nvPr>
        </p:nvSpPr>
        <p:spPr>
          <a:xfrm>
            <a:off x="593725" y="1368425"/>
            <a:ext cx="8229600" cy="4117975"/>
          </a:xfrm>
        </p:spPr>
        <p:txBody>
          <a:bodyPr rtlCol="0">
            <a:normAutofit lnSpcReduction="10000"/>
          </a:bodyPr>
          <a:lstStyle/>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a:t>
            </a:r>
            <a:r>
              <a:rPr lang="es-ES" altLang="es-MX" sz="2400" dirty="0">
                <a:solidFill>
                  <a:schemeClr val="bg1"/>
                </a:solidFill>
              </a:rPr>
              <a:t>Es una representación simbólica (número, texto etc.), atributo o característica de una entidad</a:t>
            </a:r>
            <a:r>
              <a:rPr lang="es-ES_tradnl" altLang="es-MX" sz="2400" dirty="0">
                <a:solidFill>
                  <a:schemeClr val="bg1"/>
                </a:solidFill>
              </a:rPr>
              <a:t>”.</a:t>
            </a:r>
          </a:p>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En un lenguaje de programación, los datos son almacenados en variables.	</a:t>
            </a: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Ejemplo de un dato:</a:t>
            </a: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457200" indent="-457200" eaLnBrk="1" fontAlgn="auto" hangingPunct="1">
              <a:buClr>
                <a:schemeClr val="accent3"/>
              </a:buClr>
              <a:buFont typeface="Arial" panose="020B0604020202020204" pitchFamily="34" charset="0"/>
              <a:buAutoNum type="alphaLcPeriod"/>
              <a:defRPr/>
            </a:pPr>
            <a:r>
              <a:rPr lang="es-ES_tradnl" altLang="es-MX" sz="2400" dirty="0">
                <a:solidFill>
                  <a:schemeClr val="bg1"/>
                </a:solidFill>
              </a:rPr>
              <a:t>Fecha de Nacimiento.</a:t>
            </a:r>
          </a:p>
          <a:p>
            <a:pPr marL="457200" indent="-457200" eaLnBrk="1" fontAlgn="auto" hangingPunct="1">
              <a:buClr>
                <a:schemeClr val="accent3"/>
              </a:buClr>
              <a:buFont typeface="Arial" panose="020B0604020202020204" pitchFamily="34" charset="0"/>
              <a:buAutoNum type="alphaLcPeriod"/>
              <a:defRPr/>
            </a:pPr>
            <a:r>
              <a:rPr lang="es-ES_tradnl" altLang="es-MX" sz="2400" dirty="0">
                <a:solidFill>
                  <a:schemeClr val="bg1"/>
                </a:solidFill>
              </a:rPr>
              <a:t>Temperatura registrada el día de ayer en la ciudad de México</a:t>
            </a:r>
          </a:p>
          <a:p>
            <a:pPr marL="0" indent="0" eaLnBrk="1" fontAlgn="auto" hangingPunct="1">
              <a:buClr>
                <a:schemeClr val="accent3"/>
              </a:buClr>
              <a:buFont typeface="Arial" panose="020B0604020202020204" pitchFamily="34" charset="0"/>
              <a:buNone/>
              <a:defRPr/>
            </a:pPr>
            <a:endParaRPr lang="es-ES_tradnl" altLang="es-MX" sz="1600" dirty="0">
              <a:solidFill>
                <a:schemeClr val="tx1">
                  <a:lumMod val="75000"/>
                  <a:lumOff val="25000"/>
                </a:schemeClr>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tx1">
                  <a:lumMod val="75000"/>
                  <a:lumOff val="25000"/>
                </a:schemeClr>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3B1D06-C4D5-49A0-7EBE-6860E30B3064}"/>
              </a:ext>
            </a:extLst>
          </p:cNvPr>
          <p:cNvSpPr>
            <a:spLocks noGrp="1"/>
          </p:cNvSpPr>
          <p:nvPr>
            <p:ph type="ctrTitle"/>
          </p:nvPr>
        </p:nvSpPr>
        <p:spPr>
          <a:xfrm>
            <a:off x="873125" y="442913"/>
            <a:ext cx="7543800" cy="3567112"/>
          </a:xfrm>
        </p:spPr>
        <p:txBody>
          <a:bodyPr>
            <a:noAutofit/>
          </a:bodyPr>
          <a:lstStyle/>
          <a:p>
            <a:pPr eaLnBrk="1" hangingPunct="1">
              <a:defRPr/>
            </a:pPr>
            <a:r>
              <a:rPr lang="es-MX" sz="6000" dirty="0"/>
              <a:t>Que es una variable?</a:t>
            </a:r>
          </a:p>
        </p:txBody>
      </p:sp>
      <p:sp>
        <p:nvSpPr>
          <p:cNvPr id="3" name="Subtítulo 2">
            <a:extLst>
              <a:ext uri="{FF2B5EF4-FFF2-40B4-BE49-F238E27FC236}">
                <a16:creationId xmlns:a16="http://schemas.microsoft.com/office/drawing/2014/main" id="{782DB318-78B2-65E1-CF48-6339F7E5EA9B}"/>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7042" name="Date Placeholder 3">
            <a:extLst>
              <a:ext uri="{FF2B5EF4-FFF2-40B4-BE49-F238E27FC236}">
                <a16:creationId xmlns:a16="http://schemas.microsoft.com/office/drawing/2014/main" id="{546266ED-986A-8202-2320-DDB8F25B4D6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F0A2521-2965-43F9-A8E0-7D13D70AEF77}" type="datetime1">
              <a:rPr lang="en-US" altLang="en-US" smtClean="0">
                <a:solidFill>
                  <a:srgbClr val="FFFFFF"/>
                </a:solidFill>
              </a:rPr>
              <a:pPr/>
              <a:t>9/18/2024</a:t>
            </a:fld>
            <a:endParaRPr lang="en-US" altLang="en-US">
              <a:solidFill>
                <a:srgbClr val="FFFFFF"/>
              </a:solidFill>
            </a:endParaRPr>
          </a:p>
        </p:txBody>
      </p:sp>
      <p:sp>
        <p:nvSpPr>
          <p:cNvPr id="31748" name="Footer Placeholder 1">
            <a:extLst>
              <a:ext uri="{FF2B5EF4-FFF2-40B4-BE49-F238E27FC236}">
                <a16:creationId xmlns:a16="http://schemas.microsoft.com/office/drawing/2014/main" id="{FE817972-447D-C9CE-D57A-4B4F58675C33}"/>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14E9D3F2-8B16-AA72-44EE-F8A4DA1D4CB2}"/>
              </a:ext>
            </a:extLst>
          </p:cNvPr>
          <p:cNvSpPr>
            <a:spLocks noGrp="1"/>
          </p:cNvSpPr>
          <p:nvPr>
            <p:ph type="sldNum" sz="quarter" idx="12"/>
          </p:nvPr>
        </p:nvSpPr>
        <p:spPr/>
        <p:txBody>
          <a:bodyPr/>
          <a:lstStyle/>
          <a:p>
            <a:pPr>
              <a:defRPr/>
            </a:pPr>
            <a:fld id="{CA117320-A99F-48DE-937B-FCD667F9FB6D}" type="slidenum">
              <a:rPr lang="en-US" altLang="es-MX"/>
              <a:pPr>
                <a:defRPr/>
              </a:pPr>
              <a:t>65</a:t>
            </a:fld>
            <a:endParaRPr lang="en-US" altLang="es-MX"/>
          </a:p>
        </p:txBody>
      </p:sp>
      <p:sp>
        <p:nvSpPr>
          <p:cNvPr id="31746" name="Title 1">
            <a:extLst>
              <a:ext uri="{FF2B5EF4-FFF2-40B4-BE49-F238E27FC236}">
                <a16:creationId xmlns:a16="http://schemas.microsoft.com/office/drawing/2014/main" id="{B9FA4222-7C44-A3E0-7E22-C69DA7764151}"/>
              </a:ext>
            </a:extLst>
          </p:cNvPr>
          <p:cNvSpPr>
            <a:spLocks noGrp="1"/>
          </p:cNvSpPr>
          <p:nvPr>
            <p:ph type="title" idx="4294967295"/>
          </p:nvPr>
        </p:nvSpPr>
        <p:spPr>
          <a:xfrm>
            <a:off x="0" y="287338"/>
            <a:ext cx="9144000" cy="635000"/>
          </a:xfrm>
        </p:spPr>
        <p:txBody>
          <a:bodyPr/>
          <a:lstStyle/>
          <a:p>
            <a:pPr algn="ctr" eaLnBrk="1" fontAlgn="auto" hangingPunct="1">
              <a:spcAft>
                <a:spcPts val="0"/>
              </a:spcAft>
              <a:defRPr/>
            </a:pPr>
            <a:r>
              <a:rPr lang="es-ES_tradnl" altLang="es-MX" sz="2800" dirty="0">
                <a:solidFill>
                  <a:schemeClr val="bg1"/>
                </a:solidFill>
                <a:latin typeface="Arial" panose="020B0604020202020204" pitchFamily="34" charset="0"/>
                <a:cs typeface="Arial" panose="020B0604020202020204" pitchFamily="34" charset="0"/>
              </a:rPr>
              <a:t>Variables</a:t>
            </a:r>
          </a:p>
        </p:txBody>
      </p:sp>
      <p:sp>
        <p:nvSpPr>
          <p:cNvPr id="87046" name="Content Placeholder 2">
            <a:extLst>
              <a:ext uri="{FF2B5EF4-FFF2-40B4-BE49-F238E27FC236}">
                <a16:creationId xmlns:a16="http://schemas.microsoft.com/office/drawing/2014/main" id="{4B556E6D-E09A-085D-3904-1A53F22DFB7D}"/>
              </a:ext>
            </a:extLst>
          </p:cNvPr>
          <p:cNvSpPr>
            <a:spLocks noGrp="1" noChangeArrowheads="1"/>
          </p:cNvSpPr>
          <p:nvPr>
            <p:ph idx="4294967295"/>
          </p:nvPr>
        </p:nvSpPr>
        <p:spPr>
          <a:xfrm>
            <a:off x="376238" y="1200150"/>
            <a:ext cx="8534400" cy="4733925"/>
          </a:xfrm>
        </p:spPr>
        <p:txBody>
          <a:bodyPr/>
          <a:lstStyle/>
          <a:p>
            <a:pPr marL="0" indent="0" eaLnBrk="1" hangingPunct="1">
              <a:buFont typeface="Calibri" panose="020F0502020204030204" pitchFamily="34" charset="0"/>
              <a:buNone/>
            </a:pPr>
            <a:r>
              <a:rPr lang="es-MX" altLang="es-MX" sz="2400">
                <a:solidFill>
                  <a:schemeClr val="bg1"/>
                </a:solidFill>
              </a:rPr>
              <a:t>Una variable es una localidad de memoria referenciada por un identificador (un nombre) que contiene un valor que puede cambiar.</a:t>
            </a:r>
          </a:p>
          <a:p>
            <a:pPr marL="0" indent="0" eaLnBrk="1" hangingPunct="1">
              <a:buFont typeface="Calibri" panose="020F0502020204030204" pitchFamily="34" charset="0"/>
              <a:buNone/>
            </a:pPr>
            <a:r>
              <a:rPr lang="es-MX" altLang="es-MX" sz="2400">
                <a:solidFill>
                  <a:schemeClr val="bg1"/>
                </a:solidFill>
              </a:rPr>
              <a:t> </a:t>
            </a:r>
            <a:r>
              <a:rPr lang="es-ES" altLang="es-MX" sz="2400">
                <a:solidFill>
                  <a:schemeClr val="bg1"/>
                </a:solidFill>
              </a:rPr>
              <a:t>Espacios reservados en la memoria, que puede </a:t>
            </a:r>
            <a:r>
              <a:rPr lang="es-ES" altLang="es-MX" sz="2400">
                <a:solidFill>
                  <a:srgbClr val="FF0000"/>
                </a:solidFill>
              </a:rPr>
              <a:t>cambiar</a:t>
            </a:r>
            <a:r>
              <a:rPr lang="es-ES" altLang="es-MX" sz="2400">
                <a:solidFill>
                  <a:schemeClr val="bg1"/>
                </a:solidFill>
              </a:rPr>
              <a:t> el valor del contenido en ese espacio a lo largo de la ejecución de un programa</a:t>
            </a:r>
            <a:r>
              <a:rPr lang="es-MX" altLang="es-MX" sz="2400">
                <a:solidFill>
                  <a:schemeClr val="bg1"/>
                </a:solidFill>
              </a:rPr>
              <a:t>. </a:t>
            </a:r>
            <a:endParaRPr lang="es-MX" altLang="es-MX" sz="6000">
              <a:solidFill>
                <a:schemeClr val="bg1"/>
              </a:solidFill>
            </a:endParaRPr>
          </a:p>
        </p:txBody>
      </p:sp>
      <p:sp>
        <p:nvSpPr>
          <p:cNvPr id="7" name="Marcador de contenido 2">
            <a:extLst>
              <a:ext uri="{FF2B5EF4-FFF2-40B4-BE49-F238E27FC236}">
                <a16:creationId xmlns:a16="http://schemas.microsoft.com/office/drawing/2014/main" id="{358B12C6-7F35-7334-720A-C35E8C318CF7}"/>
              </a:ext>
            </a:extLst>
          </p:cNvPr>
          <p:cNvSpPr txBox="1">
            <a:spLocks/>
          </p:cNvSpPr>
          <p:nvPr/>
        </p:nvSpPr>
        <p:spPr>
          <a:xfrm>
            <a:off x="422275" y="3475038"/>
            <a:ext cx="7773988" cy="2701925"/>
          </a:xfrm>
          <a:prstGeom prst="rect">
            <a:avLst/>
          </a:prstGeom>
        </p:spPr>
        <p:txBody>
          <a:bodyPr/>
          <a:lstStyle>
            <a:lvl1pPr marL="90488" indent="-90488" algn="l" rtl="0" fontAlgn="base">
              <a:lnSpc>
                <a:spcPct val="90000"/>
              </a:lnSpc>
              <a:spcBef>
                <a:spcPts val="1200"/>
              </a:spcBef>
              <a:spcAft>
                <a:spcPts val="200"/>
              </a:spcAft>
              <a:buClr>
                <a:srgbClr val="B5AE53"/>
              </a:buClr>
              <a:buSzPct val="100000"/>
              <a:buFont typeface="Calibri" panose="020F0502020204030204" pitchFamily="34" charset="0"/>
              <a:buChar char=" "/>
              <a:defRPr sz="2000" kern="1200">
                <a:solidFill>
                  <a:srgbClr val="FFFFFF"/>
                </a:solidFill>
                <a:latin typeface="+mn-lt"/>
                <a:ea typeface="+mn-ea"/>
                <a:cs typeface="+mn-cs"/>
              </a:defRPr>
            </a:lvl1pPr>
            <a:lvl2pPr marL="382588" indent="-182563" algn="l" rtl="0" fontAlgn="base">
              <a:lnSpc>
                <a:spcPct val="90000"/>
              </a:lnSpc>
              <a:spcBef>
                <a:spcPts val="200"/>
              </a:spcBef>
              <a:spcAft>
                <a:spcPts val="400"/>
              </a:spcAft>
              <a:buClr>
                <a:srgbClr val="B5AE53"/>
              </a:buClr>
              <a:buFont typeface="Calibri" panose="020F0502020204030204" pitchFamily="34" charset="0"/>
              <a:buChar char="◦"/>
              <a:defRPr kern="1200">
                <a:solidFill>
                  <a:srgbClr val="FFFFFF"/>
                </a:solidFill>
                <a:latin typeface="+mn-lt"/>
                <a:ea typeface="+mn-ea"/>
                <a:cs typeface="+mn-cs"/>
              </a:defRPr>
            </a:lvl2pPr>
            <a:lvl3pPr marL="566738" indent="-182563" algn="l" rtl="0" fontAlgn="base">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3pPr>
            <a:lvl4pPr marL="749300" indent="-182563" algn="l" rtl="0" fontAlgn="base">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4pPr>
            <a:lvl5pPr marL="931863" indent="-182563" algn="l" rtl="0" fontAlgn="base">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defTabSz="914400" eaLnBrk="1" hangingPunct="1">
              <a:defRPr/>
            </a:pPr>
            <a:r>
              <a:rPr lang="en-US" dirty="0">
                <a:solidFill>
                  <a:schemeClr val="bg1"/>
                </a:solidFill>
              </a:rPr>
              <a:t>Tipo de variable</a:t>
            </a:r>
          </a:p>
          <a:p>
            <a:pPr defTabSz="914400" eaLnBrk="1" hangingPunct="1">
              <a:defRPr/>
            </a:pPr>
            <a:endParaRPr lang="en-US" dirty="0">
              <a:solidFill>
                <a:schemeClr val="bg1"/>
              </a:solidFill>
            </a:endParaRPr>
          </a:p>
          <a:p>
            <a:pPr defTabSz="914400" eaLnBrk="1" hangingPunct="1">
              <a:defRPr/>
            </a:pPr>
            <a:endParaRPr lang="en-US" dirty="0">
              <a:solidFill>
                <a:schemeClr val="bg1"/>
              </a:solidFill>
            </a:endParaRPr>
          </a:p>
          <a:p>
            <a:pPr defTabSz="914400" eaLnBrk="1" hangingPunct="1">
              <a:defRPr/>
            </a:pPr>
            <a:r>
              <a:rPr lang="es-MX" dirty="0">
                <a:solidFill>
                  <a:schemeClr val="bg1"/>
                </a:solidFill>
              </a:rPr>
              <a:t>Un identificador es un nombre que se da a una variable el primer carácter debe ser una letra o un guion bajo.</a:t>
            </a:r>
            <a:endParaRPr lang="en-US" dirty="0">
              <a:solidFill>
                <a:schemeClr val="bg1"/>
              </a:solidFill>
            </a:endParaRPr>
          </a:p>
          <a:p>
            <a:pPr defTabSz="914400" eaLnBrk="1" hangingPunct="1">
              <a:defRPr/>
            </a:pPr>
            <a:endParaRPr lang="en-US" dirty="0">
              <a:solidFill>
                <a:schemeClr val="bg1"/>
              </a:solidFill>
            </a:endParaRPr>
          </a:p>
          <a:p>
            <a:pPr defTabSz="914400" eaLnBrk="1" hangingPunct="1">
              <a:defRPr/>
            </a:pPr>
            <a:r>
              <a:rPr lang="en-US" dirty="0">
                <a:solidFill>
                  <a:schemeClr val="accent5">
                    <a:lumMod val="75000"/>
                  </a:schemeClr>
                </a:solidFill>
              </a:rPr>
              <a:t>int</a:t>
            </a:r>
            <a:r>
              <a:rPr lang="en-US" dirty="0">
                <a:solidFill>
                  <a:schemeClr val="bg1"/>
                </a:solidFill>
              </a:rPr>
              <a:t> </a:t>
            </a:r>
            <a:r>
              <a:rPr lang="en-US" dirty="0" err="1">
                <a:solidFill>
                  <a:schemeClr val="bg1"/>
                </a:solidFill>
              </a:rPr>
              <a:t>i</a:t>
            </a:r>
            <a:r>
              <a:rPr lang="en-US" dirty="0">
                <a:solidFill>
                  <a:schemeClr val="bg1"/>
                </a:solidFill>
              </a:rPr>
              <a:t>, j, k, l ;</a:t>
            </a:r>
          </a:p>
        </p:txBody>
      </p:sp>
      <p:pic>
        <p:nvPicPr>
          <p:cNvPr id="8" name="Imagen 7">
            <a:extLst>
              <a:ext uri="{FF2B5EF4-FFF2-40B4-BE49-F238E27FC236}">
                <a16:creationId xmlns:a16="http://schemas.microsoft.com/office/drawing/2014/main" id="{C5D6BD98-0441-3C20-9624-9A999B6D246A}"/>
              </a:ext>
            </a:extLst>
          </p:cNvPr>
          <p:cNvPicPr>
            <a:picLocks noChangeAspect="1"/>
          </p:cNvPicPr>
          <p:nvPr/>
        </p:nvPicPr>
        <p:blipFill>
          <a:blip r:embed="rId2">
            <a:duotone>
              <a:prstClr val="black"/>
              <a:schemeClr val="accent1">
                <a:tint val="45000"/>
                <a:satMod val="400000"/>
              </a:schemeClr>
            </a:duotone>
          </a:blip>
          <a:stretch>
            <a:fillRect/>
          </a:stretch>
        </p:blipFill>
        <p:spPr>
          <a:xfrm>
            <a:off x="2405357" y="3220609"/>
            <a:ext cx="4751037" cy="1328621"/>
          </a:xfrm>
          <a:prstGeom prst="rect">
            <a:avLst/>
          </a:prstGeom>
        </p:spPr>
      </p:pic>
      <p:pic>
        <p:nvPicPr>
          <p:cNvPr id="87049" name="Imagen 8">
            <a:extLst>
              <a:ext uri="{FF2B5EF4-FFF2-40B4-BE49-F238E27FC236}">
                <a16:creationId xmlns:a16="http://schemas.microsoft.com/office/drawing/2014/main" id="{63F7AECF-69D4-682F-2588-003C4D148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6200" y="3429000"/>
            <a:ext cx="2667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8066" name="Date Placeholder 3">
            <a:extLst>
              <a:ext uri="{FF2B5EF4-FFF2-40B4-BE49-F238E27FC236}">
                <a16:creationId xmlns:a16="http://schemas.microsoft.com/office/drawing/2014/main" id="{558A0567-C0D6-95D4-CFBD-7E3C77E9953D}"/>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EB58935-691F-4ACE-B276-E65E09D88BD2}" type="datetime1">
              <a:rPr lang="en-US" altLang="en-US" smtClean="0">
                <a:solidFill>
                  <a:srgbClr val="FFFFFF"/>
                </a:solidFill>
              </a:rPr>
              <a:pPr/>
              <a:t>9/18/2024</a:t>
            </a:fld>
            <a:endParaRPr lang="en-US" altLang="en-US">
              <a:solidFill>
                <a:srgbClr val="FFFFFF"/>
              </a:solidFill>
            </a:endParaRPr>
          </a:p>
        </p:txBody>
      </p:sp>
      <p:sp>
        <p:nvSpPr>
          <p:cNvPr id="31748" name="Footer Placeholder 1">
            <a:extLst>
              <a:ext uri="{FF2B5EF4-FFF2-40B4-BE49-F238E27FC236}">
                <a16:creationId xmlns:a16="http://schemas.microsoft.com/office/drawing/2014/main" id="{C975F459-E479-F6F2-5CC4-31A4F81F0AEA}"/>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10192E03-B41D-34B3-E1E2-73FD245592B7}"/>
              </a:ext>
            </a:extLst>
          </p:cNvPr>
          <p:cNvSpPr>
            <a:spLocks noGrp="1"/>
          </p:cNvSpPr>
          <p:nvPr>
            <p:ph type="sldNum" sz="quarter" idx="12"/>
          </p:nvPr>
        </p:nvSpPr>
        <p:spPr/>
        <p:txBody>
          <a:bodyPr/>
          <a:lstStyle/>
          <a:p>
            <a:pPr>
              <a:defRPr/>
            </a:pPr>
            <a:fld id="{422BD366-6780-4C11-880E-4A9328A62E6E}" type="slidenum">
              <a:rPr lang="en-US" altLang="es-MX"/>
              <a:pPr>
                <a:defRPr/>
              </a:pPr>
              <a:t>66</a:t>
            </a:fld>
            <a:endParaRPr lang="en-US" altLang="es-MX"/>
          </a:p>
        </p:txBody>
      </p:sp>
      <p:sp>
        <p:nvSpPr>
          <p:cNvPr id="31746" name="Title 1">
            <a:extLst>
              <a:ext uri="{FF2B5EF4-FFF2-40B4-BE49-F238E27FC236}">
                <a16:creationId xmlns:a16="http://schemas.microsoft.com/office/drawing/2014/main" id="{BB7EFFE6-E2EA-B213-3031-A45A045D2592}"/>
              </a:ext>
            </a:extLst>
          </p:cNvPr>
          <p:cNvSpPr>
            <a:spLocks noGrp="1"/>
          </p:cNvSpPr>
          <p:nvPr>
            <p:ph type="title" idx="4294967295"/>
          </p:nvPr>
        </p:nvSpPr>
        <p:spPr>
          <a:xfrm>
            <a:off x="0" y="287338"/>
            <a:ext cx="9144000" cy="635000"/>
          </a:xfrm>
        </p:spPr>
        <p:txBody>
          <a:bodyPr/>
          <a:lstStyle/>
          <a:p>
            <a:pPr algn="ctr" eaLnBrk="1" fontAlgn="auto" hangingPunct="1">
              <a:spcAft>
                <a:spcPts val="0"/>
              </a:spcAft>
              <a:defRPr/>
            </a:pPr>
            <a:r>
              <a:rPr lang="es-ES_tradnl" altLang="es-MX" sz="2800" dirty="0">
                <a:solidFill>
                  <a:schemeClr val="bg1"/>
                </a:solidFill>
                <a:latin typeface="Arial" panose="020B0604020202020204" pitchFamily="34" charset="0"/>
                <a:cs typeface="Arial" panose="020B0604020202020204" pitchFamily="34" charset="0"/>
              </a:rPr>
              <a:t>Las variables y los datos</a:t>
            </a:r>
          </a:p>
        </p:txBody>
      </p:sp>
      <p:pic>
        <p:nvPicPr>
          <p:cNvPr id="88070" name="Imagen 8">
            <a:extLst>
              <a:ext uri="{FF2B5EF4-FFF2-40B4-BE49-F238E27FC236}">
                <a16:creationId xmlns:a16="http://schemas.microsoft.com/office/drawing/2014/main" id="{DE01E788-437D-B9CB-5E66-0F4A3D521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6200" y="3429000"/>
            <a:ext cx="2667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n 9">
            <a:extLst>
              <a:ext uri="{FF2B5EF4-FFF2-40B4-BE49-F238E27FC236}">
                <a16:creationId xmlns:a16="http://schemas.microsoft.com/office/drawing/2014/main" id="{8754D6A7-99E8-33E4-52C4-751BA3D238D1}"/>
              </a:ext>
            </a:extLst>
          </p:cNvPr>
          <p:cNvPicPr>
            <a:picLocks noChangeAspect="1"/>
          </p:cNvPicPr>
          <p:nvPr/>
        </p:nvPicPr>
        <p:blipFill>
          <a:blip r:embed="rId3">
            <a:duotone>
              <a:schemeClr val="accent1">
                <a:shade val="45000"/>
                <a:satMod val="135000"/>
              </a:schemeClr>
              <a:prstClr val="white"/>
            </a:duotone>
          </a:blip>
          <a:stretch>
            <a:fillRect/>
          </a:stretch>
        </p:blipFill>
        <p:spPr>
          <a:xfrm>
            <a:off x="5212407" y="1428750"/>
            <a:ext cx="3795484" cy="4524375"/>
          </a:xfrm>
          <a:prstGeom prst="rect">
            <a:avLst/>
          </a:prstGeom>
        </p:spPr>
      </p:pic>
      <p:sp>
        <p:nvSpPr>
          <p:cNvPr id="11" name="Marcador de contenido 2">
            <a:extLst>
              <a:ext uri="{FF2B5EF4-FFF2-40B4-BE49-F238E27FC236}">
                <a16:creationId xmlns:a16="http://schemas.microsoft.com/office/drawing/2014/main" id="{EC79BB5B-3C9C-BBA6-A8BF-8475270C1F52}"/>
              </a:ext>
            </a:extLst>
          </p:cNvPr>
          <p:cNvSpPr txBox="1">
            <a:spLocks/>
          </p:cNvSpPr>
          <p:nvPr/>
        </p:nvSpPr>
        <p:spPr>
          <a:xfrm>
            <a:off x="838200" y="1825625"/>
            <a:ext cx="4027488" cy="4351338"/>
          </a:xfrm>
          <a:prstGeom prst="rect">
            <a:avLst/>
          </a:prstGeom>
        </p:spPr>
        <p:txBody>
          <a:bodyPr/>
          <a:lstStyle>
            <a:lvl1pPr marL="90488" indent="-90488" algn="l" rtl="0" eaLnBrk="0" fontAlgn="base" hangingPunct="0">
              <a:lnSpc>
                <a:spcPct val="90000"/>
              </a:lnSpc>
              <a:spcBef>
                <a:spcPts val="1200"/>
              </a:spcBef>
              <a:spcAft>
                <a:spcPts val="200"/>
              </a:spcAft>
              <a:buClr>
                <a:srgbClr val="B5AE53"/>
              </a:buClr>
              <a:buSzPct val="100000"/>
              <a:buFont typeface="Calibri" panose="020F0502020204030204" pitchFamily="34" charset="0"/>
              <a:buChar char=" "/>
              <a:defRPr sz="2000" kern="1200">
                <a:solidFill>
                  <a:srgbClr val="FFFFFF"/>
                </a:solidFill>
                <a:latin typeface="+mn-lt"/>
                <a:ea typeface="+mn-ea"/>
                <a:cs typeface="+mn-cs"/>
              </a:defRPr>
            </a:lvl1pPr>
            <a:lvl2pPr marL="382588"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kern="1200">
                <a:solidFill>
                  <a:srgbClr val="FFFFFF"/>
                </a:solidFill>
                <a:latin typeface="+mn-lt"/>
                <a:ea typeface="+mn-ea"/>
                <a:cs typeface="+mn-cs"/>
              </a:defRPr>
            </a:lvl2pPr>
            <a:lvl3pPr marL="566738"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3pPr>
            <a:lvl4pPr marL="749300"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4pPr>
            <a:lvl5pPr marL="931863"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defTabSz="914400">
              <a:defRPr/>
            </a:pPr>
            <a:r>
              <a:rPr lang="en-US">
                <a:solidFill>
                  <a:srgbClr val="FFC000"/>
                </a:solidFill>
              </a:rPr>
              <a:t>int</a:t>
            </a:r>
            <a:r>
              <a:rPr lang="en-US">
                <a:solidFill>
                  <a:schemeClr val="bg1"/>
                </a:solidFill>
              </a:rPr>
              <a:t> inicio;</a:t>
            </a:r>
          </a:p>
          <a:p>
            <a:pPr defTabSz="914400">
              <a:defRPr/>
            </a:pPr>
            <a:r>
              <a:rPr lang="en-US">
                <a:solidFill>
                  <a:srgbClr val="FFC000"/>
                </a:solidFill>
              </a:rPr>
              <a:t>short</a:t>
            </a:r>
            <a:r>
              <a:rPr lang="en-US">
                <a:solidFill>
                  <a:schemeClr val="bg1"/>
                </a:solidFill>
              </a:rPr>
              <a:t> unidades;</a:t>
            </a:r>
          </a:p>
          <a:p>
            <a:pPr defTabSz="914400">
              <a:defRPr/>
            </a:pPr>
            <a:r>
              <a:rPr lang="en-US">
                <a:solidFill>
                  <a:srgbClr val="FFC000"/>
                </a:solidFill>
              </a:rPr>
              <a:t>double</a:t>
            </a:r>
            <a:r>
              <a:rPr lang="en-US">
                <a:solidFill>
                  <a:schemeClr val="bg1"/>
                </a:solidFill>
              </a:rPr>
              <a:t> balance;</a:t>
            </a:r>
          </a:p>
          <a:p>
            <a:pPr marL="0" indent="0" defTabSz="914400">
              <a:buFont typeface="Calibri" panose="020F0502020204030204" pitchFamily="34" charset="0"/>
              <a:buNone/>
              <a:defRPr/>
            </a:pPr>
            <a:endParaRPr lang="en-US" dirty="0">
              <a:solidFill>
                <a:schemeClr val="bg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9090" name="Date Placeholder 3">
            <a:extLst>
              <a:ext uri="{FF2B5EF4-FFF2-40B4-BE49-F238E27FC236}">
                <a16:creationId xmlns:a16="http://schemas.microsoft.com/office/drawing/2014/main" id="{FA64863F-F8C1-895A-639B-2FCE1DFD8B7B}"/>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7C7055B-7B95-4DA0-B509-0EF6F0A8F691}" type="datetime1">
              <a:rPr lang="en-US" altLang="en-US" smtClean="0">
                <a:solidFill>
                  <a:srgbClr val="FFFFFF"/>
                </a:solidFill>
              </a:rPr>
              <a:pPr/>
              <a:t>9/18/2024</a:t>
            </a:fld>
            <a:endParaRPr lang="en-US" altLang="en-US">
              <a:solidFill>
                <a:srgbClr val="FFFFFF"/>
              </a:solidFill>
            </a:endParaRPr>
          </a:p>
        </p:txBody>
      </p:sp>
      <p:sp>
        <p:nvSpPr>
          <p:cNvPr id="31748" name="Footer Placeholder 1">
            <a:extLst>
              <a:ext uri="{FF2B5EF4-FFF2-40B4-BE49-F238E27FC236}">
                <a16:creationId xmlns:a16="http://schemas.microsoft.com/office/drawing/2014/main" id="{37D38739-3D7B-C78B-38C8-D2BD1A6E41A4}"/>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6999E4B3-2BDD-7AB9-64A6-0A9F2ECA6C7D}"/>
              </a:ext>
            </a:extLst>
          </p:cNvPr>
          <p:cNvSpPr>
            <a:spLocks noGrp="1"/>
          </p:cNvSpPr>
          <p:nvPr>
            <p:ph type="sldNum" sz="quarter" idx="12"/>
          </p:nvPr>
        </p:nvSpPr>
        <p:spPr/>
        <p:txBody>
          <a:bodyPr/>
          <a:lstStyle/>
          <a:p>
            <a:pPr>
              <a:defRPr/>
            </a:pPr>
            <a:fld id="{9E74D830-335F-4884-B42E-01944DFC1907}" type="slidenum">
              <a:rPr lang="en-US" altLang="es-MX"/>
              <a:pPr>
                <a:defRPr/>
              </a:pPr>
              <a:t>67</a:t>
            </a:fld>
            <a:endParaRPr lang="en-US" altLang="es-MX"/>
          </a:p>
        </p:txBody>
      </p:sp>
      <p:sp>
        <p:nvSpPr>
          <p:cNvPr id="31746" name="Title 1">
            <a:extLst>
              <a:ext uri="{FF2B5EF4-FFF2-40B4-BE49-F238E27FC236}">
                <a16:creationId xmlns:a16="http://schemas.microsoft.com/office/drawing/2014/main" id="{8598EC1A-1ED1-3E65-BB5B-AEEE0AB87840}"/>
              </a:ext>
            </a:extLst>
          </p:cNvPr>
          <p:cNvSpPr>
            <a:spLocks noGrp="1"/>
          </p:cNvSpPr>
          <p:nvPr>
            <p:ph type="title" idx="4294967295"/>
          </p:nvPr>
        </p:nvSpPr>
        <p:spPr>
          <a:xfrm>
            <a:off x="0" y="287338"/>
            <a:ext cx="9144000" cy="635000"/>
          </a:xfrm>
        </p:spPr>
        <p:txBody>
          <a:bodyPr/>
          <a:lstStyle/>
          <a:p>
            <a:pPr algn="ctr" eaLnBrk="1" fontAlgn="auto" hangingPunct="1">
              <a:spcAft>
                <a:spcPts val="0"/>
              </a:spcAft>
              <a:defRPr/>
            </a:pPr>
            <a:r>
              <a:rPr lang="es-ES_tradnl" altLang="es-MX" sz="2800" dirty="0">
                <a:solidFill>
                  <a:schemeClr val="bg1"/>
                </a:solidFill>
                <a:latin typeface="Arial" panose="020B0604020202020204" pitchFamily="34" charset="0"/>
                <a:cs typeface="Arial" panose="020B0604020202020204" pitchFamily="34" charset="0"/>
              </a:rPr>
              <a:t>Inicializar variables o asignar valores</a:t>
            </a:r>
          </a:p>
        </p:txBody>
      </p:sp>
      <p:pic>
        <p:nvPicPr>
          <p:cNvPr id="89094" name="Imagen 8">
            <a:extLst>
              <a:ext uri="{FF2B5EF4-FFF2-40B4-BE49-F238E27FC236}">
                <a16:creationId xmlns:a16="http://schemas.microsoft.com/office/drawing/2014/main" id="{EF961919-E310-DFD1-13D8-1F447EA32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6200" y="3429000"/>
            <a:ext cx="2667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5" name="Marcador de contenido 2">
            <a:extLst>
              <a:ext uri="{FF2B5EF4-FFF2-40B4-BE49-F238E27FC236}">
                <a16:creationId xmlns:a16="http://schemas.microsoft.com/office/drawing/2014/main" id="{61855DFB-F4E2-95B7-C4F6-47086D04CED3}"/>
              </a:ext>
            </a:extLst>
          </p:cNvPr>
          <p:cNvSpPr txBox="1">
            <a:spLocks noChangeArrowheads="1"/>
          </p:cNvSpPr>
          <p:nvPr/>
        </p:nvSpPr>
        <p:spPr bwMode="auto">
          <a:xfrm>
            <a:off x="915988" y="1525588"/>
            <a:ext cx="3532187" cy="442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rgbClr val="B5AE53"/>
              </a:buClr>
              <a:buSzPct val="100000"/>
              <a:buFont typeface="Calibri" panose="020F0502020204030204" pitchFamily="34" charset="0"/>
              <a:buChar char=" "/>
              <a:defRPr sz="2000">
                <a:solidFill>
                  <a:srgbClr val="FFFFFF"/>
                </a:solidFill>
                <a:latin typeface="Calibri" panose="020F0502020204030204" pitchFamily="34" charset="0"/>
              </a:defRPr>
            </a:lvl1pPr>
            <a:lvl2pPr marL="382588" indent="-182563">
              <a:lnSpc>
                <a:spcPct val="90000"/>
              </a:lnSpc>
              <a:spcBef>
                <a:spcPts val="200"/>
              </a:spcBef>
              <a:spcAft>
                <a:spcPts val="400"/>
              </a:spcAft>
              <a:buClr>
                <a:srgbClr val="B5AE53"/>
              </a:buClr>
              <a:buFont typeface="Calibri" panose="020F0502020204030204" pitchFamily="34" charset="0"/>
              <a:buChar char="◦"/>
              <a:defRPr>
                <a:solidFill>
                  <a:srgbClr val="FFFFFF"/>
                </a:solidFill>
                <a:latin typeface="Calibri" panose="020F0502020204030204" pitchFamily="34" charset="0"/>
              </a:defRPr>
            </a:lvl2pPr>
            <a:lvl3pPr marL="566738"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3pPr>
            <a:lvl4pPr marL="749300"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4pPr>
            <a:lvl5pPr marL="931863"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5pPr>
            <a:lvl6pPr marL="1389063" indent="-182563"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6pPr>
            <a:lvl7pPr marL="1846263" indent="-182563"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7pPr>
            <a:lvl8pPr marL="2303463" indent="-182563"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8pPr>
            <a:lvl9pPr marL="2760663" indent="-182563"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9pPr>
          </a:lstStyle>
          <a:p>
            <a:pPr defTabSz="914400">
              <a:buFont typeface="Calibri" panose="020F0502020204030204" pitchFamily="34" charset="0"/>
              <a:buNone/>
            </a:pPr>
            <a:endParaRPr lang="es-419" altLang="es-MX">
              <a:solidFill>
                <a:schemeClr val="bg1"/>
              </a:solidFill>
            </a:endParaRPr>
          </a:p>
          <a:p>
            <a:pPr defTabSz="914400">
              <a:buFont typeface="Calibri" panose="020F0502020204030204" pitchFamily="34" charset="0"/>
              <a:buNone/>
            </a:pPr>
            <a:r>
              <a:rPr lang="es-419" altLang="es-MX">
                <a:solidFill>
                  <a:schemeClr val="bg1"/>
                </a:solidFill>
              </a:rPr>
              <a:t>inicio = 5;</a:t>
            </a:r>
          </a:p>
          <a:p>
            <a:pPr defTabSz="914400">
              <a:buFont typeface="Calibri" panose="020F0502020204030204" pitchFamily="34" charset="0"/>
              <a:buNone/>
            </a:pPr>
            <a:endParaRPr lang="es-419" altLang="es-MX">
              <a:solidFill>
                <a:schemeClr val="bg1"/>
              </a:solidFill>
            </a:endParaRPr>
          </a:p>
          <a:p>
            <a:pPr defTabSz="914400">
              <a:buFont typeface="Calibri" panose="020F0502020204030204" pitchFamily="34" charset="0"/>
              <a:buNone/>
            </a:pPr>
            <a:r>
              <a:rPr lang="es-419" altLang="es-MX">
                <a:solidFill>
                  <a:schemeClr val="bg1"/>
                </a:solidFill>
              </a:rPr>
              <a:t>unidades = 4;</a:t>
            </a:r>
          </a:p>
          <a:p>
            <a:pPr defTabSz="914400">
              <a:buFont typeface="Calibri" panose="020F0502020204030204" pitchFamily="34" charset="0"/>
              <a:buNone/>
            </a:pPr>
            <a:endParaRPr lang="es-419" altLang="es-MX">
              <a:solidFill>
                <a:schemeClr val="bg1"/>
              </a:solidFill>
            </a:endParaRPr>
          </a:p>
          <a:p>
            <a:pPr defTabSz="914400">
              <a:buFont typeface="Calibri" panose="020F0502020204030204" pitchFamily="34" charset="0"/>
              <a:buNone/>
            </a:pPr>
            <a:r>
              <a:rPr lang="es-419" altLang="es-MX">
                <a:solidFill>
                  <a:schemeClr val="bg1"/>
                </a:solidFill>
              </a:rPr>
              <a:t>balance = 2.2;</a:t>
            </a:r>
          </a:p>
          <a:p>
            <a:pPr defTabSz="914400">
              <a:buFont typeface="Calibri" panose="020F0502020204030204" pitchFamily="34" charset="0"/>
              <a:buNone/>
            </a:pPr>
            <a:endParaRPr lang="es-419" altLang="es-MX">
              <a:solidFill>
                <a:schemeClr val="bg1"/>
              </a:solidFill>
            </a:endParaRPr>
          </a:p>
        </p:txBody>
      </p:sp>
      <p:pic>
        <p:nvPicPr>
          <p:cNvPr id="12" name="Imagen 11">
            <a:extLst>
              <a:ext uri="{FF2B5EF4-FFF2-40B4-BE49-F238E27FC236}">
                <a16:creationId xmlns:a16="http://schemas.microsoft.com/office/drawing/2014/main" id="{A278BDC2-E1C2-5C0A-F8C7-441F75ADADE1}"/>
              </a:ext>
            </a:extLst>
          </p:cNvPr>
          <p:cNvPicPr>
            <a:picLocks noChangeAspect="1"/>
          </p:cNvPicPr>
          <p:nvPr/>
        </p:nvPicPr>
        <p:blipFill>
          <a:blip r:embed="rId3">
            <a:duotone>
              <a:schemeClr val="accent1">
                <a:shade val="45000"/>
                <a:satMod val="135000"/>
              </a:schemeClr>
              <a:prstClr val="white"/>
            </a:duotone>
          </a:blip>
          <a:stretch>
            <a:fillRect/>
          </a:stretch>
        </p:blipFill>
        <p:spPr>
          <a:xfrm>
            <a:off x="1" y="1018971"/>
            <a:ext cx="9144000" cy="758953"/>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0114" name="Date Placeholder 3">
            <a:extLst>
              <a:ext uri="{FF2B5EF4-FFF2-40B4-BE49-F238E27FC236}">
                <a16:creationId xmlns:a16="http://schemas.microsoft.com/office/drawing/2014/main" id="{00AFADFC-2348-DA0E-DAEA-24F7BB028B4F}"/>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C868C87A-3F8E-4979-81D6-9843FF906717}" type="datetime1">
              <a:rPr lang="en-US" altLang="en-US" smtClean="0">
                <a:solidFill>
                  <a:srgbClr val="FFFFFF"/>
                </a:solidFill>
              </a:rPr>
              <a:pPr/>
              <a:t>9/18/2024</a:t>
            </a:fld>
            <a:endParaRPr lang="en-US" altLang="en-US">
              <a:solidFill>
                <a:srgbClr val="FFFFFF"/>
              </a:solidFill>
            </a:endParaRPr>
          </a:p>
        </p:txBody>
      </p:sp>
      <p:sp>
        <p:nvSpPr>
          <p:cNvPr id="31748" name="Footer Placeholder 1">
            <a:extLst>
              <a:ext uri="{FF2B5EF4-FFF2-40B4-BE49-F238E27FC236}">
                <a16:creationId xmlns:a16="http://schemas.microsoft.com/office/drawing/2014/main" id="{A7C208C8-628B-CF33-E2CB-D90F40715AC6}"/>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B8D685EC-EA75-FE05-CB2C-3A2A9129159C}"/>
              </a:ext>
            </a:extLst>
          </p:cNvPr>
          <p:cNvSpPr>
            <a:spLocks noGrp="1"/>
          </p:cNvSpPr>
          <p:nvPr>
            <p:ph type="sldNum" sz="quarter" idx="12"/>
          </p:nvPr>
        </p:nvSpPr>
        <p:spPr/>
        <p:txBody>
          <a:bodyPr/>
          <a:lstStyle/>
          <a:p>
            <a:pPr>
              <a:defRPr/>
            </a:pPr>
            <a:fld id="{30C4BC78-8BDB-4053-A505-0BB4242B68AC}" type="slidenum">
              <a:rPr lang="en-US" altLang="es-MX"/>
              <a:pPr>
                <a:defRPr/>
              </a:pPr>
              <a:t>68</a:t>
            </a:fld>
            <a:endParaRPr lang="en-US" altLang="es-MX"/>
          </a:p>
        </p:txBody>
      </p:sp>
      <p:sp>
        <p:nvSpPr>
          <p:cNvPr id="31746" name="Title 1">
            <a:extLst>
              <a:ext uri="{FF2B5EF4-FFF2-40B4-BE49-F238E27FC236}">
                <a16:creationId xmlns:a16="http://schemas.microsoft.com/office/drawing/2014/main" id="{2A2BFEC4-FEAF-AFBA-E1DD-533706BD1DD8}"/>
              </a:ext>
            </a:extLst>
          </p:cNvPr>
          <p:cNvSpPr>
            <a:spLocks noGrp="1"/>
          </p:cNvSpPr>
          <p:nvPr>
            <p:ph type="title" idx="4294967295"/>
          </p:nvPr>
        </p:nvSpPr>
        <p:spPr>
          <a:xfrm>
            <a:off x="0" y="287338"/>
            <a:ext cx="9144000" cy="635000"/>
          </a:xfrm>
        </p:spPr>
        <p:txBody>
          <a:bodyPr/>
          <a:lstStyle/>
          <a:p>
            <a:pPr algn="ctr" eaLnBrk="1" fontAlgn="auto" hangingPunct="1">
              <a:spcAft>
                <a:spcPts val="0"/>
              </a:spcAft>
              <a:defRPr/>
            </a:pPr>
            <a:r>
              <a:rPr lang="es-ES_tradnl" altLang="es-MX" sz="2800" dirty="0">
                <a:solidFill>
                  <a:schemeClr val="bg1"/>
                </a:solidFill>
                <a:latin typeface="Arial" panose="020B0604020202020204" pitchFamily="34" charset="0"/>
                <a:cs typeface="Arial" panose="020B0604020202020204" pitchFamily="34" charset="0"/>
              </a:rPr>
              <a:t>Errores de asignación</a:t>
            </a:r>
          </a:p>
        </p:txBody>
      </p:sp>
      <p:pic>
        <p:nvPicPr>
          <p:cNvPr id="90118" name="Imagen 8">
            <a:extLst>
              <a:ext uri="{FF2B5EF4-FFF2-40B4-BE49-F238E27FC236}">
                <a16:creationId xmlns:a16="http://schemas.microsoft.com/office/drawing/2014/main" id="{E393ADAC-7FAD-6BBA-D265-F5C6C5B37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6200" y="3429000"/>
            <a:ext cx="2667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n 9">
            <a:extLst>
              <a:ext uri="{FF2B5EF4-FFF2-40B4-BE49-F238E27FC236}">
                <a16:creationId xmlns:a16="http://schemas.microsoft.com/office/drawing/2014/main" id="{D19E7DA1-8A67-ADBA-202F-793CA4B9216C}"/>
              </a:ext>
            </a:extLst>
          </p:cNvPr>
          <p:cNvPicPr>
            <a:picLocks noChangeAspect="1"/>
          </p:cNvPicPr>
          <p:nvPr/>
        </p:nvPicPr>
        <p:blipFill>
          <a:blip r:embed="rId3">
            <a:duotone>
              <a:prstClr val="black"/>
              <a:schemeClr val="accent1">
                <a:tint val="45000"/>
                <a:satMod val="400000"/>
              </a:schemeClr>
            </a:duotone>
          </a:blip>
          <a:stretch>
            <a:fillRect/>
          </a:stretch>
        </p:blipFill>
        <p:spPr>
          <a:xfrm>
            <a:off x="315786" y="1638300"/>
            <a:ext cx="8512428" cy="410527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1138" name="Date Placeholder 3">
            <a:extLst>
              <a:ext uri="{FF2B5EF4-FFF2-40B4-BE49-F238E27FC236}">
                <a16:creationId xmlns:a16="http://schemas.microsoft.com/office/drawing/2014/main" id="{D5189B72-8B42-4E53-123E-5D31CE99D8D0}"/>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03E6BD6-2FF1-4E53-AF52-772507E5B87C}" type="datetime1">
              <a:rPr lang="en-US" altLang="en-US" smtClean="0">
                <a:solidFill>
                  <a:srgbClr val="FFFFFF"/>
                </a:solidFill>
              </a:rPr>
              <a:pPr/>
              <a:t>9/18/2024</a:t>
            </a:fld>
            <a:endParaRPr lang="en-US" altLang="en-US">
              <a:solidFill>
                <a:srgbClr val="FFFFFF"/>
              </a:solidFill>
            </a:endParaRPr>
          </a:p>
        </p:txBody>
      </p:sp>
      <p:sp>
        <p:nvSpPr>
          <p:cNvPr id="41988" name="Footer Placeholder 1">
            <a:extLst>
              <a:ext uri="{FF2B5EF4-FFF2-40B4-BE49-F238E27FC236}">
                <a16:creationId xmlns:a16="http://schemas.microsoft.com/office/drawing/2014/main" id="{7D8832C9-9023-688A-0FD1-4D5733967232}"/>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425D4D33-8DE9-438A-4A9D-77FBDF05DC74}"/>
              </a:ext>
            </a:extLst>
          </p:cNvPr>
          <p:cNvSpPr>
            <a:spLocks noGrp="1"/>
          </p:cNvSpPr>
          <p:nvPr>
            <p:ph type="sldNum" sz="quarter" idx="12"/>
          </p:nvPr>
        </p:nvSpPr>
        <p:spPr/>
        <p:txBody>
          <a:bodyPr/>
          <a:lstStyle/>
          <a:p>
            <a:pPr>
              <a:defRPr/>
            </a:pPr>
            <a:fld id="{0E20448D-033E-46AB-973D-C106F73AF77E}" type="slidenum">
              <a:rPr lang="en-US" altLang="es-MX"/>
              <a:pPr>
                <a:defRPr/>
              </a:pPr>
              <a:t>69</a:t>
            </a:fld>
            <a:endParaRPr lang="en-US" altLang="es-MX"/>
          </a:p>
        </p:txBody>
      </p:sp>
      <p:sp>
        <p:nvSpPr>
          <p:cNvPr id="41986" name="Title 1">
            <a:extLst>
              <a:ext uri="{FF2B5EF4-FFF2-40B4-BE49-F238E27FC236}">
                <a16:creationId xmlns:a16="http://schemas.microsoft.com/office/drawing/2014/main" id="{C01C5369-25CE-29ED-79A6-F21FB6DE302B}"/>
              </a:ext>
            </a:extLst>
          </p:cNvPr>
          <p:cNvSpPr>
            <a:spLocks noGrp="1"/>
          </p:cNvSpPr>
          <p:nvPr>
            <p:ph type="title" idx="4294967295"/>
          </p:nvPr>
        </p:nvSpPr>
        <p:spPr>
          <a:xfrm>
            <a:off x="0" y="287338"/>
            <a:ext cx="9144000" cy="541337"/>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#10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2800" dirty="0">
                <a:solidFill>
                  <a:schemeClr val="bg1"/>
                </a:solidFill>
                <a:latin typeface="Arial" panose="020B0604020202020204" pitchFamily="34" charset="0"/>
                <a:cs typeface="Arial" panose="020B0604020202020204" pitchFamily="34" charset="0"/>
              </a:rPr>
              <a:t>Tipo de Variable</a:t>
            </a:r>
          </a:p>
        </p:txBody>
      </p:sp>
      <p:sp>
        <p:nvSpPr>
          <p:cNvPr id="3" name="Content Placeholder 2">
            <a:extLst>
              <a:ext uri="{FF2B5EF4-FFF2-40B4-BE49-F238E27FC236}">
                <a16:creationId xmlns:a16="http://schemas.microsoft.com/office/drawing/2014/main" id="{27701C1A-E393-31D5-48BF-BD2B719C29AF}"/>
              </a:ext>
            </a:extLst>
          </p:cNvPr>
          <p:cNvSpPr>
            <a:spLocks noGrp="1"/>
          </p:cNvSpPr>
          <p:nvPr>
            <p:ph idx="4294967295"/>
          </p:nvPr>
        </p:nvSpPr>
        <p:spPr>
          <a:xfrm>
            <a:off x="457200" y="1203325"/>
            <a:ext cx="8229600" cy="4086225"/>
          </a:xfrm>
        </p:spPr>
        <p:txBody>
          <a:bodyPr rtlCol="0">
            <a:normAutofit lnSpcReduction="10000"/>
          </a:bodyPr>
          <a:lstStyle/>
          <a:p>
            <a:pPr marL="0" indent="0" eaLnBrk="1" fontAlgn="auto" hangingPunct="1">
              <a:buClr>
                <a:schemeClr val="accent3"/>
              </a:buClr>
              <a:buFont typeface="Arial" panose="020B0604020202020204" pitchFamily="34" charset="0"/>
              <a:buNone/>
              <a:defRPr/>
            </a:pPr>
            <a:r>
              <a:rPr lang="es-ES" altLang="es-MX" sz="2400" dirty="0">
                <a:solidFill>
                  <a:schemeClr val="bg1"/>
                </a:solidFill>
              </a:rPr>
              <a:t>Los tipos de variable se asocian a la identidad del valor de dicha variable a lo largo del problema estas identidades se dividen en cuatro tipos básicos: numérico, texto o alfabético, lógico, carácter</a:t>
            </a:r>
            <a:r>
              <a:rPr lang="es-ES_tradnl" altLang="es-MX" sz="2400" dirty="0">
                <a:solidFill>
                  <a:schemeClr val="tx1">
                    <a:lumMod val="75000"/>
                    <a:lumOff val="25000"/>
                  </a:schemeClr>
                </a:solidFill>
              </a:rPr>
              <a:t>”</a:t>
            </a:r>
          </a:p>
          <a:p>
            <a:pPr marL="0" indent="0" eaLnBrk="1" fontAlgn="auto" hangingPunct="1">
              <a:buClr>
                <a:schemeClr val="accent3"/>
              </a:buClr>
              <a:buFont typeface="Arial" panose="020B0604020202020204" pitchFamily="34" charset="0"/>
              <a:buNone/>
              <a:defRPr/>
            </a:pPr>
            <a:endParaRPr lang="es-ES_tradnl" altLang="es-MX" sz="2400" dirty="0">
              <a:solidFill>
                <a:schemeClr val="tx1">
                  <a:lumMod val="75000"/>
                  <a:lumOff val="25000"/>
                </a:schemeClr>
              </a:solidFill>
            </a:endParaRPr>
          </a:p>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Ejemplo de un tipo de variable:</a:t>
            </a:r>
          </a:p>
          <a:p>
            <a:pPr marL="0" indent="0" eaLnBrk="1" fontAlgn="auto" hangingPunct="1">
              <a:buClr>
                <a:schemeClr val="accent3"/>
              </a:buClr>
              <a:buFont typeface="Arial" panose="020B0604020202020204" pitchFamily="34" charset="0"/>
              <a:buNone/>
              <a:defRPr/>
            </a:pPr>
            <a:endParaRPr lang="es-ES_tradnl" altLang="es-MX" sz="2400" dirty="0">
              <a:solidFill>
                <a:schemeClr val="tx1">
                  <a:lumMod val="75000"/>
                  <a:lumOff val="25000"/>
                </a:schemeClr>
              </a:solidFill>
            </a:endParaRPr>
          </a:p>
          <a:p>
            <a:pPr marL="457200" indent="-457200" eaLnBrk="1" fontAlgn="auto" hangingPunct="1">
              <a:buClr>
                <a:schemeClr val="accent3"/>
              </a:buClr>
              <a:buFont typeface="Arial" panose="020B0604020202020204" pitchFamily="34" charset="0"/>
              <a:buAutoNum type="alphaLcPeriod"/>
              <a:defRPr/>
            </a:pPr>
            <a:r>
              <a:rPr lang="es-ES_tradnl" altLang="es-MX" sz="2400" dirty="0">
                <a:solidFill>
                  <a:schemeClr val="bg1"/>
                </a:solidFill>
              </a:rPr>
              <a:t>Declarar variable ‘</a:t>
            </a:r>
            <a:r>
              <a:rPr lang="es-ES_tradnl" altLang="es-MX" sz="2400" dirty="0" err="1">
                <a:solidFill>
                  <a:schemeClr val="bg1"/>
                </a:solidFill>
              </a:rPr>
              <a:t>variable_uno</a:t>
            </a:r>
            <a:r>
              <a:rPr lang="es-ES_tradnl" altLang="es-MX" sz="2400" dirty="0">
                <a:solidFill>
                  <a:schemeClr val="bg1"/>
                </a:solidFill>
              </a:rPr>
              <a:t>’ como un </a:t>
            </a:r>
            <a:r>
              <a:rPr lang="es-ES_tradnl" altLang="es-MX" sz="2400" dirty="0">
                <a:solidFill>
                  <a:srgbClr val="FF0000"/>
                </a:solidFill>
              </a:rPr>
              <a:t>número entero</a:t>
            </a:r>
            <a:r>
              <a:rPr lang="es-ES_tradnl" altLang="es-MX" sz="2400" dirty="0">
                <a:solidFill>
                  <a:srgbClr val="FFC000"/>
                </a:solidFill>
              </a:rPr>
              <a:t> </a:t>
            </a:r>
            <a:r>
              <a:rPr lang="es-ES_tradnl" altLang="es-MX" sz="2400" dirty="0">
                <a:solidFill>
                  <a:schemeClr val="bg1"/>
                </a:solidFill>
              </a:rPr>
              <a:t>(</a:t>
            </a:r>
            <a:r>
              <a:rPr lang="es-ES_tradnl" altLang="es-MX" sz="2400" dirty="0" err="1">
                <a:solidFill>
                  <a:srgbClr val="FF0000"/>
                </a:solidFill>
              </a:rPr>
              <a:t>integer</a:t>
            </a:r>
            <a:r>
              <a:rPr lang="es-ES_tradnl" altLang="es-MX" sz="2400" dirty="0">
                <a:solidFill>
                  <a:srgbClr val="FF0000"/>
                </a:solidFill>
              </a:rPr>
              <a:t> </a:t>
            </a:r>
            <a:r>
              <a:rPr lang="es-ES_tradnl" altLang="es-MX" sz="2400" dirty="0" err="1">
                <a:solidFill>
                  <a:srgbClr val="FF0000"/>
                </a:solidFill>
              </a:rPr>
              <a:t>ó</a:t>
            </a:r>
            <a:r>
              <a:rPr lang="es-ES_tradnl" altLang="es-MX" sz="2400" dirty="0">
                <a:solidFill>
                  <a:srgbClr val="FF0000"/>
                </a:solidFill>
              </a:rPr>
              <a:t> </a:t>
            </a:r>
            <a:r>
              <a:rPr lang="es-ES_tradnl" altLang="es-MX" sz="2400" dirty="0" err="1">
                <a:solidFill>
                  <a:srgbClr val="FF0000"/>
                </a:solidFill>
              </a:rPr>
              <a:t>int</a:t>
            </a:r>
            <a:r>
              <a:rPr lang="es-ES_tradnl" altLang="es-MX" sz="2400" dirty="0">
                <a:solidFill>
                  <a:schemeClr val="bg1"/>
                </a:solidFill>
              </a:rPr>
              <a:t>). </a:t>
            </a:r>
          </a:p>
          <a:p>
            <a:pPr marL="457200" indent="-457200" eaLnBrk="1" fontAlgn="auto" hangingPunct="1">
              <a:buClr>
                <a:schemeClr val="accent3"/>
              </a:buClr>
              <a:buFont typeface="Arial" panose="020B0604020202020204" pitchFamily="34" charset="0"/>
              <a:buAutoNum type="alphaLcPeriod"/>
              <a:defRPr/>
            </a:pPr>
            <a:r>
              <a:rPr lang="es-ES_tradnl" altLang="es-MX" sz="2400" dirty="0">
                <a:solidFill>
                  <a:schemeClr val="bg1"/>
                </a:solidFill>
              </a:rPr>
              <a:t>/* El valor de esta variable solo podrá tomar valores enteros a lo largo de la ejecución del programa</a:t>
            </a:r>
          </a:p>
          <a:p>
            <a:pPr marL="0" indent="0" eaLnBrk="1" fontAlgn="auto" hangingPunct="1">
              <a:buClr>
                <a:schemeClr val="accent3"/>
              </a:buClr>
              <a:buFont typeface="Arial" panose="020B0604020202020204" pitchFamily="34" charset="0"/>
              <a:buNone/>
              <a:defRPr/>
            </a:pPr>
            <a:endParaRPr lang="es-ES_tradnl" altLang="es-MX" sz="1600" dirty="0">
              <a:solidFill>
                <a:schemeClr val="tx1">
                  <a:lumMod val="75000"/>
                  <a:lumOff val="25000"/>
                </a:schemeClr>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tx1">
                  <a:lumMod val="75000"/>
                  <a:lumOff val="2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24DD0661-DF2E-755A-3B68-0E5E46926056}"/>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pic>
        <p:nvPicPr>
          <p:cNvPr id="25603" name="Imagen 3">
            <a:extLst>
              <a:ext uri="{FF2B5EF4-FFF2-40B4-BE49-F238E27FC236}">
                <a16:creationId xmlns:a16="http://schemas.microsoft.com/office/drawing/2014/main" id="{7B2F01FD-2DA5-130B-BD4C-274D743A73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838" y="612775"/>
            <a:ext cx="69723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B7768E-14F4-5B1A-957B-FF34D61A674A}"/>
              </a:ext>
            </a:extLst>
          </p:cNvPr>
          <p:cNvSpPr>
            <a:spLocks noGrp="1"/>
          </p:cNvSpPr>
          <p:nvPr>
            <p:ph type="ctrTitle"/>
          </p:nvPr>
        </p:nvSpPr>
        <p:spPr>
          <a:xfrm>
            <a:off x="873125" y="442913"/>
            <a:ext cx="7543800" cy="3567112"/>
          </a:xfrm>
        </p:spPr>
        <p:txBody>
          <a:bodyPr>
            <a:noAutofit/>
          </a:bodyPr>
          <a:lstStyle/>
          <a:p>
            <a:pPr eaLnBrk="1" hangingPunct="1">
              <a:defRPr/>
            </a:pPr>
            <a:r>
              <a:rPr lang="es-MX" sz="6000" dirty="0"/>
              <a:t>Que tipos de variable existen en C#</a:t>
            </a:r>
          </a:p>
        </p:txBody>
      </p:sp>
      <p:sp>
        <p:nvSpPr>
          <p:cNvPr id="3" name="Subtítulo 2">
            <a:extLst>
              <a:ext uri="{FF2B5EF4-FFF2-40B4-BE49-F238E27FC236}">
                <a16:creationId xmlns:a16="http://schemas.microsoft.com/office/drawing/2014/main" id="{8ED53D42-EB01-E066-32F1-D38872AE08E7}"/>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3186" name="Date Placeholder 3">
            <a:extLst>
              <a:ext uri="{FF2B5EF4-FFF2-40B4-BE49-F238E27FC236}">
                <a16:creationId xmlns:a16="http://schemas.microsoft.com/office/drawing/2014/main" id="{7C5654F5-5E72-EC97-534A-0DE3EF9A1C64}"/>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3960490-8B23-407D-97CD-C0BF2115EDAC}"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5C49347D-56CB-751C-4832-5B43B26CC2BF}"/>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1920D7B4-96AB-0380-C12F-BE2543C92D55}"/>
              </a:ext>
            </a:extLst>
          </p:cNvPr>
          <p:cNvSpPr>
            <a:spLocks noGrp="1"/>
          </p:cNvSpPr>
          <p:nvPr>
            <p:ph type="sldNum" sz="quarter" idx="12"/>
          </p:nvPr>
        </p:nvSpPr>
        <p:spPr/>
        <p:txBody>
          <a:bodyPr/>
          <a:lstStyle/>
          <a:p>
            <a:pPr>
              <a:defRPr/>
            </a:pPr>
            <a:fld id="{304157A2-7325-49B6-AC01-B95A561EE295}" type="slidenum">
              <a:rPr lang="en-US" altLang="es-MX"/>
              <a:pPr>
                <a:defRPr/>
              </a:pPr>
              <a:t>71</a:t>
            </a:fld>
            <a:endParaRPr lang="en-US" altLang="es-MX"/>
          </a:p>
        </p:txBody>
      </p:sp>
      <p:sp>
        <p:nvSpPr>
          <p:cNvPr id="43010" name="Title 1">
            <a:extLst>
              <a:ext uri="{FF2B5EF4-FFF2-40B4-BE49-F238E27FC236}">
                <a16:creationId xmlns:a16="http://schemas.microsoft.com/office/drawing/2014/main" id="{2C63B74A-2359-A76D-0C2D-D1AB976DF91E}"/>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#11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2800" dirty="0">
                <a:solidFill>
                  <a:schemeClr val="bg1"/>
                </a:solidFill>
                <a:latin typeface="Arial" panose="020B0604020202020204" pitchFamily="34" charset="0"/>
                <a:cs typeface="Arial" panose="020B0604020202020204" pitchFamily="34" charset="0"/>
              </a:rPr>
              <a:t>Tipos de datos	</a:t>
            </a:r>
          </a:p>
        </p:txBody>
      </p:sp>
      <p:pic>
        <p:nvPicPr>
          <p:cNvPr id="93190" name="Imagen 3" descr="Diagrama&#10;&#10;Descripción generada automáticamente">
            <a:extLst>
              <a:ext uri="{FF2B5EF4-FFF2-40B4-BE49-F238E27FC236}">
                <a16:creationId xmlns:a16="http://schemas.microsoft.com/office/drawing/2014/main" id="{E6DC7E08-564D-31DE-45AA-C218943D2D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68525"/>
            <a:ext cx="914400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4210" name="Date Placeholder 3">
            <a:extLst>
              <a:ext uri="{FF2B5EF4-FFF2-40B4-BE49-F238E27FC236}">
                <a16:creationId xmlns:a16="http://schemas.microsoft.com/office/drawing/2014/main" id="{FE73AD9E-5DBB-30B5-7334-89964DFDD83F}"/>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D8D1FAFB-1C03-4D38-BE18-4ABC55B988FC}"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0A7357D1-E3A8-3181-7D3A-39CADB73622C}"/>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A20F5FF1-6907-9795-5759-A776DBD49A87}"/>
              </a:ext>
            </a:extLst>
          </p:cNvPr>
          <p:cNvSpPr>
            <a:spLocks noGrp="1"/>
          </p:cNvSpPr>
          <p:nvPr>
            <p:ph type="sldNum" sz="quarter" idx="12"/>
          </p:nvPr>
        </p:nvSpPr>
        <p:spPr/>
        <p:txBody>
          <a:bodyPr/>
          <a:lstStyle/>
          <a:p>
            <a:pPr>
              <a:defRPr/>
            </a:pPr>
            <a:fld id="{B1536CC7-E362-4CAC-AA25-D94F07C08D48}" type="slidenum">
              <a:rPr lang="en-US" altLang="es-MX"/>
              <a:pPr>
                <a:defRPr/>
              </a:pPr>
              <a:t>72</a:t>
            </a:fld>
            <a:endParaRPr lang="en-US" altLang="es-MX"/>
          </a:p>
        </p:txBody>
      </p:sp>
      <p:sp>
        <p:nvSpPr>
          <p:cNvPr id="43010" name="Title 1">
            <a:extLst>
              <a:ext uri="{FF2B5EF4-FFF2-40B4-BE49-F238E27FC236}">
                <a16:creationId xmlns:a16="http://schemas.microsoft.com/office/drawing/2014/main" id="{EF8B36FB-9912-612E-AAE4-F36D7A872256}"/>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#11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2800" dirty="0" err="1">
                <a:solidFill>
                  <a:schemeClr val="bg1"/>
                </a:solidFill>
                <a:latin typeface="Arial" panose="020B0604020202020204" pitchFamily="34" charset="0"/>
                <a:cs typeface="Arial" panose="020B0604020202020204" pitchFamily="34" charset="0"/>
              </a:rPr>
              <a:t>int</a:t>
            </a:r>
            <a:r>
              <a:rPr lang="es-ES_tradnl" altLang="es-MX" sz="2800" dirty="0">
                <a:solidFill>
                  <a:schemeClr val="bg1"/>
                </a:solidFill>
                <a:latin typeface="Arial" panose="020B0604020202020204" pitchFamily="34" charset="0"/>
                <a:cs typeface="Arial" panose="020B0604020202020204" pitchFamily="34" charset="0"/>
              </a:rPr>
              <a:t> (entero)</a:t>
            </a:r>
          </a:p>
        </p:txBody>
      </p:sp>
      <p:sp>
        <p:nvSpPr>
          <p:cNvPr id="3" name="Content Placeholder 2">
            <a:extLst>
              <a:ext uri="{FF2B5EF4-FFF2-40B4-BE49-F238E27FC236}">
                <a16:creationId xmlns:a16="http://schemas.microsoft.com/office/drawing/2014/main" id="{FEE8138C-B000-AF03-37BC-5B473FD9B085}"/>
              </a:ext>
            </a:extLst>
          </p:cNvPr>
          <p:cNvSpPr>
            <a:spLocks noGrp="1"/>
          </p:cNvSpPr>
          <p:nvPr>
            <p:ph idx="4294967295"/>
          </p:nvPr>
        </p:nvSpPr>
        <p:spPr>
          <a:xfrm>
            <a:off x="457200" y="1458913"/>
            <a:ext cx="8229600" cy="3025775"/>
          </a:xfrm>
        </p:spPr>
        <p:txBody>
          <a:bodyPr rtlCol="0">
            <a:normAutofit/>
          </a:bodyPr>
          <a:lstStyle/>
          <a:p>
            <a:pPr marL="0" indent="0" eaLnBrk="1" fontAlgn="auto" hangingPunct="1">
              <a:buClr>
                <a:schemeClr val="accent3"/>
              </a:buClr>
              <a:buFont typeface="Arial" panose="020B0604020202020204" pitchFamily="34" charset="0"/>
              <a:buNone/>
              <a:defRPr/>
            </a:pPr>
            <a:r>
              <a:rPr lang="es-ES" altLang="es-MX" sz="2400" dirty="0">
                <a:solidFill>
                  <a:schemeClr val="bg1"/>
                </a:solidFill>
              </a:rPr>
              <a:t>Un valor entero </a:t>
            </a:r>
            <a:r>
              <a:rPr lang="es-MX" altLang="es-MX" sz="2400" dirty="0">
                <a:solidFill>
                  <a:schemeClr val="bg1"/>
                </a:solidFill>
              </a:rPr>
              <a:t>de 8 bytes, que puede contener exclusivamente números positivos, o números positivos y negativos. </a:t>
            </a: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1600" dirty="0">
              <a:solidFill>
                <a:schemeClr val="tx1">
                  <a:lumMod val="75000"/>
                  <a:lumOff val="25000"/>
                </a:schemeClr>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tx1">
                  <a:lumMod val="75000"/>
                  <a:lumOff val="25000"/>
                </a:schemeClr>
              </a:solidFill>
            </a:endParaRPr>
          </a:p>
        </p:txBody>
      </p:sp>
      <p:pic>
        <p:nvPicPr>
          <p:cNvPr id="94215" name="Imagen 4">
            <a:extLst>
              <a:ext uri="{FF2B5EF4-FFF2-40B4-BE49-F238E27FC236}">
                <a16:creationId xmlns:a16="http://schemas.microsoft.com/office/drawing/2014/main" id="{CAE5161A-5DD6-7FFD-60E4-1113B1620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28913"/>
            <a:ext cx="9144000" cy="249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5234" name="Date Placeholder 3">
            <a:extLst>
              <a:ext uri="{FF2B5EF4-FFF2-40B4-BE49-F238E27FC236}">
                <a16:creationId xmlns:a16="http://schemas.microsoft.com/office/drawing/2014/main" id="{E7185D65-9720-4E99-E3F9-7FA90F7C1E8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2C4121B6-9887-410C-B044-0981CA6AA59B}" type="datetime1">
              <a:rPr lang="en-US" altLang="en-US" smtClean="0">
                <a:solidFill>
                  <a:srgbClr val="FFFFFF"/>
                </a:solidFill>
              </a:rPr>
              <a:pPr/>
              <a:t>9/18/2024</a:t>
            </a:fld>
            <a:endParaRPr lang="en-US" altLang="en-US">
              <a:solidFill>
                <a:srgbClr val="FFFFFF"/>
              </a:solidFill>
            </a:endParaRPr>
          </a:p>
        </p:txBody>
      </p:sp>
      <p:sp>
        <p:nvSpPr>
          <p:cNvPr id="41988" name="Footer Placeholder 1">
            <a:extLst>
              <a:ext uri="{FF2B5EF4-FFF2-40B4-BE49-F238E27FC236}">
                <a16:creationId xmlns:a16="http://schemas.microsoft.com/office/drawing/2014/main" id="{939AE8DF-B4EC-E3D6-F498-B5FA65FB6F09}"/>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4D51ECF8-7F67-0639-2B41-C8C950F12F22}"/>
              </a:ext>
            </a:extLst>
          </p:cNvPr>
          <p:cNvSpPr>
            <a:spLocks noGrp="1"/>
          </p:cNvSpPr>
          <p:nvPr>
            <p:ph type="sldNum" sz="quarter" idx="12"/>
          </p:nvPr>
        </p:nvSpPr>
        <p:spPr/>
        <p:txBody>
          <a:bodyPr/>
          <a:lstStyle/>
          <a:p>
            <a:pPr>
              <a:defRPr/>
            </a:pPr>
            <a:fld id="{7FD4866B-4535-4D07-9A9B-88F8C4262907}" type="slidenum">
              <a:rPr lang="en-US" altLang="es-MX"/>
              <a:pPr>
                <a:defRPr/>
              </a:pPr>
              <a:t>73</a:t>
            </a:fld>
            <a:endParaRPr lang="en-US" altLang="es-MX"/>
          </a:p>
        </p:txBody>
      </p:sp>
      <p:sp>
        <p:nvSpPr>
          <p:cNvPr id="41986" name="Title 1">
            <a:extLst>
              <a:ext uri="{FF2B5EF4-FFF2-40B4-BE49-F238E27FC236}">
                <a16:creationId xmlns:a16="http://schemas.microsoft.com/office/drawing/2014/main" id="{9FA53AE1-2D86-83D8-BE3E-EBFCD47FF541}"/>
              </a:ext>
            </a:extLst>
          </p:cNvPr>
          <p:cNvSpPr>
            <a:spLocks noGrp="1"/>
          </p:cNvSpPr>
          <p:nvPr>
            <p:ph type="title" idx="4294967295"/>
          </p:nvPr>
        </p:nvSpPr>
        <p:spPr>
          <a:xfrm>
            <a:off x="0" y="287338"/>
            <a:ext cx="9144000" cy="541337"/>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#11</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2800" dirty="0">
                <a:solidFill>
                  <a:schemeClr val="bg1"/>
                </a:solidFill>
                <a:latin typeface="Arial" panose="020B0604020202020204" pitchFamily="34" charset="0"/>
                <a:cs typeface="Arial" panose="020B0604020202020204" pitchFamily="34" charset="0"/>
              </a:rPr>
              <a:t>Comentarios</a:t>
            </a:r>
          </a:p>
        </p:txBody>
      </p:sp>
      <p:sp>
        <p:nvSpPr>
          <p:cNvPr id="3" name="Content Placeholder 2">
            <a:extLst>
              <a:ext uri="{FF2B5EF4-FFF2-40B4-BE49-F238E27FC236}">
                <a16:creationId xmlns:a16="http://schemas.microsoft.com/office/drawing/2014/main" id="{D699C41B-16A3-FE41-2E76-76816DC27B7C}"/>
              </a:ext>
            </a:extLst>
          </p:cNvPr>
          <p:cNvSpPr>
            <a:spLocks noGrp="1"/>
          </p:cNvSpPr>
          <p:nvPr>
            <p:ph idx="4294967295"/>
          </p:nvPr>
        </p:nvSpPr>
        <p:spPr>
          <a:xfrm>
            <a:off x="457200" y="1203325"/>
            <a:ext cx="8229600" cy="4086225"/>
          </a:xfrm>
        </p:spPr>
        <p:txBody>
          <a:bodyPr rtlCol="0">
            <a:normAutofit fontScale="92500" lnSpcReduction="20000"/>
          </a:bodyPr>
          <a:lstStyle/>
          <a:p>
            <a:pPr marL="0" indent="0" eaLnBrk="1" fontAlgn="auto" hangingPunct="1">
              <a:buClr>
                <a:schemeClr val="accent3"/>
              </a:buClr>
              <a:buFont typeface="Arial" panose="020B0604020202020204" pitchFamily="34" charset="0"/>
              <a:buNone/>
              <a:defRPr/>
            </a:pPr>
            <a:r>
              <a:rPr lang="es-MX" altLang="es-MX" dirty="0">
                <a:solidFill>
                  <a:schemeClr val="bg1"/>
                </a:solidFill>
              </a:rPr>
              <a:t>C# proporciona un mecanismo para que los programadores documenten su código mediante una sintaxis de comentario especial que contiene texto. En los archivos de código fuente, se pueden usar comentarios que tengan un formato determinado.</a:t>
            </a:r>
          </a:p>
          <a:p>
            <a:pPr marL="0" indent="0" eaLnBrk="1" fontAlgn="auto" hangingPunct="1">
              <a:buClr>
                <a:schemeClr val="accent3"/>
              </a:buClr>
              <a:buFont typeface="Arial" panose="020B0604020202020204" pitchFamily="34" charset="0"/>
              <a:buNone/>
              <a:defRPr/>
            </a:pPr>
            <a:endParaRPr lang="es-MX" altLang="es-MX" dirty="0">
              <a:solidFill>
                <a:schemeClr val="bg1"/>
              </a:solidFill>
            </a:endParaRPr>
          </a:p>
          <a:p>
            <a:pPr marL="0" indent="0" eaLnBrk="1" fontAlgn="auto" hangingPunct="1">
              <a:buClr>
                <a:schemeClr val="accent3"/>
              </a:buClr>
              <a:buFont typeface="Arial" panose="020B0604020202020204" pitchFamily="34" charset="0"/>
              <a:buNone/>
              <a:defRPr/>
            </a:pPr>
            <a:r>
              <a:rPr lang="es-MX" altLang="es-MX" dirty="0">
                <a:solidFill>
                  <a:schemeClr val="bg1"/>
                </a:solidFill>
              </a:rPr>
              <a:t>Los comentarios se dividen principalmente en dos partes, los de </a:t>
            </a:r>
            <a:r>
              <a:rPr lang="es-MX" altLang="es-MX" dirty="0" err="1">
                <a:solidFill>
                  <a:schemeClr val="bg1"/>
                </a:solidFill>
              </a:rPr>
              <a:t>linea</a:t>
            </a:r>
            <a:r>
              <a:rPr lang="es-MX" altLang="es-MX" dirty="0">
                <a:solidFill>
                  <a:schemeClr val="bg1"/>
                </a:solidFill>
              </a:rPr>
              <a:t> simple o los multi líneas:</a:t>
            </a:r>
          </a:p>
          <a:p>
            <a:pPr marL="457200" indent="-457200" eaLnBrk="1" fontAlgn="auto" hangingPunct="1">
              <a:buClr>
                <a:schemeClr val="accent3"/>
              </a:buClr>
              <a:buFont typeface="Arial" panose="020B0604020202020204" pitchFamily="34" charset="0"/>
              <a:buAutoNum type="arabicPeriod"/>
              <a:defRPr/>
            </a:pPr>
            <a:r>
              <a:rPr lang="es-MX" altLang="es-MX" dirty="0">
                <a:solidFill>
                  <a:schemeClr val="bg1"/>
                </a:solidFill>
              </a:rPr>
              <a:t>// Esto es un comentario de una sola línea.</a:t>
            </a:r>
          </a:p>
          <a:p>
            <a:pPr marL="457200" indent="-457200" eaLnBrk="1" fontAlgn="auto" hangingPunct="1">
              <a:buClr>
                <a:schemeClr val="accent3"/>
              </a:buClr>
              <a:buFont typeface="Arial" panose="020B0604020202020204" pitchFamily="34" charset="0"/>
              <a:buAutoNum type="arabicPeriod"/>
              <a:defRPr/>
            </a:pPr>
            <a:r>
              <a:rPr lang="es-MX" altLang="es-MX" dirty="0">
                <a:solidFill>
                  <a:schemeClr val="bg1"/>
                </a:solidFill>
              </a:rPr>
              <a:t>/* Este es un comentario </a:t>
            </a:r>
          </a:p>
          <a:p>
            <a:pPr marL="0" indent="0" eaLnBrk="1" fontAlgn="auto" hangingPunct="1">
              <a:buClr>
                <a:schemeClr val="accent3"/>
              </a:buClr>
              <a:buFont typeface="Calibri" panose="020F0502020204030204" pitchFamily="34" charset="0"/>
              <a:buNone/>
              <a:defRPr/>
            </a:pPr>
            <a:r>
              <a:rPr lang="es-MX" altLang="es-MX" dirty="0">
                <a:solidFill>
                  <a:schemeClr val="bg1"/>
                </a:solidFill>
              </a:rPr>
              <a:t>             multilíneas */</a:t>
            </a:r>
          </a:p>
          <a:p>
            <a:pPr marL="0" indent="0" eaLnBrk="1" fontAlgn="auto" hangingPunct="1">
              <a:buClr>
                <a:schemeClr val="accent3"/>
              </a:buClr>
              <a:buFont typeface="Calibri" panose="020F0502020204030204" pitchFamily="34" charset="0"/>
              <a:buNone/>
              <a:defRPr/>
            </a:pPr>
            <a:r>
              <a:rPr lang="es-MX" altLang="es-MX" dirty="0">
                <a:solidFill>
                  <a:schemeClr val="bg1"/>
                </a:solidFill>
              </a:rPr>
              <a:t>Estos comentarios pueden estar en cualquier parte del código, y normalmente se utilizan para dejar una evidencia a otros programadores o a uno mismo, que el porque se hizo el código de acuerdo a una estrategia, o cuando se hizo un cambio al código.</a:t>
            </a:r>
          </a:p>
          <a:p>
            <a:pPr marL="0" indent="0" eaLnBrk="1" fontAlgn="auto" hangingPunct="1">
              <a:buClr>
                <a:schemeClr val="accent3"/>
              </a:buClr>
              <a:buFont typeface="Arial" panose="020B0604020202020204" pitchFamily="34" charset="0"/>
              <a:buNone/>
              <a:defRPr/>
            </a:pPr>
            <a:endParaRPr lang="es-MX" altLang="es-MX"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tx1">
                  <a:lumMod val="75000"/>
                  <a:lumOff val="25000"/>
                </a:schemeClr>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6258" name="Date Placeholder 3">
            <a:extLst>
              <a:ext uri="{FF2B5EF4-FFF2-40B4-BE49-F238E27FC236}">
                <a16:creationId xmlns:a16="http://schemas.microsoft.com/office/drawing/2014/main" id="{AC610F80-85E0-86D6-879A-579717131757}"/>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53E2AC81-D6DF-44EC-B9A3-20E41E4C67B1}"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5FDDE521-C982-A58F-9C22-CFB4A7576004}"/>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26F60BA6-5E7A-F80E-7697-98A2A04E524F}"/>
              </a:ext>
            </a:extLst>
          </p:cNvPr>
          <p:cNvSpPr>
            <a:spLocks noGrp="1"/>
          </p:cNvSpPr>
          <p:nvPr>
            <p:ph type="sldNum" sz="quarter" idx="12"/>
          </p:nvPr>
        </p:nvSpPr>
        <p:spPr/>
        <p:txBody>
          <a:bodyPr/>
          <a:lstStyle/>
          <a:p>
            <a:pPr>
              <a:defRPr/>
            </a:pPr>
            <a:fld id="{D6AFF76C-5CB2-46E2-A322-62C3BF75C233}" type="slidenum">
              <a:rPr lang="en-US" altLang="es-MX"/>
              <a:pPr>
                <a:defRPr/>
              </a:pPr>
              <a:t>74</a:t>
            </a:fld>
            <a:endParaRPr lang="en-US" altLang="es-MX"/>
          </a:p>
        </p:txBody>
      </p:sp>
      <p:sp>
        <p:nvSpPr>
          <p:cNvPr id="43010" name="Title 1">
            <a:extLst>
              <a:ext uri="{FF2B5EF4-FFF2-40B4-BE49-F238E27FC236}">
                <a16:creationId xmlns:a16="http://schemas.microsoft.com/office/drawing/2014/main" id="{2F000583-A4A1-1C89-05D6-C3E71B6536E7}"/>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#11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2800" dirty="0" err="1">
                <a:solidFill>
                  <a:schemeClr val="bg1"/>
                </a:solidFill>
                <a:latin typeface="Arial" panose="020B0604020202020204" pitchFamily="34" charset="0"/>
                <a:cs typeface="Arial" panose="020B0604020202020204" pitchFamily="34" charset="0"/>
              </a:rPr>
              <a:t>double</a:t>
            </a:r>
            <a:r>
              <a:rPr lang="es-ES_tradnl" altLang="es-MX" sz="2800" dirty="0">
                <a:solidFill>
                  <a:schemeClr val="bg1"/>
                </a:solidFill>
                <a:latin typeface="Arial" panose="020B0604020202020204" pitchFamily="34" charset="0"/>
                <a:cs typeface="Arial" panose="020B0604020202020204" pitchFamily="34" charset="0"/>
              </a:rPr>
              <a:t> (punto decimal)</a:t>
            </a:r>
          </a:p>
        </p:txBody>
      </p:sp>
      <p:sp>
        <p:nvSpPr>
          <p:cNvPr id="3" name="Content Placeholder 2">
            <a:extLst>
              <a:ext uri="{FF2B5EF4-FFF2-40B4-BE49-F238E27FC236}">
                <a16:creationId xmlns:a16="http://schemas.microsoft.com/office/drawing/2014/main" id="{D838561F-7195-E2C8-D07C-897C14CBA31C}"/>
              </a:ext>
            </a:extLst>
          </p:cNvPr>
          <p:cNvSpPr>
            <a:spLocks noGrp="1"/>
          </p:cNvSpPr>
          <p:nvPr>
            <p:ph idx="4294967295"/>
          </p:nvPr>
        </p:nvSpPr>
        <p:spPr>
          <a:xfrm>
            <a:off x="457200" y="1458913"/>
            <a:ext cx="8229600" cy="1311275"/>
          </a:xfrm>
        </p:spPr>
        <p:txBody>
          <a:bodyPr rtlCol="0">
            <a:normAutofit/>
          </a:bodyPr>
          <a:lstStyle/>
          <a:p>
            <a:pPr marL="0" indent="0" eaLnBrk="1" fontAlgn="auto" hangingPunct="1">
              <a:buClr>
                <a:schemeClr val="accent3"/>
              </a:buClr>
              <a:buFont typeface="Arial" panose="020B0604020202020204" pitchFamily="34" charset="0"/>
              <a:buNone/>
              <a:defRPr/>
            </a:pPr>
            <a:r>
              <a:rPr lang="es-ES" altLang="es-MX" sz="2400" dirty="0">
                <a:solidFill>
                  <a:schemeClr val="bg1"/>
                </a:solidFill>
              </a:rPr>
              <a:t>Un valor con punto decimal </a:t>
            </a:r>
            <a:r>
              <a:rPr lang="es-MX" altLang="es-MX" sz="2400" dirty="0">
                <a:solidFill>
                  <a:schemeClr val="bg1"/>
                </a:solidFill>
              </a:rPr>
              <a:t>de 8 bytes, que puede contener números positivos y negativos. </a:t>
            </a: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1600" dirty="0">
              <a:solidFill>
                <a:schemeClr val="tx1">
                  <a:lumMod val="75000"/>
                  <a:lumOff val="25000"/>
                </a:schemeClr>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tx1">
                  <a:lumMod val="75000"/>
                  <a:lumOff val="25000"/>
                </a:schemeClr>
              </a:solidFill>
            </a:endParaRPr>
          </a:p>
        </p:txBody>
      </p:sp>
      <p:pic>
        <p:nvPicPr>
          <p:cNvPr id="96263" name="Imagen 5">
            <a:extLst>
              <a:ext uri="{FF2B5EF4-FFF2-40B4-BE49-F238E27FC236}">
                <a16:creationId xmlns:a16="http://schemas.microsoft.com/office/drawing/2014/main" id="{B1F0A651-40C9-EB34-F79F-704B34A81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70188"/>
            <a:ext cx="9144000" cy="31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7282" name="Date Placeholder 3">
            <a:extLst>
              <a:ext uri="{FF2B5EF4-FFF2-40B4-BE49-F238E27FC236}">
                <a16:creationId xmlns:a16="http://schemas.microsoft.com/office/drawing/2014/main" id="{59BD8331-3B05-AB2A-F721-3AD9405C6265}"/>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F830F30-8180-42E3-8CD1-117C5C20EA1F}"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475F06A8-87AA-3FF6-FB3B-64B25CA39FD6}"/>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F56F8735-5E07-325F-6DE4-AA71C096E826}"/>
              </a:ext>
            </a:extLst>
          </p:cNvPr>
          <p:cNvSpPr>
            <a:spLocks noGrp="1"/>
          </p:cNvSpPr>
          <p:nvPr>
            <p:ph type="sldNum" sz="quarter" idx="12"/>
          </p:nvPr>
        </p:nvSpPr>
        <p:spPr/>
        <p:txBody>
          <a:bodyPr/>
          <a:lstStyle/>
          <a:p>
            <a:pPr>
              <a:defRPr/>
            </a:pPr>
            <a:fld id="{A37C3DCB-2B78-4679-9C30-E00C9729DFFB}" type="slidenum">
              <a:rPr lang="en-US" altLang="es-MX"/>
              <a:pPr>
                <a:defRPr/>
              </a:pPr>
              <a:t>75</a:t>
            </a:fld>
            <a:endParaRPr lang="en-US" altLang="es-MX"/>
          </a:p>
        </p:txBody>
      </p:sp>
      <p:sp>
        <p:nvSpPr>
          <p:cNvPr id="43010" name="Title 1">
            <a:extLst>
              <a:ext uri="{FF2B5EF4-FFF2-40B4-BE49-F238E27FC236}">
                <a16:creationId xmlns:a16="http://schemas.microsoft.com/office/drawing/2014/main" id="{A8C2A0DD-EBE9-DF08-30EB-898F02B55A23}"/>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#11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2800" dirty="0" err="1">
                <a:solidFill>
                  <a:schemeClr val="bg1"/>
                </a:solidFill>
                <a:latin typeface="Arial" panose="020B0604020202020204" pitchFamily="34" charset="0"/>
                <a:cs typeface="Arial" panose="020B0604020202020204" pitchFamily="34" charset="0"/>
              </a:rPr>
              <a:t>string</a:t>
            </a:r>
            <a:r>
              <a:rPr lang="es-ES_tradnl" altLang="es-MX" sz="2800" dirty="0">
                <a:solidFill>
                  <a:schemeClr val="bg1"/>
                </a:solidFill>
                <a:latin typeface="Arial" panose="020B0604020202020204" pitchFamily="34" charset="0"/>
                <a:cs typeface="Arial" panose="020B0604020202020204" pitchFamily="34" charset="0"/>
              </a:rPr>
              <a:t> (conjunto de letras)</a:t>
            </a:r>
          </a:p>
        </p:txBody>
      </p:sp>
      <p:sp>
        <p:nvSpPr>
          <p:cNvPr id="3" name="Content Placeholder 2">
            <a:extLst>
              <a:ext uri="{FF2B5EF4-FFF2-40B4-BE49-F238E27FC236}">
                <a16:creationId xmlns:a16="http://schemas.microsoft.com/office/drawing/2014/main" id="{3585BAB9-B9ED-54BF-ABED-5A65992CB97A}"/>
              </a:ext>
            </a:extLst>
          </p:cNvPr>
          <p:cNvSpPr>
            <a:spLocks noGrp="1"/>
          </p:cNvSpPr>
          <p:nvPr>
            <p:ph idx="4294967295"/>
          </p:nvPr>
        </p:nvSpPr>
        <p:spPr>
          <a:xfrm>
            <a:off x="457200" y="1458913"/>
            <a:ext cx="8229600" cy="1311275"/>
          </a:xfrm>
        </p:spPr>
        <p:txBody>
          <a:bodyPr rtlCol="0">
            <a:normAutofit/>
          </a:bodyPr>
          <a:lstStyle/>
          <a:p>
            <a:pPr marL="0" indent="0" eaLnBrk="1" fontAlgn="auto" hangingPunct="1">
              <a:buClr>
                <a:schemeClr val="accent3"/>
              </a:buClr>
              <a:buFont typeface="Arial" panose="020B0604020202020204" pitchFamily="34" charset="0"/>
              <a:buNone/>
              <a:defRPr/>
            </a:pPr>
            <a:r>
              <a:rPr lang="es-ES" altLang="es-MX" sz="2400" dirty="0">
                <a:solidFill>
                  <a:schemeClr val="bg1"/>
                </a:solidFill>
              </a:rPr>
              <a:t>Un valor </a:t>
            </a:r>
            <a:r>
              <a:rPr lang="es-MX" altLang="es-MX" sz="2400" dirty="0">
                <a:solidFill>
                  <a:schemeClr val="bg1"/>
                </a:solidFill>
              </a:rPr>
              <a:t>de letras, una cadena de letras, que representan un letrero fijo, que puede ser un nombre propio, una dirección, un email, cualquier valor alfanumérico puede ser almacenado. </a:t>
            </a: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1600" dirty="0">
              <a:solidFill>
                <a:schemeClr val="tx1">
                  <a:lumMod val="75000"/>
                  <a:lumOff val="25000"/>
                </a:schemeClr>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tx1">
                  <a:lumMod val="75000"/>
                  <a:lumOff val="25000"/>
                </a:schemeClr>
              </a:solidFill>
            </a:endParaRPr>
          </a:p>
        </p:txBody>
      </p:sp>
      <p:pic>
        <p:nvPicPr>
          <p:cNvPr id="97287" name="Imagen 4">
            <a:extLst>
              <a:ext uri="{FF2B5EF4-FFF2-40B4-BE49-F238E27FC236}">
                <a16:creationId xmlns:a16="http://schemas.microsoft.com/office/drawing/2014/main" id="{D9C0A481-02E5-C411-E2BB-88CAFE8DE1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51138"/>
            <a:ext cx="9144000"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8306" name="Date Placeholder 3">
            <a:extLst>
              <a:ext uri="{FF2B5EF4-FFF2-40B4-BE49-F238E27FC236}">
                <a16:creationId xmlns:a16="http://schemas.microsoft.com/office/drawing/2014/main" id="{30284C69-CD56-B40C-3712-F77B99D2DA6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6E4AE60-8BEB-4C3E-A04B-A3FF798AF784}"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330D3A04-B044-EA72-C173-E3F43B97F32B}"/>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B1C1C8B3-71FE-D378-2EA1-591B32D9E635}"/>
              </a:ext>
            </a:extLst>
          </p:cNvPr>
          <p:cNvSpPr>
            <a:spLocks noGrp="1"/>
          </p:cNvSpPr>
          <p:nvPr>
            <p:ph type="sldNum" sz="quarter" idx="12"/>
          </p:nvPr>
        </p:nvSpPr>
        <p:spPr/>
        <p:txBody>
          <a:bodyPr/>
          <a:lstStyle/>
          <a:p>
            <a:pPr>
              <a:defRPr/>
            </a:pPr>
            <a:fld id="{50B40F60-E2E2-45E5-8BC2-AB82C2C0B951}" type="slidenum">
              <a:rPr lang="en-US" altLang="es-MX"/>
              <a:pPr>
                <a:defRPr/>
              </a:pPr>
              <a:t>76</a:t>
            </a:fld>
            <a:endParaRPr lang="en-US" altLang="es-MX"/>
          </a:p>
        </p:txBody>
      </p:sp>
      <p:sp>
        <p:nvSpPr>
          <p:cNvPr id="43010" name="Title 1">
            <a:extLst>
              <a:ext uri="{FF2B5EF4-FFF2-40B4-BE49-F238E27FC236}">
                <a16:creationId xmlns:a16="http://schemas.microsoft.com/office/drawing/2014/main" id="{E22367C2-3FF6-4AB9-1D7F-13B935B4B30B}"/>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#11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2800" dirty="0" err="1">
                <a:solidFill>
                  <a:schemeClr val="bg1"/>
                </a:solidFill>
                <a:latin typeface="Arial" panose="020B0604020202020204" pitchFamily="34" charset="0"/>
                <a:cs typeface="Arial" panose="020B0604020202020204" pitchFamily="34" charset="0"/>
              </a:rPr>
              <a:t>char</a:t>
            </a:r>
            <a:r>
              <a:rPr lang="es-ES_tradnl" altLang="es-MX" sz="2800" dirty="0">
                <a:solidFill>
                  <a:schemeClr val="bg1"/>
                </a:solidFill>
                <a:latin typeface="Arial" panose="020B0604020202020204" pitchFamily="34" charset="0"/>
                <a:cs typeface="Arial" panose="020B0604020202020204" pitchFamily="34" charset="0"/>
              </a:rPr>
              <a:t> (una letra o número o carácter especial)</a:t>
            </a:r>
          </a:p>
        </p:txBody>
      </p:sp>
      <p:sp>
        <p:nvSpPr>
          <p:cNvPr id="3" name="Content Placeholder 2">
            <a:extLst>
              <a:ext uri="{FF2B5EF4-FFF2-40B4-BE49-F238E27FC236}">
                <a16:creationId xmlns:a16="http://schemas.microsoft.com/office/drawing/2014/main" id="{3A2CEC90-75AA-2343-5721-4B5E343E67DF}"/>
              </a:ext>
            </a:extLst>
          </p:cNvPr>
          <p:cNvSpPr>
            <a:spLocks noGrp="1"/>
          </p:cNvSpPr>
          <p:nvPr>
            <p:ph idx="4294967295"/>
          </p:nvPr>
        </p:nvSpPr>
        <p:spPr>
          <a:xfrm>
            <a:off x="457200" y="1458913"/>
            <a:ext cx="8229600" cy="785812"/>
          </a:xfrm>
        </p:spPr>
        <p:txBody>
          <a:bodyPr rtlCol="0">
            <a:normAutofit/>
          </a:bodyPr>
          <a:lstStyle/>
          <a:p>
            <a:pPr marL="0" indent="0" eaLnBrk="1" fontAlgn="auto" hangingPunct="1">
              <a:buClr>
                <a:schemeClr val="accent3"/>
              </a:buClr>
              <a:buFont typeface="Arial" panose="020B0604020202020204" pitchFamily="34" charset="0"/>
              <a:buNone/>
              <a:defRPr/>
            </a:pPr>
            <a:r>
              <a:rPr lang="es-MX" altLang="es-MX" sz="2400" dirty="0">
                <a:solidFill>
                  <a:schemeClr val="bg1"/>
                </a:solidFill>
              </a:rPr>
              <a:t>Representa un carácter, que representa un carácter Unicode UTF-16</a:t>
            </a: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1600" dirty="0">
              <a:solidFill>
                <a:schemeClr val="tx1">
                  <a:lumMod val="75000"/>
                  <a:lumOff val="25000"/>
                </a:schemeClr>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tx1">
                  <a:lumMod val="75000"/>
                  <a:lumOff val="25000"/>
                </a:schemeClr>
              </a:solidFill>
            </a:endParaRPr>
          </a:p>
        </p:txBody>
      </p:sp>
      <p:pic>
        <p:nvPicPr>
          <p:cNvPr id="98311" name="Imagen 5">
            <a:extLst>
              <a:ext uri="{FF2B5EF4-FFF2-40B4-BE49-F238E27FC236}">
                <a16:creationId xmlns:a16="http://schemas.microsoft.com/office/drawing/2014/main" id="{7BF5625A-A0EA-618F-109B-D96E32303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325" y="2352675"/>
            <a:ext cx="7618413"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9330" name="Date Placeholder 3">
            <a:extLst>
              <a:ext uri="{FF2B5EF4-FFF2-40B4-BE49-F238E27FC236}">
                <a16:creationId xmlns:a16="http://schemas.microsoft.com/office/drawing/2014/main" id="{1215E7CC-D297-BEA6-5884-17A416188E67}"/>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F765AA6B-82F7-4F52-8F0B-F5DF8D053A8F}"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938317CC-7536-19D2-509C-6472C3C48955}"/>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75E01D26-9752-75F6-7141-3F326405DC94}"/>
              </a:ext>
            </a:extLst>
          </p:cNvPr>
          <p:cNvSpPr>
            <a:spLocks noGrp="1"/>
          </p:cNvSpPr>
          <p:nvPr>
            <p:ph type="sldNum" sz="quarter" idx="12"/>
          </p:nvPr>
        </p:nvSpPr>
        <p:spPr/>
        <p:txBody>
          <a:bodyPr/>
          <a:lstStyle/>
          <a:p>
            <a:pPr>
              <a:defRPr/>
            </a:pPr>
            <a:fld id="{135F80B7-9CCE-48C4-824F-FA74BA859342}" type="slidenum">
              <a:rPr lang="en-US" altLang="es-MX"/>
              <a:pPr>
                <a:defRPr/>
              </a:pPr>
              <a:t>77</a:t>
            </a:fld>
            <a:endParaRPr lang="en-US" altLang="es-MX"/>
          </a:p>
        </p:txBody>
      </p:sp>
      <p:sp>
        <p:nvSpPr>
          <p:cNvPr id="43010" name="Title 1">
            <a:extLst>
              <a:ext uri="{FF2B5EF4-FFF2-40B4-BE49-F238E27FC236}">
                <a16:creationId xmlns:a16="http://schemas.microsoft.com/office/drawing/2014/main" id="{919E1C43-9817-04B7-AF01-87C6EA2B8D31}"/>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#11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2800" dirty="0" err="1">
                <a:solidFill>
                  <a:schemeClr val="bg1"/>
                </a:solidFill>
                <a:latin typeface="Arial" panose="020B0604020202020204" pitchFamily="34" charset="0"/>
                <a:cs typeface="Arial" panose="020B0604020202020204" pitchFamily="34" charset="0"/>
              </a:rPr>
              <a:t>bool</a:t>
            </a:r>
            <a:r>
              <a:rPr lang="es-ES_tradnl" altLang="es-MX" sz="2800" dirty="0">
                <a:solidFill>
                  <a:schemeClr val="bg1"/>
                </a:solidFill>
                <a:latin typeface="Arial" panose="020B0604020202020204" pitchFamily="34" charset="0"/>
                <a:cs typeface="Arial" panose="020B0604020202020204" pitchFamily="34" charset="0"/>
              </a:rPr>
              <a:t> (booleano)</a:t>
            </a:r>
          </a:p>
        </p:txBody>
      </p:sp>
      <p:sp>
        <p:nvSpPr>
          <p:cNvPr id="3" name="Content Placeholder 2">
            <a:extLst>
              <a:ext uri="{FF2B5EF4-FFF2-40B4-BE49-F238E27FC236}">
                <a16:creationId xmlns:a16="http://schemas.microsoft.com/office/drawing/2014/main" id="{D0B338A7-A479-740E-787A-B0F88A538167}"/>
              </a:ext>
            </a:extLst>
          </p:cNvPr>
          <p:cNvSpPr>
            <a:spLocks noGrp="1"/>
          </p:cNvSpPr>
          <p:nvPr>
            <p:ph idx="4294967295"/>
          </p:nvPr>
        </p:nvSpPr>
        <p:spPr>
          <a:xfrm>
            <a:off x="457200" y="1458913"/>
            <a:ext cx="8229600" cy="785812"/>
          </a:xfrm>
        </p:spPr>
        <p:txBody>
          <a:bodyPr rtlCol="0">
            <a:normAutofit/>
          </a:bodyPr>
          <a:lstStyle/>
          <a:p>
            <a:pPr marL="0" indent="0" eaLnBrk="1" fontAlgn="auto" hangingPunct="1">
              <a:buClr>
                <a:schemeClr val="accent3"/>
              </a:buClr>
              <a:buFont typeface="Arial" panose="020B0604020202020204" pitchFamily="34" charset="0"/>
              <a:buNone/>
              <a:defRPr/>
            </a:pPr>
            <a:r>
              <a:rPr lang="es-MX" altLang="es-MX" sz="2400" dirty="0">
                <a:solidFill>
                  <a:schemeClr val="bg1"/>
                </a:solidFill>
              </a:rPr>
              <a:t>Es un valor lógico que representa solamente uno de dos posibles valores. Verdadero (true) o Falso (false).</a:t>
            </a: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endParaRPr lang="es-ES_tradnl" altLang="es-MX" sz="1600" dirty="0">
              <a:solidFill>
                <a:schemeClr val="tx1">
                  <a:lumMod val="75000"/>
                  <a:lumOff val="25000"/>
                </a:schemeClr>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tx1">
                  <a:lumMod val="75000"/>
                  <a:lumOff val="25000"/>
                </a:schemeClr>
              </a:solidFill>
            </a:endParaRPr>
          </a:p>
        </p:txBody>
      </p:sp>
      <p:pic>
        <p:nvPicPr>
          <p:cNvPr id="99335" name="Imagen 4">
            <a:extLst>
              <a:ext uri="{FF2B5EF4-FFF2-40B4-BE49-F238E27FC236}">
                <a16:creationId xmlns:a16="http://schemas.microsoft.com/office/drawing/2014/main" id="{D9E23A6E-A6B2-F24F-FF59-6D64E30550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16263"/>
            <a:ext cx="9144000"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71E69C-9807-07C3-ECF4-6181E021B55D}"/>
              </a:ext>
            </a:extLst>
          </p:cNvPr>
          <p:cNvSpPr>
            <a:spLocks noGrp="1"/>
          </p:cNvSpPr>
          <p:nvPr>
            <p:ph type="ctrTitle"/>
          </p:nvPr>
        </p:nvSpPr>
        <p:spPr>
          <a:xfrm>
            <a:off x="873125" y="442913"/>
            <a:ext cx="7543800" cy="3567112"/>
          </a:xfrm>
        </p:spPr>
        <p:txBody>
          <a:bodyPr>
            <a:noAutofit/>
          </a:bodyPr>
          <a:lstStyle/>
          <a:p>
            <a:pPr eaLnBrk="1" hangingPunct="1">
              <a:defRPr/>
            </a:pPr>
            <a:r>
              <a:rPr lang="es-MX" sz="6000" dirty="0"/>
              <a:t>Que es una constante?</a:t>
            </a:r>
          </a:p>
        </p:txBody>
      </p:sp>
      <p:sp>
        <p:nvSpPr>
          <p:cNvPr id="3" name="Subtítulo 2">
            <a:extLst>
              <a:ext uri="{FF2B5EF4-FFF2-40B4-BE49-F238E27FC236}">
                <a16:creationId xmlns:a16="http://schemas.microsoft.com/office/drawing/2014/main" id="{82A1DC86-828D-D914-DB81-6C063FAA1343}"/>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1378" name="Date Placeholder 3">
            <a:extLst>
              <a:ext uri="{FF2B5EF4-FFF2-40B4-BE49-F238E27FC236}">
                <a16:creationId xmlns:a16="http://schemas.microsoft.com/office/drawing/2014/main" id="{5F50A82B-BACC-57EB-36D7-F7D4D0D50B05}"/>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963EECD-5AC6-4FBC-BF83-D8581DD4DC05}"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D608B893-9B32-0A9A-C380-648AC48F6155}"/>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02C25A42-23A1-C144-B6A6-5470324A4CAE}"/>
              </a:ext>
            </a:extLst>
          </p:cNvPr>
          <p:cNvSpPr>
            <a:spLocks noGrp="1"/>
          </p:cNvSpPr>
          <p:nvPr>
            <p:ph type="sldNum" sz="quarter" idx="12"/>
          </p:nvPr>
        </p:nvSpPr>
        <p:spPr/>
        <p:txBody>
          <a:bodyPr/>
          <a:lstStyle/>
          <a:p>
            <a:pPr>
              <a:defRPr/>
            </a:pPr>
            <a:fld id="{98FFC45D-5303-46BC-A4C0-521CDCB6F3E9}" type="slidenum">
              <a:rPr lang="en-US" altLang="es-MX"/>
              <a:pPr>
                <a:defRPr/>
              </a:pPr>
              <a:t>79</a:t>
            </a:fld>
            <a:endParaRPr lang="en-US" altLang="es-MX"/>
          </a:p>
        </p:txBody>
      </p:sp>
      <p:sp>
        <p:nvSpPr>
          <p:cNvPr id="43010" name="Title 1">
            <a:extLst>
              <a:ext uri="{FF2B5EF4-FFF2-40B4-BE49-F238E27FC236}">
                <a16:creationId xmlns:a16="http://schemas.microsoft.com/office/drawing/2014/main" id="{32AE394E-6B3C-C522-01D7-4A26D8D27875}"/>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#11 </a:t>
            </a:r>
            <a:br>
              <a:rPr lang="es-ES_tradnl" altLang="es-MX" sz="1600" dirty="0">
                <a:solidFill>
                  <a:schemeClr val="bg1"/>
                </a:solidFill>
                <a:latin typeface="Arial" panose="020B0604020202020204" pitchFamily="34" charset="0"/>
                <a:cs typeface="Arial" panose="020B0604020202020204" pitchFamily="34" charset="0"/>
              </a:rPr>
            </a:br>
            <a:r>
              <a:rPr lang="es-ES_tradnl" altLang="es-MX" sz="2800" dirty="0">
                <a:solidFill>
                  <a:schemeClr val="bg1"/>
                </a:solidFill>
                <a:latin typeface="Arial" panose="020B0604020202020204" pitchFamily="34" charset="0"/>
                <a:cs typeface="Arial" panose="020B0604020202020204" pitchFamily="34" charset="0"/>
              </a:rPr>
              <a:t>Constante</a:t>
            </a:r>
          </a:p>
        </p:txBody>
      </p:sp>
      <p:sp>
        <p:nvSpPr>
          <p:cNvPr id="3" name="Content Placeholder 2">
            <a:extLst>
              <a:ext uri="{FF2B5EF4-FFF2-40B4-BE49-F238E27FC236}">
                <a16:creationId xmlns:a16="http://schemas.microsoft.com/office/drawing/2014/main" id="{3D1CA62E-DEAE-0AB0-7B3F-41262A732E5E}"/>
              </a:ext>
            </a:extLst>
          </p:cNvPr>
          <p:cNvSpPr>
            <a:spLocks noGrp="1"/>
          </p:cNvSpPr>
          <p:nvPr>
            <p:ph idx="4294967295"/>
          </p:nvPr>
        </p:nvSpPr>
        <p:spPr>
          <a:xfrm>
            <a:off x="457200" y="1458913"/>
            <a:ext cx="8229600" cy="3025775"/>
          </a:xfrm>
        </p:spPr>
        <p:txBody>
          <a:bodyPr rtlCol="0">
            <a:normAutofit/>
          </a:bodyPr>
          <a:lstStyle/>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a:t>
            </a:r>
            <a:r>
              <a:rPr lang="es-ES" altLang="es-MX" sz="2400" dirty="0">
                <a:solidFill>
                  <a:schemeClr val="bg1"/>
                </a:solidFill>
              </a:rPr>
              <a:t>Un valor constante no puede ser alterado durante la ejecución del programa</a:t>
            </a:r>
            <a:r>
              <a:rPr lang="es-ES_tradnl" altLang="es-MX" sz="2400" dirty="0">
                <a:solidFill>
                  <a:schemeClr val="bg1"/>
                </a:solidFill>
              </a:rPr>
              <a:t>”</a:t>
            </a: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0" indent="0" eaLnBrk="1" fontAlgn="auto" hangingPunct="1">
              <a:buClr>
                <a:schemeClr val="accent3"/>
              </a:buClr>
              <a:buFont typeface="Arial" panose="020B0604020202020204" pitchFamily="34" charset="0"/>
              <a:buNone/>
              <a:defRPr/>
            </a:pPr>
            <a:r>
              <a:rPr lang="es-ES_tradnl" altLang="es-MX" sz="2400" dirty="0">
                <a:solidFill>
                  <a:schemeClr val="bg1"/>
                </a:solidFill>
              </a:rPr>
              <a:t>Ejemplo de una constante:</a:t>
            </a:r>
          </a:p>
          <a:p>
            <a:pPr marL="0" indent="0" eaLnBrk="1" fontAlgn="auto" hangingPunct="1">
              <a:buClr>
                <a:schemeClr val="accent3"/>
              </a:buClr>
              <a:buFont typeface="Arial" panose="020B0604020202020204" pitchFamily="34" charset="0"/>
              <a:buNone/>
              <a:defRPr/>
            </a:pPr>
            <a:endParaRPr lang="es-ES_tradnl" altLang="es-MX" sz="2400" dirty="0">
              <a:solidFill>
                <a:schemeClr val="bg1"/>
              </a:solidFill>
            </a:endParaRPr>
          </a:p>
          <a:p>
            <a:pPr marL="457200" indent="-457200" eaLnBrk="1" fontAlgn="auto" hangingPunct="1">
              <a:buClr>
                <a:schemeClr val="accent3"/>
              </a:buClr>
              <a:buFont typeface="Arial" panose="020B0604020202020204" pitchFamily="34" charset="0"/>
              <a:buAutoNum type="alphaLcPeriod"/>
              <a:defRPr/>
            </a:pPr>
            <a:r>
              <a:rPr lang="es-ES_tradnl" altLang="es-MX" sz="2400" dirty="0">
                <a:solidFill>
                  <a:schemeClr val="bg1"/>
                </a:solidFill>
              </a:rPr>
              <a:t>El valor de la constante ‘</a:t>
            </a:r>
            <a:r>
              <a:rPr lang="es-ES_tradnl" altLang="es-MX" sz="2400" dirty="0">
                <a:solidFill>
                  <a:srgbClr val="FF0000"/>
                </a:solidFill>
              </a:rPr>
              <a:t>PI</a:t>
            </a:r>
            <a:r>
              <a:rPr lang="es-ES_tradnl" altLang="es-MX" sz="2400" dirty="0">
                <a:solidFill>
                  <a:schemeClr val="bg1"/>
                </a:solidFill>
              </a:rPr>
              <a:t>’ es </a:t>
            </a:r>
            <a:r>
              <a:rPr lang="es-ES_tradnl" altLang="es-MX" sz="2400" dirty="0">
                <a:solidFill>
                  <a:srgbClr val="FF0000"/>
                </a:solidFill>
              </a:rPr>
              <a:t>3.1416</a:t>
            </a:r>
            <a:r>
              <a:rPr lang="es-ES_tradnl" altLang="es-MX" sz="2400" dirty="0">
                <a:solidFill>
                  <a:schemeClr val="bg1"/>
                </a:solidFill>
              </a:rPr>
              <a:t>,</a:t>
            </a:r>
            <a:r>
              <a:rPr lang="es-ES_tradnl" altLang="es-MX" sz="2400" dirty="0">
                <a:solidFill>
                  <a:srgbClr val="FFC000"/>
                </a:solidFill>
              </a:rPr>
              <a:t> </a:t>
            </a:r>
            <a:r>
              <a:rPr lang="es-ES_tradnl" altLang="es-MX" sz="2400" dirty="0">
                <a:solidFill>
                  <a:schemeClr val="bg1"/>
                </a:solidFill>
              </a:rPr>
              <a:t>siempre.</a:t>
            </a:r>
          </a:p>
          <a:p>
            <a:pPr marL="0" indent="0" eaLnBrk="1" fontAlgn="auto" hangingPunct="1">
              <a:buClr>
                <a:schemeClr val="accent3"/>
              </a:buClr>
              <a:buFont typeface="Arial" panose="020B0604020202020204" pitchFamily="34" charset="0"/>
              <a:buNone/>
              <a:defRPr/>
            </a:pPr>
            <a:endParaRPr lang="es-ES_tradnl" altLang="es-MX" sz="1600" dirty="0">
              <a:solidFill>
                <a:schemeClr val="tx1">
                  <a:lumMod val="75000"/>
                  <a:lumOff val="25000"/>
                </a:schemeClr>
              </a:solidFill>
            </a:endParaRPr>
          </a:p>
          <a:p>
            <a:pPr marL="0" indent="0" eaLnBrk="1" fontAlgn="auto" hangingPunct="1">
              <a:buClr>
                <a:schemeClr val="accent3"/>
              </a:buClr>
              <a:buFont typeface="Arial" panose="020B0604020202020204" pitchFamily="34" charset="0"/>
              <a:buNone/>
              <a:defRPr/>
            </a:pPr>
            <a:endParaRPr lang="es-ES_tradnl" altLang="es-MX" sz="2400" dirty="0">
              <a:solidFill>
                <a:schemeClr val="tx1">
                  <a:lumMod val="75000"/>
                  <a:lumOff val="2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5F843677-E627-F98C-1194-A9EE8AFCF939}"/>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pic>
        <p:nvPicPr>
          <p:cNvPr id="26627" name="Imagen 4">
            <a:extLst>
              <a:ext uri="{FF2B5EF4-FFF2-40B4-BE49-F238E27FC236}">
                <a16:creationId xmlns:a16="http://schemas.microsoft.com/office/drawing/2014/main" id="{E724D57F-84B5-3F97-EE9E-A83FCFAF8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088" y="498475"/>
            <a:ext cx="7488237"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echa: hacia abajo 1">
            <a:extLst>
              <a:ext uri="{FF2B5EF4-FFF2-40B4-BE49-F238E27FC236}">
                <a16:creationId xmlns:a16="http://schemas.microsoft.com/office/drawing/2014/main" id="{D9128A35-D65A-8EFC-3BA9-C10AAC75D791}"/>
              </a:ext>
            </a:extLst>
          </p:cNvPr>
          <p:cNvSpPr/>
          <p:nvPr/>
        </p:nvSpPr>
        <p:spPr>
          <a:xfrm>
            <a:off x="4697413" y="2074863"/>
            <a:ext cx="436562" cy="585787"/>
          </a:xfrm>
          <a:prstGeom prst="downArrow">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endParaRPr lang="es-MX"/>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FC9350-273F-BC81-5804-D2C1E0769893}"/>
              </a:ext>
            </a:extLst>
          </p:cNvPr>
          <p:cNvSpPr>
            <a:spLocks noGrp="1"/>
          </p:cNvSpPr>
          <p:nvPr>
            <p:ph type="ctrTitle"/>
          </p:nvPr>
        </p:nvSpPr>
        <p:spPr>
          <a:xfrm>
            <a:off x="873125" y="442913"/>
            <a:ext cx="7543800" cy="3567112"/>
          </a:xfrm>
        </p:spPr>
        <p:txBody>
          <a:bodyPr>
            <a:noAutofit/>
          </a:bodyPr>
          <a:lstStyle/>
          <a:p>
            <a:pPr eaLnBrk="1" hangingPunct="1">
              <a:defRPr/>
            </a:pPr>
            <a:r>
              <a:rPr lang="es-MX" sz="6000" dirty="0"/>
              <a:t>Operaciones aritméticas.</a:t>
            </a:r>
          </a:p>
        </p:txBody>
      </p:sp>
      <p:sp>
        <p:nvSpPr>
          <p:cNvPr id="3" name="Subtítulo 2">
            <a:extLst>
              <a:ext uri="{FF2B5EF4-FFF2-40B4-BE49-F238E27FC236}">
                <a16:creationId xmlns:a16="http://schemas.microsoft.com/office/drawing/2014/main" id="{F7267C84-73D8-5E8B-7D43-7336903E65C0}"/>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3426" name="Date Placeholder 3">
            <a:extLst>
              <a:ext uri="{FF2B5EF4-FFF2-40B4-BE49-F238E27FC236}">
                <a16:creationId xmlns:a16="http://schemas.microsoft.com/office/drawing/2014/main" id="{F587905D-0E28-DD69-5B37-FEEF73813EB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ED9041C-99EA-46BA-9151-EBF7602D234E}"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9ADEEE54-8A92-22A8-1F79-8623D7A72025}"/>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7BFB660F-B9F3-113B-1E88-FAB44D102748}"/>
              </a:ext>
            </a:extLst>
          </p:cNvPr>
          <p:cNvSpPr>
            <a:spLocks noGrp="1"/>
          </p:cNvSpPr>
          <p:nvPr>
            <p:ph type="sldNum" sz="quarter" idx="12"/>
          </p:nvPr>
        </p:nvSpPr>
        <p:spPr/>
        <p:txBody>
          <a:bodyPr/>
          <a:lstStyle/>
          <a:p>
            <a:pPr>
              <a:defRPr/>
            </a:pPr>
            <a:fld id="{FAE5C223-9642-4F5D-BBB8-98471EC1FD7C}" type="slidenum">
              <a:rPr lang="en-US" altLang="es-MX"/>
              <a:pPr>
                <a:defRPr/>
              </a:pPr>
              <a:t>81</a:t>
            </a:fld>
            <a:endParaRPr lang="en-US" altLang="es-MX"/>
          </a:p>
        </p:txBody>
      </p:sp>
      <p:sp>
        <p:nvSpPr>
          <p:cNvPr id="43010" name="Title 1">
            <a:extLst>
              <a:ext uri="{FF2B5EF4-FFF2-40B4-BE49-F238E27FC236}">
                <a16:creationId xmlns:a16="http://schemas.microsoft.com/office/drawing/2014/main" id="{9D0EF902-8310-BBF5-7775-53752076B87C}"/>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#15 </a:t>
            </a:r>
            <a:br>
              <a:rPr lang="es-ES_tradnl" altLang="es-MX" sz="1600" dirty="0">
                <a:solidFill>
                  <a:schemeClr val="bg1"/>
                </a:solidFill>
                <a:latin typeface="Arial" panose="020B0604020202020204" pitchFamily="34" charset="0"/>
                <a:cs typeface="Arial" panose="020B0604020202020204" pitchFamily="34" charset="0"/>
              </a:rPr>
            </a:br>
            <a:r>
              <a:rPr lang="es-MX" altLang="es-MX" sz="2800" dirty="0">
                <a:solidFill>
                  <a:schemeClr val="bg1"/>
                </a:solidFill>
                <a:latin typeface="Arial" panose="020B0604020202020204" pitchFamily="34" charset="0"/>
                <a:cs typeface="Arial" panose="020B0604020202020204" pitchFamily="34" charset="0"/>
              </a:rPr>
              <a:t>Evaluación de operadores lógicos y aritméticos, y precedencia</a:t>
            </a:r>
            <a:endParaRPr lang="es-ES_tradnl" altLang="es-MX" sz="2800" dirty="0">
              <a:solidFill>
                <a:schemeClr val="bg1"/>
              </a:solidFill>
              <a:latin typeface="Arial" panose="020B0604020202020204" pitchFamily="34" charset="0"/>
              <a:cs typeface="Arial" panose="020B0604020202020204" pitchFamily="34" charset="0"/>
            </a:endParaRPr>
          </a:p>
        </p:txBody>
      </p:sp>
      <p:sp>
        <p:nvSpPr>
          <p:cNvPr id="7" name="Marcador de contenido 3">
            <a:extLst>
              <a:ext uri="{FF2B5EF4-FFF2-40B4-BE49-F238E27FC236}">
                <a16:creationId xmlns:a16="http://schemas.microsoft.com/office/drawing/2014/main" id="{77828496-EA62-5150-58BA-936426C9523B}"/>
              </a:ext>
            </a:extLst>
          </p:cNvPr>
          <p:cNvSpPr txBox="1">
            <a:spLocks/>
          </p:cNvSpPr>
          <p:nvPr/>
        </p:nvSpPr>
        <p:spPr>
          <a:xfrm>
            <a:off x="160338" y="1214438"/>
            <a:ext cx="8823325" cy="4694237"/>
          </a:xfrm>
          <a:prstGeom prst="rect">
            <a:avLst/>
          </a:prstGeom>
        </p:spPr>
        <p:txBody>
          <a:bodyPr>
            <a:normAutofit lnSpcReduction="10000"/>
          </a:bodyPr>
          <a:lstStyle>
            <a:lvl1pPr marL="90488" indent="-90488" algn="l" rtl="0" eaLnBrk="0" fontAlgn="base" hangingPunct="0">
              <a:lnSpc>
                <a:spcPct val="90000"/>
              </a:lnSpc>
              <a:spcBef>
                <a:spcPts val="1200"/>
              </a:spcBef>
              <a:spcAft>
                <a:spcPts val="200"/>
              </a:spcAft>
              <a:buClr>
                <a:srgbClr val="B5AE53"/>
              </a:buClr>
              <a:buSzPct val="100000"/>
              <a:buFont typeface="Calibri" panose="020F0502020204030204" pitchFamily="34" charset="0"/>
              <a:buChar char=" "/>
              <a:defRPr sz="2000" kern="1200">
                <a:solidFill>
                  <a:srgbClr val="FFFFFF"/>
                </a:solidFill>
                <a:latin typeface="+mn-lt"/>
                <a:ea typeface="+mn-ea"/>
                <a:cs typeface="+mn-cs"/>
              </a:defRPr>
            </a:lvl1pPr>
            <a:lvl2pPr marL="382588"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kern="1200">
                <a:solidFill>
                  <a:srgbClr val="FFFFFF"/>
                </a:solidFill>
                <a:latin typeface="+mn-lt"/>
                <a:ea typeface="+mn-ea"/>
                <a:cs typeface="+mn-cs"/>
              </a:defRPr>
            </a:lvl2pPr>
            <a:lvl3pPr marL="566738"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3pPr>
            <a:lvl4pPr marL="749300"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4pPr>
            <a:lvl5pPr marL="931863"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defTabSz="914400">
              <a:defRPr/>
            </a:pPr>
            <a:r>
              <a:rPr lang="es-ES" dirty="0">
                <a:solidFill>
                  <a:schemeClr val="bg1"/>
                </a:solidFill>
              </a:rPr>
              <a:t>La precedencia es la combinación de valores, variables, operadores y funciones que son expresiones que necesitan ser evaluadas y validas. Por ejemplo 5-7</a:t>
            </a:r>
          </a:p>
          <a:p>
            <a:pPr defTabSz="914400">
              <a:defRPr/>
            </a:pPr>
            <a:endParaRPr lang="es-ES" dirty="0">
              <a:solidFill>
                <a:schemeClr val="bg1"/>
              </a:solidFill>
            </a:endParaRPr>
          </a:p>
          <a:p>
            <a:pPr defTabSz="914400">
              <a:defRPr/>
            </a:pPr>
            <a:r>
              <a:rPr lang="es-ES" dirty="0">
                <a:solidFill>
                  <a:schemeClr val="bg1"/>
                </a:solidFill>
              </a:rPr>
              <a:t>La mayor precedencia la tienen los paréntesis, donde evaluará lo que se encuentre adentro antes que nada.</a:t>
            </a:r>
          </a:p>
          <a:p>
            <a:pPr defTabSz="914400">
              <a:defRPr/>
            </a:pPr>
            <a:endParaRPr lang="es-ES" dirty="0">
              <a:solidFill>
                <a:schemeClr val="bg1"/>
              </a:solidFill>
            </a:endParaRPr>
          </a:p>
          <a:p>
            <a:pPr defTabSz="914400">
              <a:defRPr/>
            </a:pPr>
            <a:r>
              <a:rPr lang="es-ES" dirty="0">
                <a:solidFill>
                  <a:schemeClr val="bg1"/>
                </a:solidFill>
              </a:rPr>
              <a:t>La evaluación de los operadores aritméticos básicos (+,*,-,/) tienen una propiedad asociativa de izquierda a derecha.</a:t>
            </a:r>
          </a:p>
          <a:p>
            <a:pPr defTabSz="914400">
              <a:defRPr/>
            </a:pPr>
            <a:endParaRPr lang="es-ES" dirty="0">
              <a:solidFill>
                <a:schemeClr val="bg1"/>
              </a:solidFill>
            </a:endParaRPr>
          </a:p>
          <a:p>
            <a:pPr defTabSz="914400">
              <a:defRPr/>
            </a:pPr>
            <a:r>
              <a:rPr lang="es-ES" dirty="0">
                <a:solidFill>
                  <a:schemeClr val="bg1"/>
                </a:solidFill>
              </a:rPr>
              <a:t>El operador ** (Potencia) tiene una asociación derecha a izquierda.</a:t>
            </a:r>
          </a:p>
          <a:p>
            <a:pPr defTabSz="914400">
              <a:defRPr/>
            </a:pPr>
            <a:endParaRPr lang="es-ES" dirty="0">
              <a:solidFill>
                <a:schemeClr val="bg1"/>
              </a:solidFill>
            </a:endParaRPr>
          </a:p>
          <a:p>
            <a:pPr defTabSz="914400">
              <a:defRPr/>
            </a:pPr>
            <a:r>
              <a:rPr lang="es-ES" dirty="0">
                <a:solidFill>
                  <a:schemeClr val="bg1"/>
                </a:solidFill>
              </a:rPr>
              <a:t>La precedencia es la jerarquía con la que las expresiones son evaluadas, Por ejemplo 10-4*2, donde la multiplicación tiene una mayor prioridad que la suma.</a:t>
            </a:r>
            <a:endParaRPr lang="en-US" dirty="0">
              <a:solidFill>
                <a:schemeClr val="bg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450" name="Date Placeholder 3">
            <a:extLst>
              <a:ext uri="{FF2B5EF4-FFF2-40B4-BE49-F238E27FC236}">
                <a16:creationId xmlns:a16="http://schemas.microsoft.com/office/drawing/2014/main" id="{D2C2A3F3-3F19-83AB-6D40-A93502A14C2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69F8679-FC3A-4ECC-BE60-A630953C2EE4}"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B52C0727-D154-7D74-D35B-9ADBA86ED704}"/>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6C91EEB1-624B-D033-BD58-1E0F0AEA1DA0}"/>
              </a:ext>
            </a:extLst>
          </p:cNvPr>
          <p:cNvSpPr>
            <a:spLocks noGrp="1"/>
          </p:cNvSpPr>
          <p:nvPr>
            <p:ph type="sldNum" sz="quarter" idx="12"/>
          </p:nvPr>
        </p:nvSpPr>
        <p:spPr/>
        <p:txBody>
          <a:bodyPr/>
          <a:lstStyle/>
          <a:p>
            <a:pPr>
              <a:defRPr/>
            </a:pPr>
            <a:fld id="{9D75FCA1-4326-4AFD-BB0E-8A755EF8441A}" type="slidenum">
              <a:rPr lang="en-US" altLang="es-MX"/>
              <a:pPr>
                <a:defRPr/>
              </a:pPr>
              <a:t>82</a:t>
            </a:fld>
            <a:endParaRPr lang="en-US" altLang="es-MX"/>
          </a:p>
        </p:txBody>
      </p:sp>
      <p:sp>
        <p:nvSpPr>
          <p:cNvPr id="43010" name="Title 1">
            <a:extLst>
              <a:ext uri="{FF2B5EF4-FFF2-40B4-BE49-F238E27FC236}">
                <a16:creationId xmlns:a16="http://schemas.microsoft.com/office/drawing/2014/main" id="{30447330-E019-34E6-6B8E-D71F2BD6624C}"/>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#16</a:t>
            </a:r>
            <a:br>
              <a:rPr lang="es-ES_tradnl" altLang="es-MX" sz="1600" dirty="0">
                <a:solidFill>
                  <a:schemeClr val="bg1"/>
                </a:solidFill>
                <a:latin typeface="Arial" panose="020B0604020202020204" pitchFamily="34" charset="0"/>
                <a:cs typeface="Arial" panose="020B0604020202020204" pitchFamily="34" charset="0"/>
              </a:rPr>
            </a:br>
            <a:r>
              <a:rPr lang="es-MX" altLang="es-MX" sz="2800" dirty="0">
                <a:solidFill>
                  <a:schemeClr val="bg1"/>
                </a:solidFill>
                <a:latin typeface="Arial" panose="020B0604020202020204" pitchFamily="34" charset="0"/>
                <a:cs typeface="Arial" panose="020B0604020202020204" pitchFamily="34" charset="0"/>
              </a:rPr>
              <a:t>Operadores Aritméticos</a:t>
            </a:r>
            <a:endParaRPr lang="es-ES_tradnl" altLang="es-MX" sz="2800" dirty="0">
              <a:solidFill>
                <a:schemeClr val="bg1"/>
              </a:solidFill>
              <a:latin typeface="Arial" panose="020B0604020202020204" pitchFamily="34" charset="0"/>
              <a:cs typeface="Arial" panose="020B0604020202020204" pitchFamily="34" charset="0"/>
            </a:endParaRPr>
          </a:p>
        </p:txBody>
      </p:sp>
      <p:graphicFrame>
        <p:nvGraphicFramePr>
          <p:cNvPr id="11" name="Tabla 9">
            <a:extLst>
              <a:ext uri="{FF2B5EF4-FFF2-40B4-BE49-F238E27FC236}">
                <a16:creationId xmlns:a16="http://schemas.microsoft.com/office/drawing/2014/main" id="{09EE69CD-5128-D2EB-2876-1F0AFEC89F00}"/>
              </a:ext>
            </a:extLst>
          </p:cNvPr>
          <p:cNvGraphicFramePr>
            <a:graphicFrameLocks/>
          </p:cNvGraphicFramePr>
          <p:nvPr/>
        </p:nvGraphicFramePr>
        <p:xfrm>
          <a:off x="239713" y="1825625"/>
          <a:ext cx="8740775" cy="2493963"/>
        </p:xfrm>
        <a:graphic>
          <a:graphicData uri="http://schemas.openxmlformats.org/drawingml/2006/table">
            <a:tbl>
              <a:tblPr firstRow="1" bandRow="1">
                <a:tableStyleId>{21E4AEA4-8DFA-4A89-87EB-49C32662AFE0}</a:tableStyleId>
              </a:tblPr>
              <a:tblGrid>
                <a:gridCol w="1154084">
                  <a:extLst>
                    <a:ext uri="{9D8B030D-6E8A-4147-A177-3AD203B41FA5}">
                      <a16:colId xmlns:a16="http://schemas.microsoft.com/office/drawing/2014/main" val="20000"/>
                    </a:ext>
                  </a:extLst>
                </a:gridCol>
                <a:gridCol w="1402647">
                  <a:extLst>
                    <a:ext uri="{9D8B030D-6E8A-4147-A177-3AD203B41FA5}">
                      <a16:colId xmlns:a16="http://schemas.microsoft.com/office/drawing/2014/main" val="20001"/>
                    </a:ext>
                  </a:extLst>
                </a:gridCol>
                <a:gridCol w="3998850">
                  <a:extLst>
                    <a:ext uri="{9D8B030D-6E8A-4147-A177-3AD203B41FA5}">
                      <a16:colId xmlns:a16="http://schemas.microsoft.com/office/drawing/2014/main" val="20002"/>
                    </a:ext>
                  </a:extLst>
                </a:gridCol>
                <a:gridCol w="2185194">
                  <a:extLst>
                    <a:ext uri="{9D8B030D-6E8A-4147-A177-3AD203B41FA5}">
                      <a16:colId xmlns:a16="http://schemas.microsoft.com/office/drawing/2014/main" val="20003"/>
                    </a:ext>
                  </a:extLst>
                </a:gridCol>
              </a:tblGrid>
              <a:tr h="370780">
                <a:tc>
                  <a:txBody>
                    <a:bodyPr/>
                    <a:lstStyle/>
                    <a:p>
                      <a:r>
                        <a:rPr lang="es-MX" sz="1800" dirty="0"/>
                        <a:t>Operador</a:t>
                      </a:r>
                    </a:p>
                  </a:txBody>
                  <a:tcPr marL="91444" marR="91444" marT="45713" marB="45713">
                    <a:solidFill>
                      <a:srgbClr val="00B0F0"/>
                    </a:solidFill>
                  </a:tcPr>
                </a:tc>
                <a:tc>
                  <a:txBody>
                    <a:bodyPr/>
                    <a:lstStyle/>
                    <a:p>
                      <a:r>
                        <a:rPr lang="es-MX" sz="1800" dirty="0"/>
                        <a:t>Nombre</a:t>
                      </a:r>
                    </a:p>
                  </a:txBody>
                  <a:tcPr marL="91444" marR="91444" marT="45713" marB="45713">
                    <a:solidFill>
                      <a:srgbClr val="00B0F0"/>
                    </a:solidFill>
                  </a:tcPr>
                </a:tc>
                <a:tc>
                  <a:txBody>
                    <a:bodyPr/>
                    <a:lstStyle/>
                    <a:p>
                      <a:r>
                        <a:rPr lang="es-MX" sz="1800" dirty="0"/>
                        <a:t>Descripción</a:t>
                      </a:r>
                    </a:p>
                  </a:txBody>
                  <a:tcPr marL="91444" marR="91444" marT="45713" marB="45713">
                    <a:solidFill>
                      <a:srgbClr val="00B0F0"/>
                    </a:solidFill>
                  </a:tcPr>
                </a:tc>
                <a:tc>
                  <a:txBody>
                    <a:bodyPr/>
                    <a:lstStyle/>
                    <a:p>
                      <a:r>
                        <a:rPr lang="es-MX" sz="1800" dirty="0"/>
                        <a:t>Ejemplo</a:t>
                      </a:r>
                    </a:p>
                  </a:txBody>
                  <a:tcPr marL="91444" marR="91444" marT="45713" marB="45713">
                    <a:solidFill>
                      <a:srgbClr val="00B0F0"/>
                    </a:solidFill>
                  </a:tcPr>
                </a:tc>
                <a:extLst>
                  <a:ext uri="{0D108BD9-81ED-4DB2-BD59-A6C34878D82A}">
                    <a16:rowId xmlns:a16="http://schemas.microsoft.com/office/drawing/2014/main" val="10000"/>
                  </a:ext>
                </a:extLst>
              </a:tr>
              <a:tr h="370780">
                <a:tc>
                  <a:txBody>
                    <a:bodyPr/>
                    <a:lstStyle/>
                    <a:p>
                      <a:r>
                        <a:rPr lang="es-MX" sz="1800" dirty="0"/>
                        <a:t>+</a:t>
                      </a:r>
                    </a:p>
                  </a:txBody>
                  <a:tcPr marL="91444" marR="91444" marT="45713" marB="45713">
                    <a:solidFill>
                      <a:schemeClr val="accent6">
                        <a:lumMod val="20000"/>
                        <a:lumOff val="80000"/>
                      </a:schemeClr>
                    </a:solidFill>
                  </a:tcPr>
                </a:tc>
                <a:tc>
                  <a:txBody>
                    <a:bodyPr/>
                    <a:lstStyle/>
                    <a:p>
                      <a:r>
                        <a:rPr lang="es-MX" sz="1800" dirty="0"/>
                        <a:t>Suma</a:t>
                      </a:r>
                    </a:p>
                  </a:txBody>
                  <a:tcPr marL="91444" marR="91444" marT="45713" marB="45713">
                    <a:solidFill>
                      <a:schemeClr val="accent6">
                        <a:lumMod val="20000"/>
                        <a:lumOff val="80000"/>
                      </a:schemeClr>
                    </a:solidFill>
                  </a:tcPr>
                </a:tc>
                <a:tc>
                  <a:txBody>
                    <a:bodyPr/>
                    <a:lstStyle/>
                    <a:p>
                      <a:r>
                        <a:rPr lang="es-MX" sz="1800" dirty="0"/>
                        <a:t>Suma dos operandos</a:t>
                      </a:r>
                    </a:p>
                  </a:txBody>
                  <a:tcPr marL="91444" marR="91444" marT="45713" marB="45713">
                    <a:solidFill>
                      <a:schemeClr val="accent6">
                        <a:lumMod val="20000"/>
                        <a:lumOff val="80000"/>
                      </a:schemeClr>
                    </a:solidFill>
                  </a:tcPr>
                </a:tc>
                <a:tc>
                  <a:txBody>
                    <a:bodyPr/>
                    <a:lstStyle/>
                    <a:p>
                      <a:r>
                        <a:rPr lang="es-MX" sz="1800" dirty="0"/>
                        <a:t>a+b = 9</a:t>
                      </a:r>
                    </a:p>
                  </a:txBody>
                  <a:tcPr marL="91444" marR="91444" marT="45713" marB="45713">
                    <a:solidFill>
                      <a:schemeClr val="accent6">
                        <a:lumMod val="20000"/>
                        <a:lumOff val="80000"/>
                      </a:schemeClr>
                    </a:solidFill>
                  </a:tcPr>
                </a:tc>
                <a:extLst>
                  <a:ext uri="{0D108BD9-81ED-4DB2-BD59-A6C34878D82A}">
                    <a16:rowId xmlns:a16="http://schemas.microsoft.com/office/drawing/2014/main" val="10001"/>
                  </a:ext>
                </a:extLst>
              </a:tr>
              <a:tr h="370780">
                <a:tc>
                  <a:txBody>
                    <a:bodyPr/>
                    <a:lstStyle/>
                    <a:p>
                      <a:r>
                        <a:rPr lang="es-MX" sz="1800" dirty="0"/>
                        <a:t>-</a:t>
                      </a:r>
                    </a:p>
                  </a:txBody>
                  <a:tcPr marL="91444" marR="91444" marT="45713" marB="45713">
                    <a:solidFill>
                      <a:schemeClr val="accent6">
                        <a:lumMod val="20000"/>
                        <a:lumOff val="80000"/>
                      </a:schemeClr>
                    </a:solidFill>
                  </a:tcPr>
                </a:tc>
                <a:tc>
                  <a:txBody>
                    <a:bodyPr/>
                    <a:lstStyle/>
                    <a:p>
                      <a:r>
                        <a:rPr lang="es-MX" sz="1800" dirty="0"/>
                        <a:t>Resta</a:t>
                      </a:r>
                    </a:p>
                  </a:txBody>
                  <a:tcPr marL="91444" marR="91444" marT="45713" marB="45713">
                    <a:solidFill>
                      <a:schemeClr val="accent6">
                        <a:lumMod val="20000"/>
                        <a:lumOff val="80000"/>
                      </a:schemeClr>
                    </a:solidFill>
                  </a:tcPr>
                </a:tc>
                <a:tc>
                  <a:txBody>
                    <a:bodyPr/>
                    <a:lstStyle/>
                    <a:p>
                      <a:r>
                        <a:rPr lang="es-MX" sz="1800" dirty="0"/>
                        <a:t>Resta dos operandos</a:t>
                      </a:r>
                    </a:p>
                  </a:txBody>
                  <a:tcPr marL="91444" marR="91444" marT="45713" marB="45713">
                    <a:solidFill>
                      <a:schemeClr val="accent6">
                        <a:lumMod val="20000"/>
                        <a:lumOff val="80000"/>
                      </a:schemeClr>
                    </a:solidFill>
                  </a:tcPr>
                </a:tc>
                <a:tc>
                  <a:txBody>
                    <a:bodyPr/>
                    <a:lstStyle/>
                    <a:p>
                      <a:r>
                        <a:rPr lang="es-MX" sz="1800" dirty="0"/>
                        <a:t>a-b = 3</a:t>
                      </a:r>
                    </a:p>
                  </a:txBody>
                  <a:tcPr marL="91444" marR="91444" marT="45713" marB="45713">
                    <a:solidFill>
                      <a:schemeClr val="accent6">
                        <a:lumMod val="20000"/>
                        <a:lumOff val="80000"/>
                      </a:schemeClr>
                    </a:solidFill>
                  </a:tcPr>
                </a:tc>
                <a:extLst>
                  <a:ext uri="{0D108BD9-81ED-4DB2-BD59-A6C34878D82A}">
                    <a16:rowId xmlns:a16="http://schemas.microsoft.com/office/drawing/2014/main" val="10002"/>
                  </a:ext>
                </a:extLst>
              </a:tr>
              <a:tr h="640065">
                <a:tc>
                  <a:txBody>
                    <a:bodyPr/>
                    <a:lstStyle/>
                    <a:p>
                      <a:r>
                        <a:rPr lang="es-MX" sz="1800" dirty="0"/>
                        <a:t>*</a:t>
                      </a:r>
                    </a:p>
                  </a:txBody>
                  <a:tcPr marL="91444" marR="91444" marT="45713" marB="45713">
                    <a:solidFill>
                      <a:schemeClr val="accent6">
                        <a:lumMod val="20000"/>
                        <a:lumOff val="80000"/>
                      </a:schemeClr>
                    </a:solidFill>
                  </a:tcPr>
                </a:tc>
                <a:tc>
                  <a:txBody>
                    <a:bodyPr/>
                    <a:lstStyle/>
                    <a:p>
                      <a:r>
                        <a:rPr lang="es-MX" sz="1800" dirty="0"/>
                        <a:t>Multiplicación</a:t>
                      </a:r>
                    </a:p>
                  </a:txBody>
                  <a:tcPr marL="91444" marR="91444" marT="45713" marB="45713">
                    <a:solidFill>
                      <a:schemeClr val="accent6">
                        <a:lumMod val="20000"/>
                        <a:lumOff val="80000"/>
                      </a:schemeClr>
                    </a:solidFill>
                  </a:tcPr>
                </a:tc>
                <a:tc>
                  <a:txBody>
                    <a:bodyPr/>
                    <a:lstStyle/>
                    <a:p>
                      <a:r>
                        <a:rPr lang="es-MX" sz="1800" dirty="0"/>
                        <a:t>Multiplica dos operandos</a:t>
                      </a:r>
                    </a:p>
                  </a:txBody>
                  <a:tcPr marL="91444" marR="91444" marT="45713" marB="45713">
                    <a:solidFill>
                      <a:schemeClr val="accent6">
                        <a:lumMod val="20000"/>
                        <a:lumOff val="80000"/>
                      </a:schemeClr>
                    </a:solidFill>
                  </a:tcPr>
                </a:tc>
                <a:tc>
                  <a:txBody>
                    <a:bodyPr/>
                    <a:lstStyle/>
                    <a:p>
                      <a:r>
                        <a:rPr lang="es-MX" sz="1800" dirty="0"/>
                        <a:t>a*b = 18</a:t>
                      </a:r>
                    </a:p>
                  </a:txBody>
                  <a:tcPr marL="91444" marR="91444" marT="45713" marB="45713">
                    <a:solidFill>
                      <a:schemeClr val="accent6">
                        <a:lumMod val="20000"/>
                        <a:lumOff val="80000"/>
                      </a:schemeClr>
                    </a:solidFill>
                  </a:tcPr>
                </a:tc>
                <a:extLst>
                  <a:ext uri="{0D108BD9-81ED-4DB2-BD59-A6C34878D82A}">
                    <a16:rowId xmlns:a16="http://schemas.microsoft.com/office/drawing/2014/main" val="10003"/>
                  </a:ext>
                </a:extLst>
              </a:tr>
              <a:tr h="370780">
                <a:tc>
                  <a:txBody>
                    <a:bodyPr/>
                    <a:lstStyle/>
                    <a:p>
                      <a:r>
                        <a:rPr lang="es-MX" sz="1800" dirty="0"/>
                        <a:t>/</a:t>
                      </a:r>
                    </a:p>
                  </a:txBody>
                  <a:tcPr marL="91444" marR="91444" marT="45713" marB="45713">
                    <a:solidFill>
                      <a:schemeClr val="accent6">
                        <a:lumMod val="20000"/>
                        <a:lumOff val="80000"/>
                      </a:schemeClr>
                    </a:solidFill>
                  </a:tcPr>
                </a:tc>
                <a:tc>
                  <a:txBody>
                    <a:bodyPr/>
                    <a:lstStyle/>
                    <a:p>
                      <a:r>
                        <a:rPr lang="es-MX" sz="1800" dirty="0"/>
                        <a:t>División</a:t>
                      </a:r>
                    </a:p>
                  </a:txBody>
                  <a:tcPr marL="91444" marR="91444" marT="45713" marB="45713">
                    <a:solidFill>
                      <a:schemeClr val="accent6">
                        <a:lumMod val="20000"/>
                        <a:lumOff val="80000"/>
                      </a:schemeClr>
                    </a:solidFill>
                  </a:tcPr>
                </a:tc>
                <a:tc>
                  <a:txBody>
                    <a:bodyPr/>
                    <a:lstStyle/>
                    <a:p>
                      <a:r>
                        <a:rPr lang="es-MX" sz="1800" dirty="0"/>
                        <a:t>Divide dos operandos</a:t>
                      </a:r>
                    </a:p>
                  </a:txBody>
                  <a:tcPr marL="91444" marR="91444" marT="45713" marB="45713">
                    <a:solidFill>
                      <a:schemeClr val="accent6">
                        <a:lumMod val="20000"/>
                        <a:lumOff val="80000"/>
                      </a:schemeClr>
                    </a:solidFill>
                  </a:tcPr>
                </a:tc>
                <a:tc>
                  <a:txBody>
                    <a:bodyPr/>
                    <a:lstStyle/>
                    <a:p>
                      <a:r>
                        <a:rPr lang="es-MX" sz="1800" dirty="0"/>
                        <a:t>a/b = 2</a:t>
                      </a:r>
                    </a:p>
                  </a:txBody>
                  <a:tcPr marL="91444" marR="91444" marT="45713" marB="45713">
                    <a:solidFill>
                      <a:schemeClr val="accent6">
                        <a:lumMod val="20000"/>
                        <a:lumOff val="80000"/>
                      </a:schemeClr>
                    </a:solidFill>
                  </a:tcPr>
                </a:tc>
                <a:extLst>
                  <a:ext uri="{0D108BD9-81ED-4DB2-BD59-A6C34878D82A}">
                    <a16:rowId xmlns:a16="http://schemas.microsoft.com/office/drawing/2014/main" val="10004"/>
                  </a:ext>
                </a:extLst>
              </a:tr>
              <a:tr h="370780">
                <a:tc>
                  <a:txBody>
                    <a:bodyPr/>
                    <a:lstStyle/>
                    <a:p>
                      <a:r>
                        <a:rPr lang="es-MX" sz="1800" dirty="0"/>
                        <a:t>%</a:t>
                      </a:r>
                    </a:p>
                  </a:txBody>
                  <a:tcPr marL="91444" marR="91444" marT="45713" marB="45713">
                    <a:solidFill>
                      <a:schemeClr val="accent6">
                        <a:lumMod val="20000"/>
                        <a:lumOff val="80000"/>
                      </a:schemeClr>
                    </a:solidFill>
                  </a:tcPr>
                </a:tc>
                <a:tc>
                  <a:txBody>
                    <a:bodyPr/>
                    <a:lstStyle/>
                    <a:p>
                      <a:r>
                        <a:rPr lang="es-MX" sz="1800" dirty="0"/>
                        <a:t>Modulo</a:t>
                      </a:r>
                    </a:p>
                  </a:txBody>
                  <a:tcPr marL="91444" marR="91444" marT="45713" marB="45713">
                    <a:solidFill>
                      <a:schemeClr val="accent6">
                        <a:lumMod val="20000"/>
                        <a:lumOff val="80000"/>
                      </a:schemeClr>
                    </a:solidFill>
                  </a:tcPr>
                </a:tc>
                <a:tc>
                  <a:txBody>
                    <a:bodyPr/>
                    <a:lstStyle/>
                    <a:p>
                      <a:r>
                        <a:rPr lang="es-MX" sz="1800" dirty="0"/>
                        <a:t>Regresa el residuo de una división</a:t>
                      </a:r>
                    </a:p>
                  </a:txBody>
                  <a:tcPr marL="91444" marR="91444" marT="45713" marB="45713">
                    <a:solidFill>
                      <a:schemeClr val="accent6">
                        <a:lumMod val="20000"/>
                        <a:lumOff val="80000"/>
                      </a:schemeClr>
                    </a:solidFill>
                  </a:tcPr>
                </a:tc>
                <a:tc>
                  <a:txBody>
                    <a:bodyPr/>
                    <a:lstStyle/>
                    <a:p>
                      <a:r>
                        <a:rPr lang="es-MX" sz="1800" dirty="0"/>
                        <a:t>a%b  = 0</a:t>
                      </a:r>
                    </a:p>
                  </a:txBody>
                  <a:tcPr marL="91444" marR="91444" marT="45713" marB="45713">
                    <a:solidFill>
                      <a:schemeClr val="accent6">
                        <a:lumMod val="20000"/>
                        <a:lumOff val="80000"/>
                      </a:schemeClr>
                    </a:solidFill>
                  </a:tcPr>
                </a:tc>
                <a:extLst>
                  <a:ext uri="{0D108BD9-81ED-4DB2-BD59-A6C34878D82A}">
                    <a16:rowId xmlns:a16="http://schemas.microsoft.com/office/drawing/2014/main" val="10005"/>
                  </a:ext>
                </a:extLst>
              </a:tr>
            </a:tbl>
          </a:graphicData>
        </a:graphic>
      </p:graphicFrame>
      <p:sp>
        <p:nvSpPr>
          <p:cNvPr id="104491" name="CuadroTexto 11">
            <a:extLst>
              <a:ext uri="{FF2B5EF4-FFF2-40B4-BE49-F238E27FC236}">
                <a16:creationId xmlns:a16="http://schemas.microsoft.com/office/drawing/2014/main" id="{B5C24C41-25E9-3F0C-4145-BBC4C6729DFA}"/>
              </a:ext>
            </a:extLst>
          </p:cNvPr>
          <p:cNvSpPr txBox="1">
            <a:spLocks noChangeArrowheads="1"/>
          </p:cNvSpPr>
          <p:nvPr/>
        </p:nvSpPr>
        <p:spPr bwMode="auto">
          <a:xfrm>
            <a:off x="376238" y="4681538"/>
            <a:ext cx="22034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s-MX" altLang="es-MX" sz="4000">
                <a:solidFill>
                  <a:schemeClr val="bg1"/>
                </a:solidFill>
              </a:rPr>
              <a:t>a = 6, b=3</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5474" name="Date Placeholder 3">
            <a:extLst>
              <a:ext uri="{FF2B5EF4-FFF2-40B4-BE49-F238E27FC236}">
                <a16:creationId xmlns:a16="http://schemas.microsoft.com/office/drawing/2014/main" id="{738ABDE6-0BD7-87B7-24C3-D01A5D1621AA}"/>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CB1DCB1-FC76-4137-B238-0AB0C7AF6EDE}"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1DD086F7-C8F7-3D28-7899-3EFB4B37CA0F}"/>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C69C7563-2557-D87C-1F86-5B3DEAEE76C4}"/>
              </a:ext>
            </a:extLst>
          </p:cNvPr>
          <p:cNvSpPr>
            <a:spLocks noGrp="1"/>
          </p:cNvSpPr>
          <p:nvPr>
            <p:ph type="sldNum" sz="quarter" idx="12"/>
          </p:nvPr>
        </p:nvSpPr>
        <p:spPr/>
        <p:txBody>
          <a:bodyPr/>
          <a:lstStyle/>
          <a:p>
            <a:pPr>
              <a:defRPr/>
            </a:pPr>
            <a:fld id="{A009C3B5-41CB-4954-B192-428149158B73}" type="slidenum">
              <a:rPr lang="en-US" altLang="es-MX"/>
              <a:pPr>
                <a:defRPr/>
              </a:pPr>
              <a:t>83</a:t>
            </a:fld>
            <a:endParaRPr lang="en-US" altLang="es-MX"/>
          </a:p>
        </p:txBody>
      </p:sp>
      <p:sp>
        <p:nvSpPr>
          <p:cNvPr id="43010" name="Title 1">
            <a:extLst>
              <a:ext uri="{FF2B5EF4-FFF2-40B4-BE49-F238E27FC236}">
                <a16:creationId xmlns:a16="http://schemas.microsoft.com/office/drawing/2014/main" id="{10B05A82-5549-6A6D-A9BC-3680F5971260}"/>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#16</a:t>
            </a:r>
            <a:br>
              <a:rPr lang="es-ES_tradnl" altLang="es-MX" sz="1600" dirty="0">
                <a:solidFill>
                  <a:schemeClr val="bg1"/>
                </a:solidFill>
                <a:latin typeface="Arial" panose="020B0604020202020204" pitchFamily="34" charset="0"/>
                <a:cs typeface="Arial" panose="020B0604020202020204" pitchFamily="34" charset="0"/>
              </a:rPr>
            </a:br>
            <a:r>
              <a:rPr lang="es-MX" altLang="es-MX" sz="2800" dirty="0">
                <a:solidFill>
                  <a:schemeClr val="bg1"/>
                </a:solidFill>
                <a:latin typeface="Arial" panose="020B0604020202020204" pitchFamily="34" charset="0"/>
                <a:cs typeface="Arial" panose="020B0604020202020204" pitchFamily="34" charset="0"/>
              </a:rPr>
              <a:t>Operadores Aritméticos</a:t>
            </a:r>
            <a:endParaRPr lang="es-ES_tradnl" altLang="es-MX" sz="2800" dirty="0">
              <a:solidFill>
                <a:schemeClr val="bg1"/>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CA3A4435-D0A6-53B1-87AC-EF4511B62952}"/>
              </a:ext>
            </a:extLst>
          </p:cNvPr>
          <p:cNvPicPr>
            <a:picLocks noChangeAspect="1"/>
          </p:cNvPicPr>
          <p:nvPr/>
        </p:nvPicPr>
        <p:blipFill>
          <a:blip r:embed="rId2">
            <a:duotone>
              <a:schemeClr val="accent1">
                <a:shade val="45000"/>
                <a:satMod val="135000"/>
              </a:schemeClr>
              <a:prstClr val="white"/>
            </a:duotone>
          </a:blip>
          <a:stretch>
            <a:fillRect/>
          </a:stretch>
        </p:blipFill>
        <p:spPr>
          <a:xfrm>
            <a:off x="0" y="1397848"/>
            <a:ext cx="9144000" cy="4234436"/>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6498" name="Date Placeholder 3">
            <a:extLst>
              <a:ext uri="{FF2B5EF4-FFF2-40B4-BE49-F238E27FC236}">
                <a16:creationId xmlns:a16="http://schemas.microsoft.com/office/drawing/2014/main" id="{2FDD2A33-42BE-B38A-1AEE-689416482985}"/>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F4607DA7-2CE4-4699-B507-823D0184CF52}"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2B45011A-5025-E78F-F4B1-D7B3C7A31308}"/>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9E353B2B-2D9F-BA68-DC5C-2864A02BB354}"/>
              </a:ext>
            </a:extLst>
          </p:cNvPr>
          <p:cNvSpPr>
            <a:spLocks noGrp="1"/>
          </p:cNvSpPr>
          <p:nvPr>
            <p:ph type="sldNum" sz="quarter" idx="12"/>
          </p:nvPr>
        </p:nvSpPr>
        <p:spPr/>
        <p:txBody>
          <a:bodyPr/>
          <a:lstStyle/>
          <a:p>
            <a:pPr>
              <a:defRPr/>
            </a:pPr>
            <a:fld id="{AFAF89B3-0692-4278-98BF-229DE8F0EBED}" type="slidenum">
              <a:rPr lang="en-US" altLang="es-MX"/>
              <a:pPr>
                <a:defRPr/>
              </a:pPr>
              <a:t>84</a:t>
            </a:fld>
            <a:endParaRPr lang="en-US" altLang="es-MX"/>
          </a:p>
        </p:txBody>
      </p:sp>
      <p:sp>
        <p:nvSpPr>
          <p:cNvPr id="43010" name="Title 1">
            <a:extLst>
              <a:ext uri="{FF2B5EF4-FFF2-40B4-BE49-F238E27FC236}">
                <a16:creationId xmlns:a16="http://schemas.microsoft.com/office/drawing/2014/main" id="{D6A3CAAE-C597-697C-92D0-5D7081A11B6F}"/>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#17</a:t>
            </a:r>
            <a:br>
              <a:rPr lang="es-ES_tradnl" altLang="es-MX" sz="1600" dirty="0">
                <a:solidFill>
                  <a:schemeClr val="bg1"/>
                </a:solidFill>
                <a:latin typeface="Arial" panose="020B0604020202020204" pitchFamily="34" charset="0"/>
                <a:cs typeface="Arial" panose="020B0604020202020204" pitchFamily="34" charset="0"/>
              </a:rPr>
            </a:br>
            <a:r>
              <a:rPr lang="es-MX" altLang="es-MX" sz="2800" dirty="0">
                <a:solidFill>
                  <a:schemeClr val="bg1"/>
                </a:solidFill>
                <a:latin typeface="Arial" panose="020B0604020202020204" pitchFamily="34" charset="0"/>
                <a:cs typeface="Arial" panose="020B0604020202020204" pitchFamily="34" charset="0"/>
              </a:rPr>
              <a:t>Variables, asignación y memoria</a:t>
            </a:r>
            <a:endParaRPr lang="es-ES_tradnl" altLang="es-MX" sz="2800" dirty="0">
              <a:solidFill>
                <a:schemeClr val="bg1"/>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9AAB1B9F-B544-20E7-01EB-7EAA789D4DD4}"/>
              </a:ext>
            </a:extLst>
          </p:cNvPr>
          <p:cNvPicPr>
            <a:picLocks noChangeAspect="1"/>
          </p:cNvPicPr>
          <p:nvPr/>
        </p:nvPicPr>
        <p:blipFill>
          <a:blip r:embed="rId2">
            <a:duotone>
              <a:schemeClr val="accent1">
                <a:shade val="45000"/>
                <a:satMod val="135000"/>
              </a:schemeClr>
              <a:prstClr val="white"/>
            </a:duotone>
          </a:blip>
          <a:stretch>
            <a:fillRect/>
          </a:stretch>
        </p:blipFill>
        <p:spPr>
          <a:xfrm>
            <a:off x="359229" y="1191280"/>
            <a:ext cx="8460648" cy="4471693"/>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7522" name="Date Placeholder 3">
            <a:extLst>
              <a:ext uri="{FF2B5EF4-FFF2-40B4-BE49-F238E27FC236}">
                <a16:creationId xmlns:a16="http://schemas.microsoft.com/office/drawing/2014/main" id="{66454FA5-4C51-AE67-F173-3C4C2CA36CE6}"/>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C920AB41-6597-4350-965A-1D3FCE25E482}" type="datetime1">
              <a:rPr lang="en-US" altLang="en-US" smtClean="0">
                <a:solidFill>
                  <a:srgbClr val="FFFFFF"/>
                </a:solidFill>
              </a:rPr>
              <a:pPr/>
              <a:t>9/18/2024</a:t>
            </a:fld>
            <a:endParaRPr lang="en-US" altLang="en-US">
              <a:solidFill>
                <a:srgbClr val="FFFFFF"/>
              </a:solidFill>
            </a:endParaRPr>
          </a:p>
        </p:txBody>
      </p:sp>
      <p:sp>
        <p:nvSpPr>
          <p:cNvPr id="31748" name="Footer Placeholder 1">
            <a:extLst>
              <a:ext uri="{FF2B5EF4-FFF2-40B4-BE49-F238E27FC236}">
                <a16:creationId xmlns:a16="http://schemas.microsoft.com/office/drawing/2014/main" id="{0D5562AC-FE30-B3D5-296F-9CD2F05D57DD}"/>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D23BE329-492B-53B1-28E8-9366A555F67F}"/>
              </a:ext>
            </a:extLst>
          </p:cNvPr>
          <p:cNvSpPr>
            <a:spLocks noGrp="1"/>
          </p:cNvSpPr>
          <p:nvPr>
            <p:ph type="sldNum" sz="quarter" idx="12"/>
          </p:nvPr>
        </p:nvSpPr>
        <p:spPr/>
        <p:txBody>
          <a:bodyPr/>
          <a:lstStyle/>
          <a:p>
            <a:pPr>
              <a:defRPr/>
            </a:pPr>
            <a:fld id="{B9A17C95-5C7D-4CEA-AA0A-72C745D0860A}" type="slidenum">
              <a:rPr lang="en-US" altLang="es-MX"/>
              <a:pPr>
                <a:defRPr/>
              </a:pPr>
              <a:t>85</a:t>
            </a:fld>
            <a:endParaRPr lang="en-US" altLang="es-MX"/>
          </a:p>
        </p:txBody>
      </p:sp>
      <p:sp>
        <p:nvSpPr>
          <p:cNvPr id="31746" name="Title 1">
            <a:extLst>
              <a:ext uri="{FF2B5EF4-FFF2-40B4-BE49-F238E27FC236}">
                <a16:creationId xmlns:a16="http://schemas.microsoft.com/office/drawing/2014/main" id="{47530B00-D6C6-60B3-CB78-DEEEDD2C4CED}"/>
              </a:ext>
            </a:extLst>
          </p:cNvPr>
          <p:cNvSpPr>
            <a:spLocks noGrp="1"/>
          </p:cNvSpPr>
          <p:nvPr>
            <p:ph type="title" idx="4294967295"/>
          </p:nvPr>
        </p:nvSpPr>
        <p:spPr>
          <a:xfrm>
            <a:off x="0" y="287338"/>
            <a:ext cx="9144000" cy="635000"/>
          </a:xfrm>
        </p:spPr>
        <p:txBody>
          <a:bodyPr/>
          <a:lstStyle/>
          <a:p>
            <a:pPr algn="ctr" eaLnBrk="1" fontAlgn="auto" hangingPunct="1">
              <a:spcAft>
                <a:spcPts val="0"/>
              </a:spcAft>
              <a:defRPr/>
            </a:pPr>
            <a:r>
              <a:rPr lang="es-ES_tradnl" altLang="es-MX" sz="2800" dirty="0">
                <a:solidFill>
                  <a:schemeClr val="bg1"/>
                </a:solidFill>
                <a:latin typeface="Arial" panose="020B0604020202020204" pitchFamily="34" charset="0"/>
                <a:cs typeface="Arial" panose="020B0604020202020204" pitchFamily="34" charset="0"/>
              </a:rPr>
              <a:t>Errores de asignación</a:t>
            </a:r>
          </a:p>
        </p:txBody>
      </p:sp>
      <p:pic>
        <p:nvPicPr>
          <p:cNvPr id="107526" name="Imagen 8">
            <a:extLst>
              <a:ext uri="{FF2B5EF4-FFF2-40B4-BE49-F238E27FC236}">
                <a16:creationId xmlns:a16="http://schemas.microsoft.com/office/drawing/2014/main" id="{6849C93D-6ED2-3CA6-1DF0-765ED7D41E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6200" y="3429000"/>
            <a:ext cx="2667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n 9">
            <a:extLst>
              <a:ext uri="{FF2B5EF4-FFF2-40B4-BE49-F238E27FC236}">
                <a16:creationId xmlns:a16="http://schemas.microsoft.com/office/drawing/2014/main" id="{09A570A4-08FF-4A33-A213-5A3DDAEFEFAA}"/>
              </a:ext>
            </a:extLst>
          </p:cNvPr>
          <p:cNvPicPr>
            <a:picLocks noChangeAspect="1"/>
          </p:cNvPicPr>
          <p:nvPr/>
        </p:nvPicPr>
        <p:blipFill>
          <a:blip r:embed="rId3">
            <a:duotone>
              <a:prstClr val="black"/>
              <a:schemeClr val="accent1">
                <a:tint val="45000"/>
                <a:satMod val="400000"/>
              </a:schemeClr>
            </a:duotone>
          </a:blip>
          <a:stretch>
            <a:fillRect/>
          </a:stretch>
        </p:blipFill>
        <p:spPr>
          <a:xfrm>
            <a:off x="315786" y="1638300"/>
            <a:ext cx="8512428" cy="410527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8546" name="Date Placeholder 3">
            <a:extLst>
              <a:ext uri="{FF2B5EF4-FFF2-40B4-BE49-F238E27FC236}">
                <a16:creationId xmlns:a16="http://schemas.microsoft.com/office/drawing/2014/main" id="{12A96387-32E6-ED90-602F-1ABC3747CEA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5CE92401-6528-498B-8A3E-D592D178CAF2}"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A1CE2687-8FB6-5C2B-8EA8-9A4B1AC08946}"/>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438A68D6-213B-EBD5-131D-C77FCD647E20}"/>
              </a:ext>
            </a:extLst>
          </p:cNvPr>
          <p:cNvSpPr>
            <a:spLocks noGrp="1"/>
          </p:cNvSpPr>
          <p:nvPr>
            <p:ph type="sldNum" sz="quarter" idx="12"/>
          </p:nvPr>
        </p:nvSpPr>
        <p:spPr/>
        <p:txBody>
          <a:bodyPr/>
          <a:lstStyle/>
          <a:p>
            <a:pPr>
              <a:defRPr/>
            </a:pPr>
            <a:fld id="{05727865-A606-47E4-8DC8-1389BC543DB3}" type="slidenum">
              <a:rPr lang="en-US" altLang="es-MX"/>
              <a:pPr>
                <a:defRPr/>
              </a:pPr>
              <a:t>86</a:t>
            </a:fld>
            <a:endParaRPr lang="en-US" altLang="es-MX"/>
          </a:p>
        </p:txBody>
      </p:sp>
      <p:sp>
        <p:nvSpPr>
          <p:cNvPr id="43010" name="Title 1">
            <a:extLst>
              <a:ext uri="{FF2B5EF4-FFF2-40B4-BE49-F238E27FC236}">
                <a16:creationId xmlns:a16="http://schemas.microsoft.com/office/drawing/2014/main" id="{D3473CD9-1176-D017-B00C-6F1062274A8B}"/>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#16</a:t>
            </a:r>
            <a:br>
              <a:rPr lang="es-ES_tradnl" altLang="es-MX" sz="1600" dirty="0">
                <a:solidFill>
                  <a:schemeClr val="bg1"/>
                </a:solidFill>
                <a:latin typeface="Arial" panose="020B0604020202020204" pitchFamily="34" charset="0"/>
                <a:cs typeface="Arial" panose="020B0604020202020204" pitchFamily="34" charset="0"/>
              </a:rPr>
            </a:br>
            <a:r>
              <a:rPr lang="es-MX" altLang="es-MX" sz="2800" dirty="0">
                <a:solidFill>
                  <a:schemeClr val="bg1"/>
                </a:solidFill>
                <a:latin typeface="Arial" panose="020B0604020202020204" pitchFamily="34" charset="0"/>
                <a:cs typeface="Arial" panose="020B0604020202020204" pitchFamily="34" charset="0"/>
              </a:rPr>
              <a:t>Operadores Comparativos</a:t>
            </a:r>
            <a:endParaRPr lang="es-ES_tradnl" altLang="es-MX" sz="2800" dirty="0">
              <a:solidFill>
                <a:schemeClr val="bg1"/>
              </a:solidFill>
              <a:latin typeface="Arial" panose="020B0604020202020204" pitchFamily="34" charset="0"/>
              <a:cs typeface="Arial" panose="020B0604020202020204" pitchFamily="34" charset="0"/>
            </a:endParaRPr>
          </a:p>
        </p:txBody>
      </p:sp>
      <p:sp>
        <p:nvSpPr>
          <p:cNvPr id="108550" name="CuadroTexto 11">
            <a:extLst>
              <a:ext uri="{FF2B5EF4-FFF2-40B4-BE49-F238E27FC236}">
                <a16:creationId xmlns:a16="http://schemas.microsoft.com/office/drawing/2014/main" id="{B3D47B88-598D-39C9-ECEE-8E6FE8D95C0E}"/>
              </a:ext>
            </a:extLst>
          </p:cNvPr>
          <p:cNvSpPr txBox="1">
            <a:spLocks noChangeArrowheads="1"/>
          </p:cNvSpPr>
          <p:nvPr/>
        </p:nvSpPr>
        <p:spPr bwMode="auto">
          <a:xfrm>
            <a:off x="6815138" y="212725"/>
            <a:ext cx="220345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s-MX" altLang="es-MX" sz="4000">
                <a:solidFill>
                  <a:schemeClr val="bg1"/>
                </a:solidFill>
              </a:rPr>
              <a:t>a = 6, b=3</a:t>
            </a:r>
          </a:p>
        </p:txBody>
      </p:sp>
      <p:graphicFrame>
        <p:nvGraphicFramePr>
          <p:cNvPr id="8" name="Tabla 9">
            <a:extLst>
              <a:ext uri="{FF2B5EF4-FFF2-40B4-BE49-F238E27FC236}">
                <a16:creationId xmlns:a16="http://schemas.microsoft.com/office/drawing/2014/main" id="{E062CF59-3084-2855-DE0D-9AA105D44C4D}"/>
              </a:ext>
            </a:extLst>
          </p:cNvPr>
          <p:cNvGraphicFramePr>
            <a:graphicFrameLocks/>
          </p:cNvGraphicFramePr>
          <p:nvPr/>
        </p:nvGraphicFramePr>
        <p:xfrm>
          <a:off x="496888" y="989013"/>
          <a:ext cx="8150225" cy="4783137"/>
        </p:xfrm>
        <a:graphic>
          <a:graphicData uri="http://schemas.openxmlformats.org/drawingml/2006/table">
            <a:tbl>
              <a:tblPr firstRow="1" bandRow="1">
                <a:tableStyleId>{21E4AEA4-8DFA-4A89-87EB-49C32662AFE0}</a:tableStyleId>
              </a:tblPr>
              <a:tblGrid>
                <a:gridCol w="914703">
                  <a:extLst>
                    <a:ext uri="{9D8B030D-6E8A-4147-A177-3AD203B41FA5}">
                      <a16:colId xmlns:a16="http://schemas.microsoft.com/office/drawing/2014/main" val="20000"/>
                    </a:ext>
                  </a:extLst>
                </a:gridCol>
                <a:gridCol w="1469288">
                  <a:extLst>
                    <a:ext uri="{9D8B030D-6E8A-4147-A177-3AD203B41FA5}">
                      <a16:colId xmlns:a16="http://schemas.microsoft.com/office/drawing/2014/main" val="20001"/>
                    </a:ext>
                  </a:extLst>
                </a:gridCol>
                <a:gridCol w="3728677">
                  <a:extLst>
                    <a:ext uri="{9D8B030D-6E8A-4147-A177-3AD203B41FA5}">
                      <a16:colId xmlns:a16="http://schemas.microsoft.com/office/drawing/2014/main" val="20002"/>
                    </a:ext>
                  </a:extLst>
                </a:gridCol>
                <a:gridCol w="2037557">
                  <a:extLst>
                    <a:ext uri="{9D8B030D-6E8A-4147-A177-3AD203B41FA5}">
                      <a16:colId xmlns:a16="http://schemas.microsoft.com/office/drawing/2014/main" val="20003"/>
                    </a:ext>
                  </a:extLst>
                </a:gridCol>
              </a:tblGrid>
              <a:tr h="438470">
                <a:tc>
                  <a:txBody>
                    <a:bodyPr/>
                    <a:lstStyle/>
                    <a:p>
                      <a:r>
                        <a:rPr lang="es-MX" sz="1400" dirty="0"/>
                        <a:t>Operador</a:t>
                      </a:r>
                    </a:p>
                  </a:txBody>
                  <a:tcPr marL="91453" marR="91453" marT="45728" marB="45728">
                    <a:solidFill>
                      <a:srgbClr val="00B0F0"/>
                    </a:solidFill>
                  </a:tcPr>
                </a:tc>
                <a:tc>
                  <a:txBody>
                    <a:bodyPr/>
                    <a:lstStyle/>
                    <a:p>
                      <a:r>
                        <a:rPr lang="es-MX" sz="1400" dirty="0"/>
                        <a:t>Nombre</a:t>
                      </a:r>
                    </a:p>
                  </a:txBody>
                  <a:tcPr marL="91453" marR="91453" marT="45728" marB="45728">
                    <a:solidFill>
                      <a:srgbClr val="00B0F0"/>
                    </a:solidFill>
                  </a:tcPr>
                </a:tc>
                <a:tc>
                  <a:txBody>
                    <a:bodyPr/>
                    <a:lstStyle/>
                    <a:p>
                      <a:r>
                        <a:rPr lang="es-MX" sz="1400" dirty="0"/>
                        <a:t>Descripción</a:t>
                      </a:r>
                    </a:p>
                  </a:txBody>
                  <a:tcPr marL="91453" marR="91453" marT="45728" marB="45728">
                    <a:solidFill>
                      <a:srgbClr val="00B0F0"/>
                    </a:solidFill>
                  </a:tcPr>
                </a:tc>
                <a:tc>
                  <a:txBody>
                    <a:bodyPr/>
                    <a:lstStyle/>
                    <a:p>
                      <a:r>
                        <a:rPr lang="es-MX" sz="1400" dirty="0"/>
                        <a:t>Ejemplo</a:t>
                      </a:r>
                    </a:p>
                  </a:txBody>
                  <a:tcPr marL="91453" marR="91453" marT="45728" marB="45728">
                    <a:solidFill>
                      <a:srgbClr val="00B0F0"/>
                    </a:solidFill>
                  </a:tcPr>
                </a:tc>
                <a:extLst>
                  <a:ext uri="{0D108BD9-81ED-4DB2-BD59-A6C34878D82A}">
                    <a16:rowId xmlns:a16="http://schemas.microsoft.com/office/drawing/2014/main" val="10000"/>
                  </a:ext>
                </a:extLst>
              </a:tr>
              <a:tr h="626386">
                <a:tc>
                  <a:txBody>
                    <a:bodyPr/>
                    <a:lstStyle/>
                    <a:p>
                      <a:r>
                        <a:rPr lang="es-MX" sz="1400" dirty="0"/>
                        <a:t>==</a:t>
                      </a:r>
                    </a:p>
                  </a:txBody>
                  <a:tcPr marL="91453" marR="91453" marT="45728" marB="45728">
                    <a:solidFill>
                      <a:schemeClr val="accent6">
                        <a:lumMod val="20000"/>
                        <a:lumOff val="80000"/>
                      </a:schemeClr>
                    </a:solidFill>
                  </a:tcPr>
                </a:tc>
                <a:tc>
                  <a:txBody>
                    <a:bodyPr/>
                    <a:lstStyle/>
                    <a:p>
                      <a:r>
                        <a:rPr lang="es-MX" sz="1400" dirty="0"/>
                        <a:t>Igual a </a:t>
                      </a:r>
                    </a:p>
                  </a:txBody>
                  <a:tcPr marL="91453" marR="91453" marT="45728" marB="45728">
                    <a:solidFill>
                      <a:schemeClr val="accent6">
                        <a:lumMod val="20000"/>
                        <a:lumOff val="80000"/>
                      </a:schemeClr>
                    </a:solidFill>
                  </a:tcPr>
                </a:tc>
                <a:tc>
                  <a:txBody>
                    <a:bodyPr/>
                    <a:lstStyle/>
                    <a:p>
                      <a:r>
                        <a:rPr lang="es-MX" sz="1400" dirty="0"/>
                        <a:t>Compara dos operandos y regresa verdadero si ambos operandos iguales.</a:t>
                      </a:r>
                    </a:p>
                  </a:txBody>
                  <a:tcPr marL="91453" marR="91453" marT="45728" marB="45728">
                    <a:solidFill>
                      <a:schemeClr val="accent6">
                        <a:lumMod val="20000"/>
                        <a:lumOff val="80000"/>
                      </a:schemeClr>
                    </a:solidFill>
                  </a:tcPr>
                </a:tc>
                <a:tc>
                  <a:txBody>
                    <a:bodyPr/>
                    <a:lstStyle/>
                    <a:p>
                      <a:r>
                        <a:rPr lang="es-MX" sz="1400" dirty="0"/>
                        <a:t>a == b (falso)</a:t>
                      </a:r>
                    </a:p>
                  </a:txBody>
                  <a:tcPr marL="91453" marR="91453" marT="45728" marB="45728">
                    <a:solidFill>
                      <a:schemeClr val="accent6">
                        <a:lumMod val="20000"/>
                        <a:lumOff val="80000"/>
                      </a:schemeClr>
                    </a:solidFill>
                  </a:tcPr>
                </a:tc>
                <a:extLst>
                  <a:ext uri="{0D108BD9-81ED-4DB2-BD59-A6C34878D82A}">
                    <a16:rowId xmlns:a16="http://schemas.microsoft.com/office/drawing/2014/main" val="10001"/>
                  </a:ext>
                </a:extLst>
              </a:tr>
              <a:tr h="731647">
                <a:tc>
                  <a:txBody>
                    <a:bodyPr/>
                    <a:lstStyle/>
                    <a:p>
                      <a:r>
                        <a:rPr lang="es-MX" sz="1400" dirty="0"/>
                        <a:t>&gt;</a:t>
                      </a:r>
                    </a:p>
                  </a:txBody>
                  <a:tcPr marL="91453" marR="91453" marT="45728" marB="45728">
                    <a:solidFill>
                      <a:schemeClr val="accent6">
                        <a:lumMod val="20000"/>
                        <a:lumOff val="80000"/>
                      </a:schemeClr>
                    </a:solidFill>
                  </a:tcPr>
                </a:tc>
                <a:tc>
                  <a:txBody>
                    <a:bodyPr/>
                    <a:lstStyle/>
                    <a:p>
                      <a:r>
                        <a:rPr lang="es-MX" sz="1400" dirty="0"/>
                        <a:t>Mayor que</a:t>
                      </a:r>
                    </a:p>
                  </a:txBody>
                  <a:tcPr marL="91453" marR="91453" marT="45728" marB="45728">
                    <a:solidFill>
                      <a:schemeClr val="accent6">
                        <a:lumMod val="20000"/>
                        <a:lumOff val="80000"/>
                      </a:schemeClr>
                    </a:solidFill>
                  </a:tcPr>
                </a:tc>
                <a:tc>
                  <a:txBody>
                    <a:bodyPr/>
                    <a:lstStyle/>
                    <a:p>
                      <a:r>
                        <a:rPr lang="es-MX" sz="1400" dirty="0"/>
                        <a:t>Compara si el operando izquierdo es mayor al operando derecho, regresa verdadero si la condición se satisface</a:t>
                      </a:r>
                    </a:p>
                  </a:txBody>
                  <a:tcPr marL="91453" marR="91453" marT="45728" marB="45728">
                    <a:solidFill>
                      <a:schemeClr val="accent6">
                        <a:lumMod val="20000"/>
                        <a:lumOff val="80000"/>
                      </a:schemeClr>
                    </a:solidFill>
                  </a:tcPr>
                </a:tc>
                <a:tc>
                  <a:txBody>
                    <a:bodyPr/>
                    <a:lstStyle/>
                    <a:p>
                      <a:r>
                        <a:rPr lang="es-MX" sz="1400" dirty="0"/>
                        <a:t>a &gt; b (falso)</a:t>
                      </a:r>
                    </a:p>
                  </a:txBody>
                  <a:tcPr marL="91453" marR="91453" marT="45728" marB="45728">
                    <a:solidFill>
                      <a:schemeClr val="accent6">
                        <a:lumMod val="20000"/>
                        <a:lumOff val="80000"/>
                      </a:schemeClr>
                    </a:solidFill>
                  </a:tcPr>
                </a:tc>
                <a:extLst>
                  <a:ext uri="{0D108BD9-81ED-4DB2-BD59-A6C34878D82A}">
                    <a16:rowId xmlns:a16="http://schemas.microsoft.com/office/drawing/2014/main" val="10002"/>
                  </a:ext>
                </a:extLst>
              </a:tr>
              <a:tr h="731647">
                <a:tc>
                  <a:txBody>
                    <a:bodyPr/>
                    <a:lstStyle/>
                    <a:p>
                      <a:r>
                        <a:rPr lang="es-MX" sz="1400" dirty="0"/>
                        <a:t>&lt;</a:t>
                      </a:r>
                    </a:p>
                  </a:txBody>
                  <a:tcPr marL="91453" marR="91453" marT="45728" marB="45728">
                    <a:solidFill>
                      <a:schemeClr val="accent6">
                        <a:lumMod val="20000"/>
                        <a:lumOff val="80000"/>
                      </a:schemeClr>
                    </a:solidFill>
                  </a:tcPr>
                </a:tc>
                <a:tc>
                  <a:txBody>
                    <a:bodyPr/>
                    <a:lstStyle/>
                    <a:p>
                      <a:r>
                        <a:rPr lang="es-MX" sz="1400" dirty="0"/>
                        <a:t>Menor que</a:t>
                      </a:r>
                    </a:p>
                  </a:txBody>
                  <a:tcPr marL="91453" marR="91453" marT="45728" marB="45728">
                    <a:solidFill>
                      <a:schemeClr val="accent6">
                        <a:lumMod val="20000"/>
                        <a:lumOff val="80000"/>
                      </a:schemeClr>
                    </a:solidFill>
                  </a:tcPr>
                </a:tc>
                <a:tc>
                  <a:txBody>
                    <a:bodyPr/>
                    <a:lstStyle/>
                    <a:p>
                      <a:r>
                        <a:rPr lang="es-MX" sz="1400" dirty="0"/>
                        <a:t>Compara si el operando izquierdo es menor al operando derecho, regresa verdadero si la condición se satisface</a:t>
                      </a:r>
                    </a:p>
                  </a:txBody>
                  <a:tcPr marL="91453" marR="91453" marT="45728" marB="45728">
                    <a:solidFill>
                      <a:schemeClr val="accent6">
                        <a:lumMod val="20000"/>
                        <a:lumOff val="80000"/>
                      </a:schemeClr>
                    </a:solidFill>
                  </a:tcPr>
                </a:tc>
                <a:tc>
                  <a:txBody>
                    <a:bodyPr/>
                    <a:lstStyle/>
                    <a:p>
                      <a:r>
                        <a:rPr lang="es-MX" sz="1400" dirty="0"/>
                        <a:t>a &lt; b (verdadero)</a:t>
                      </a:r>
                    </a:p>
                  </a:txBody>
                  <a:tcPr marL="91453" marR="91453" marT="45728" marB="45728">
                    <a:solidFill>
                      <a:schemeClr val="accent6">
                        <a:lumMod val="20000"/>
                        <a:lumOff val="80000"/>
                      </a:schemeClr>
                    </a:solidFill>
                  </a:tcPr>
                </a:tc>
                <a:extLst>
                  <a:ext uri="{0D108BD9-81ED-4DB2-BD59-A6C34878D82A}">
                    <a16:rowId xmlns:a16="http://schemas.microsoft.com/office/drawing/2014/main" val="10003"/>
                  </a:ext>
                </a:extLst>
              </a:tr>
              <a:tr h="814301">
                <a:tc>
                  <a:txBody>
                    <a:bodyPr/>
                    <a:lstStyle/>
                    <a:p>
                      <a:r>
                        <a:rPr lang="es-MX" sz="1400" dirty="0"/>
                        <a:t>&gt;=</a:t>
                      </a:r>
                    </a:p>
                  </a:txBody>
                  <a:tcPr marL="91453" marR="91453" marT="45728" marB="45728">
                    <a:solidFill>
                      <a:schemeClr val="accent6">
                        <a:lumMod val="20000"/>
                        <a:lumOff val="80000"/>
                      </a:schemeClr>
                    </a:solidFill>
                  </a:tcPr>
                </a:tc>
                <a:tc>
                  <a:txBody>
                    <a:bodyPr/>
                    <a:lstStyle/>
                    <a:p>
                      <a:r>
                        <a:rPr lang="es-MX" sz="1400" dirty="0"/>
                        <a:t>Mayor o igual que</a:t>
                      </a:r>
                    </a:p>
                  </a:txBody>
                  <a:tcPr marL="91453" marR="91453" marT="45728" marB="45728">
                    <a:solidFill>
                      <a:schemeClr val="accent6">
                        <a:lumMod val="20000"/>
                        <a:lumOff val="80000"/>
                      </a:schemeClr>
                    </a:solidFill>
                  </a:tcPr>
                </a:tc>
                <a:tc>
                  <a:txBody>
                    <a:bodyPr/>
                    <a:lstStyle/>
                    <a:p>
                      <a:r>
                        <a:rPr lang="es-MX" sz="1400" dirty="0"/>
                        <a:t>Compara si el operando izquierdo es mayor o igual al operando derecho, regresa verdadero si la condición se satisface</a:t>
                      </a:r>
                    </a:p>
                  </a:txBody>
                  <a:tcPr marL="91453" marR="91453" marT="45728" marB="45728">
                    <a:solidFill>
                      <a:schemeClr val="accent6">
                        <a:lumMod val="20000"/>
                        <a:lumOff val="80000"/>
                      </a:schemeClr>
                    </a:solidFill>
                  </a:tcPr>
                </a:tc>
                <a:tc>
                  <a:txBody>
                    <a:bodyPr/>
                    <a:lstStyle/>
                    <a:p>
                      <a:r>
                        <a:rPr lang="es-MX" sz="1400" dirty="0"/>
                        <a:t>a &gt;= b  (falso)</a:t>
                      </a:r>
                    </a:p>
                  </a:txBody>
                  <a:tcPr marL="91453" marR="91453" marT="45728" marB="45728">
                    <a:solidFill>
                      <a:schemeClr val="accent6">
                        <a:lumMod val="20000"/>
                        <a:lumOff val="80000"/>
                      </a:schemeClr>
                    </a:solidFill>
                  </a:tcPr>
                </a:tc>
                <a:extLst>
                  <a:ext uri="{0D108BD9-81ED-4DB2-BD59-A6C34878D82A}">
                    <a16:rowId xmlns:a16="http://schemas.microsoft.com/office/drawing/2014/main" val="10004"/>
                  </a:ext>
                </a:extLst>
              </a:tr>
              <a:tr h="814301">
                <a:tc>
                  <a:txBody>
                    <a:bodyPr/>
                    <a:lstStyle/>
                    <a:p>
                      <a:r>
                        <a:rPr lang="es-MX" sz="1400" dirty="0"/>
                        <a:t>&lt;=</a:t>
                      </a:r>
                    </a:p>
                  </a:txBody>
                  <a:tcPr marL="91453" marR="91453" marT="45728" marB="45728">
                    <a:solidFill>
                      <a:schemeClr val="accent6">
                        <a:lumMod val="20000"/>
                        <a:lumOff val="80000"/>
                      </a:schemeClr>
                    </a:solidFill>
                  </a:tcPr>
                </a:tc>
                <a:tc>
                  <a:txBody>
                    <a:bodyPr/>
                    <a:lstStyle/>
                    <a:p>
                      <a:r>
                        <a:rPr lang="es-MX" sz="1400" dirty="0"/>
                        <a:t>Menor o igual que</a:t>
                      </a:r>
                    </a:p>
                  </a:txBody>
                  <a:tcPr marL="91453" marR="91453" marT="45728" marB="45728">
                    <a:solidFill>
                      <a:schemeClr val="accent6">
                        <a:lumMod val="20000"/>
                        <a:lumOff val="80000"/>
                      </a:schemeClr>
                    </a:solidFill>
                  </a:tcPr>
                </a:tc>
                <a:tc>
                  <a:txBody>
                    <a:bodyPr/>
                    <a:lstStyle/>
                    <a:p>
                      <a:r>
                        <a:rPr lang="es-MX" sz="1400" dirty="0"/>
                        <a:t>Compara si el operando izquierdo es menor o igual al operando derecho, regresa verdadero si la condición se satisface</a:t>
                      </a:r>
                    </a:p>
                  </a:txBody>
                  <a:tcPr marL="91453" marR="91453" marT="45728" marB="45728">
                    <a:solidFill>
                      <a:schemeClr val="accent6">
                        <a:lumMod val="20000"/>
                        <a:lumOff val="80000"/>
                      </a:schemeClr>
                    </a:solidFill>
                  </a:tcPr>
                </a:tc>
                <a:tc>
                  <a:txBody>
                    <a:bodyPr/>
                    <a:lstStyle/>
                    <a:p>
                      <a:r>
                        <a:rPr lang="es-MX" sz="1400" dirty="0"/>
                        <a:t>a &lt;= b  (verdadero)</a:t>
                      </a:r>
                    </a:p>
                  </a:txBody>
                  <a:tcPr marL="91453" marR="91453" marT="45728" marB="45728">
                    <a:solidFill>
                      <a:schemeClr val="accent6">
                        <a:lumMod val="20000"/>
                        <a:lumOff val="80000"/>
                      </a:schemeClr>
                    </a:solidFill>
                  </a:tcPr>
                </a:tc>
                <a:extLst>
                  <a:ext uri="{0D108BD9-81ED-4DB2-BD59-A6C34878D82A}">
                    <a16:rowId xmlns:a16="http://schemas.microsoft.com/office/drawing/2014/main" val="10005"/>
                  </a:ext>
                </a:extLst>
              </a:tr>
              <a:tr h="626386">
                <a:tc>
                  <a:txBody>
                    <a:bodyPr/>
                    <a:lstStyle/>
                    <a:p>
                      <a:r>
                        <a:rPr lang="es-MX" sz="1400" dirty="0"/>
                        <a:t>!=</a:t>
                      </a:r>
                    </a:p>
                  </a:txBody>
                  <a:tcPr marL="91453" marR="91453" marT="45728" marB="45728">
                    <a:solidFill>
                      <a:schemeClr val="accent6">
                        <a:lumMod val="20000"/>
                        <a:lumOff val="80000"/>
                      </a:schemeClr>
                    </a:solidFill>
                  </a:tcPr>
                </a:tc>
                <a:tc>
                  <a:txBody>
                    <a:bodyPr/>
                    <a:lstStyle/>
                    <a:p>
                      <a:r>
                        <a:rPr lang="es-MX" sz="1400" dirty="0"/>
                        <a:t>No es igual a (diferente)</a:t>
                      </a:r>
                    </a:p>
                  </a:txBody>
                  <a:tcPr marL="91453" marR="91453" marT="45728" marB="45728">
                    <a:solidFill>
                      <a:schemeClr val="accent6">
                        <a:lumMod val="20000"/>
                        <a:lumOff val="80000"/>
                      </a:schemeClr>
                    </a:solidFill>
                  </a:tcPr>
                </a:tc>
                <a:tc>
                  <a:txBody>
                    <a:bodyPr/>
                    <a:lstStyle/>
                    <a:p>
                      <a:r>
                        <a:rPr lang="es-MX" sz="1400" dirty="0"/>
                        <a:t>Compara dos operandos y regresa verdadero si ambos operadores son diferentes</a:t>
                      </a:r>
                    </a:p>
                  </a:txBody>
                  <a:tcPr marL="91453" marR="91453" marT="45728" marB="45728">
                    <a:solidFill>
                      <a:schemeClr val="accent6">
                        <a:lumMod val="20000"/>
                        <a:lumOff val="80000"/>
                      </a:schemeClr>
                    </a:solidFill>
                  </a:tcPr>
                </a:tc>
                <a:tc>
                  <a:txBody>
                    <a:bodyPr/>
                    <a:lstStyle/>
                    <a:p>
                      <a:r>
                        <a:rPr lang="es-MX" sz="1400" dirty="0"/>
                        <a:t>a != b (verdadero)</a:t>
                      </a:r>
                    </a:p>
                  </a:txBody>
                  <a:tcPr marL="91453" marR="91453" marT="45728" marB="45728">
                    <a:solidFill>
                      <a:schemeClr val="accent6">
                        <a:lumMod val="20000"/>
                        <a:lumOff val="80000"/>
                      </a:schemeClr>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9570" name="Date Placeholder 3">
            <a:extLst>
              <a:ext uri="{FF2B5EF4-FFF2-40B4-BE49-F238E27FC236}">
                <a16:creationId xmlns:a16="http://schemas.microsoft.com/office/drawing/2014/main" id="{0EF7E2B2-E4DA-4386-53CF-CBCF5D3BB4C5}"/>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C846BDA9-4950-4A30-BF44-0B760E5A9955}"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AC11D6CA-4F1B-42DA-D580-88786B516A51}"/>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457C477B-8B2D-5871-5EE1-5FB8F58070C8}"/>
              </a:ext>
            </a:extLst>
          </p:cNvPr>
          <p:cNvSpPr>
            <a:spLocks noGrp="1"/>
          </p:cNvSpPr>
          <p:nvPr>
            <p:ph type="sldNum" sz="quarter" idx="12"/>
          </p:nvPr>
        </p:nvSpPr>
        <p:spPr/>
        <p:txBody>
          <a:bodyPr/>
          <a:lstStyle/>
          <a:p>
            <a:pPr>
              <a:defRPr/>
            </a:pPr>
            <a:fld id="{A4EDBFD8-67D4-4FC0-84EF-B1A2DAA55D23}" type="slidenum">
              <a:rPr lang="en-US" altLang="es-MX"/>
              <a:pPr>
                <a:defRPr/>
              </a:pPr>
              <a:t>87</a:t>
            </a:fld>
            <a:endParaRPr lang="en-US" altLang="es-MX"/>
          </a:p>
        </p:txBody>
      </p:sp>
      <p:sp>
        <p:nvSpPr>
          <p:cNvPr id="43010" name="Title 1">
            <a:extLst>
              <a:ext uri="{FF2B5EF4-FFF2-40B4-BE49-F238E27FC236}">
                <a16:creationId xmlns:a16="http://schemas.microsoft.com/office/drawing/2014/main" id="{14EC702F-7F8E-5959-1BB2-E91702A86EF2}"/>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#16</a:t>
            </a:r>
            <a:br>
              <a:rPr lang="es-ES_tradnl" altLang="es-MX" sz="1600" dirty="0">
                <a:solidFill>
                  <a:schemeClr val="bg1"/>
                </a:solidFill>
                <a:latin typeface="Arial" panose="020B0604020202020204" pitchFamily="34" charset="0"/>
                <a:cs typeface="Arial" panose="020B0604020202020204" pitchFamily="34" charset="0"/>
              </a:rPr>
            </a:br>
            <a:r>
              <a:rPr lang="es-MX" altLang="es-MX" sz="2800" dirty="0">
                <a:solidFill>
                  <a:schemeClr val="bg1"/>
                </a:solidFill>
                <a:latin typeface="Arial" panose="020B0604020202020204" pitchFamily="34" charset="0"/>
                <a:cs typeface="Arial" panose="020B0604020202020204" pitchFamily="34" charset="0"/>
              </a:rPr>
              <a:t>Operadores Lógicos</a:t>
            </a:r>
            <a:endParaRPr lang="es-ES_tradnl" altLang="es-MX" sz="2800" dirty="0">
              <a:solidFill>
                <a:schemeClr val="bg1"/>
              </a:solidFill>
              <a:latin typeface="Arial" panose="020B0604020202020204" pitchFamily="34" charset="0"/>
              <a:cs typeface="Arial" panose="020B0604020202020204" pitchFamily="34" charset="0"/>
            </a:endParaRPr>
          </a:p>
        </p:txBody>
      </p:sp>
      <p:graphicFrame>
        <p:nvGraphicFramePr>
          <p:cNvPr id="9" name="Tabla 9">
            <a:extLst>
              <a:ext uri="{FF2B5EF4-FFF2-40B4-BE49-F238E27FC236}">
                <a16:creationId xmlns:a16="http://schemas.microsoft.com/office/drawing/2014/main" id="{5B713998-B401-0DBA-48B4-EE69D8B02A50}"/>
              </a:ext>
            </a:extLst>
          </p:cNvPr>
          <p:cNvGraphicFramePr>
            <a:graphicFrameLocks/>
          </p:cNvGraphicFramePr>
          <p:nvPr/>
        </p:nvGraphicFramePr>
        <p:xfrm>
          <a:off x="479425" y="1825625"/>
          <a:ext cx="8278813" cy="2352675"/>
        </p:xfrm>
        <a:graphic>
          <a:graphicData uri="http://schemas.openxmlformats.org/drawingml/2006/table">
            <a:tbl>
              <a:tblPr firstRow="1" bandRow="1">
                <a:tableStyleId>{21E4AEA4-8DFA-4A89-87EB-49C32662AFE0}</a:tableStyleId>
              </a:tblPr>
              <a:tblGrid>
                <a:gridCol w="1116122">
                  <a:extLst>
                    <a:ext uri="{9D8B030D-6E8A-4147-A177-3AD203B41FA5}">
                      <a16:colId xmlns:a16="http://schemas.microsoft.com/office/drawing/2014/main" val="20000"/>
                    </a:ext>
                  </a:extLst>
                </a:gridCol>
                <a:gridCol w="1305482">
                  <a:extLst>
                    <a:ext uri="{9D8B030D-6E8A-4147-A177-3AD203B41FA5}">
                      <a16:colId xmlns:a16="http://schemas.microsoft.com/office/drawing/2014/main" val="20001"/>
                    </a:ext>
                  </a:extLst>
                </a:gridCol>
                <a:gridCol w="3787505">
                  <a:extLst>
                    <a:ext uri="{9D8B030D-6E8A-4147-A177-3AD203B41FA5}">
                      <a16:colId xmlns:a16="http://schemas.microsoft.com/office/drawing/2014/main" val="20002"/>
                    </a:ext>
                  </a:extLst>
                </a:gridCol>
                <a:gridCol w="2069703">
                  <a:extLst>
                    <a:ext uri="{9D8B030D-6E8A-4147-A177-3AD203B41FA5}">
                      <a16:colId xmlns:a16="http://schemas.microsoft.com/office/drawing/2014/main" val="20003"/>
                    </a:ext>
                  </a:extLst>
                </a:gridCol>
              </a:tblGrid>
              <a:tr h="370940">
                <a:tc>
                  <a:txBody>
                    <a:bodyPr/>
                    <a:lstStyle/>
                    <a:p>
                      <a:r>
                        <a:rPr lang="es-MX" sz="1600" dirty="0"/>
                        <a:t>Operador</a:t>
                      </a:r>
                    </a:p>
                  </a:txBody>
                  <a:tcPr marL="91434" marR="91434" marT="45732" marB="45732">
                    <a:solidFill>
                      <a:srgbClr val="00B0F0"/>
                    </a:solidFill>
                  </a:tcPr>
                </a:tc>
                <a:tc>
                  <a:txBody>
                    <a:bodyPr/>
                    <a:lstStyle/>
                    <a:p>
                      <a:r>
                        <a:rPr lang="es-MX" sz="1600" dirty="0"/>
                        <a:t>Nombre</a:t>
                      </a:r>
                    </a:p>
                  </a:txBody>
                  <a:tcPr marL="91434" marR="91434" marT="45732" marB="45732">
                    <a:solidFill>
                      <a:srgbClr val="00B0F0"/>
                    </a:solidFill>
                  </a:tcPr>
                </a:tc>
                <a:tc>
                  <a:txBody>
                    <a:bodyPr/>
                    <a:lstStyle/>
                    <a:p>
                      <a:r>
                        <a:rPr lang="es-MX" sz="1600" dirty="0"/>
                        <a:t>Descripción</a:t>
                      </a:r>
                    </a:p>
                  </a:txBody>
                  <a:tcPr marL="91434" marR="91434" marT="45732" marB="45732">
                    <a:solidFill>
                      <a:srgbClr val="00B0F0"/>
                    </a:solidFill>
                  </a:tcPr>
                </a:tc>
                <a:tc>
                  <a:txBody>
                    <a:bodyPr/>
                    <a:lstStyle/>
                    <a:p>
                      <a:r>
                        <a:rPr lang="es-MX" sz="1600" dirty="0"/>
                        <a:t>Ejemplo</a:t>
                      </a:r>
                    </a:p>
                  </a:txBody>
                  <a:tcPr marL="91434" marR="91434" marT="45732" marB="45732">
                    <a:solidFill>
                      <a:srgbClr val="00B0F0"/>
                    </a:solidFill>
                  </a:tcPr>
                </a:tc>
                <a:extLst>
                  <a:ext uri="{0D108BD9-81ED-4DB2-BD59-A6C34878D82A}">
                    <a16:rowId xmlns:a16="http://schemas.microsoft.com/office/drawing/2014/main" val="10000"/>
                  </a:ext>
                </a:extLst>
              </a:tr>
              <a:tr h="579276">
                <a:tc>
                  <a:txBody>
                    <a:bodyPr/>
                    <a:lstStyle/>
                    <a:p>
                      <a:r>
                        <a:rPr lang="es-MX" sz="1600" dirty="0"/>
                        <a:t>&amp;&amp;</a:t>
                      </a:r>
                    </a:p>
                  </a:txBody>
                  <a:tcPr marL="91434" marR="91434" marT="45732" marB="45732">
                    <a:solidFill>
                      <a:schemeClr val="accent6">
                        <a:lumMod val="20000"/>
                        <a:lumOff val="80000"/>
                      </a:schemeClr>
                    </a:solidFill>
                  </a:tcPr>
                </a:tc>
                <a:tc>
                  <a:txBody>
                    <a:bodyPr/>
                    <a:lstStyle/>
                    <a:p>
                      <a:r>
                        <a:rPr lang="es-MX" sz="1600" dirty="0"/>
                        <a:t>Y lógico</a:t>
                      </a:r>
                    </a:p>
                  </a:txBody>
                  <a:tcPr marL="91434" marR="91434" marT="45732" marB="45732">
                    <a:solidFill>
                      <a:schemeClr val="accent6">
                        <a:lumMod val="20000"/>
                        <a:lumOff val="80000"/>
                      </a:schemeClr>
                    </a:solidFill>
                  </a:tcPr>
                </a:tc>
                <a:tc>
                  <a:txBody>
                    <a:bodyPr/>
                    <a:lstStyle/>
                    <a:p>
                      <a:r>
                        <a:rPr lang="es-MX" sz="1600" dirty="0"/>
                        <a:t>Regresa verdadero si ambos operadorandos son verdaderos.</a:t>
                      </a:r>
                    </a:p>
                  </a:txBody>
                  <a:tcPr marL="91434" marR="91434" marT="45732" marB="45732">
                    <a:solidFill>
                      <a:schemeClr val="accent6">
                        <a:lumMod val="20000"/>
                        <a:lumOff val="80000"/>
                      </a:schemeClr>
                    </a:solidFill>
                  </a:tcPr>
                </a:tc>
                <a:tc>
                  <a:txBody>
                    <a:bodyPr/>
                    <a:lstStyle/>
                    <a:p>
                      <a:r>
                        <a:rPr lang="es-MX" sz="1600" dirty="0"/>
                        <a:t>a&amp;&amp;b (falso)</a:t>
                      </a:r>
                    </a:p>
                  </a:txBody>
                  <a:tcPr marL="91434" marR="91434" marT="45732" marB="45732">
                    <a:solidFill>
                      <a:schemeClr val="accent6">
                        <a:lumMod val="20000"/>
                        <a:lumOff val="80000"/>
                      </a:schemeClr>
                    </a:solidFill>
                  </a:tcPr>
                </a:tc>
                <a:extLst>
                  <a:ext uri="{0D108BD9-81ED-4DB2-BD59-A6C34878D82A}">
                    <a16:rowId xmlns:a16="http://schemas.microsoft.com/office/drawing/2014/main" val="10001"/>
                  </a:ext>
                </a:extLst>
              </a:tr>
              <a:tr h="579276">
                <a:tc>
                  <a:txBody>
                    <a:bodyPr/>
                    <a:lstStyle/>
                    <a:p>
                      <a:r>
                        <a:rPr lang="es-MX" sz="1600" dirty="0"/>
                        <a:t>||</a:t>
                      </a:r>
                    </a:p>
                  </a:txBody>
                  <a:tcPr marL="91434" marR="91434" marT="45732" marB="45732">
                    <a:solidFill>
                      <a:schemeClr val="accent6">
                        <a:lumMod val="20000"/>
                        <a:lumOff val="80000"/>
                      </a:schemeClr>
                    </a:solidFill>
                  </a:tcPr>
                </a:tc>
                <a:tc>
                  <a:txBody>
                    <a:bodyPr/>
                    <a:lstStyle/>
                    <a:p>
                      <a:r>
                        <a:rPr lang="es-MX" sz="1600" dirty="0"/>
                        <a:t>O lógico</a:t>
                      </a:r>
                    </a:p>
                  </a:txBody>
                  <a:tcPr marL="91434" marR="91434" marT="45732" marB="45732">
                    <a:solidFill>
                      <a:schemeClr val="accent6">
                        <a:lumMod val="20000"/>
                        <a:lumOff val="80000"/>
                      </a:schemeClr>
                    </a:solidFill>
                  </a:tcPr>
                </a:tc>
                <a:tc>
                  <a:txBody>
                    <a:bodyPr/>
                    <a:lstStyle/>
                    <a:p>
                      <a:r>
                        <a:rPr lang="es-MX" sz="1600" dirty="0"/>
                        <a:t>Regresa verdadero si alguno de los operandos es verdadero.</a:t>
                      </a:r>
                    </a:p>
                  </a:txBody>
                  <a:tcPr marL="91434" marR="91434" marT="45732" marB="45732">
                    <a:solidFill>
                      <a:schemeClr val="accent6">
                        <a:lumMod val="20000"/>
                        <a:lumOff val="80000"/>
                      </a:schemeClr>
                    </a:solidFill>
                  </a:tcPr>
                </a:tc>
                <a:tc>
                  <a:txBody>
                    <a:bodyPr/>
                    <a:lstStyle/>
                    <a:p>
                      <a:r>
                        <a:rPr lang="es-MX" sz="1600" dirty="0"/>
                        <a:t>a||b (verdadero)</a:t>
                      </a:r>
                    </a:p>
                  </a:txBody>
                  <a:tcPr marL="91434" marR="91434" marT="45732" marB="45732">
                    <a:solidFill>
                      <a:schemeClr val="accent6">
                        <a:lumMod val="20000"/>
                        <a:lumOff val="80000"/>
                      </a:schemeClr>
                    </a:solidFill>
                  </a:tcPr>
                </a:tc>
                <a:extLst>
                  <a:ext uri="{0D108BD9-81ED-4DB2-BD59-A6C34878D82A}">
                    <a16:rowId xmlns:a16="http://schemas.microsoft.com/office/drawing/2014/main" val="10002"/>
                  </a:ext>
                </a:extLst>
              </a:tr>
              <a:tr h="823182">
                <a:tc>
                  <a:txBody>
                    <a:bodyPr/>
                    <a:lstStyle/>
                    <a:p>
                      <a:r>
                        <a:rPr lang="es-MX" sz="1600" dirty="0"/>
                        <a:t>!</a:t>
                      </a:r>
                    </a:p>
                  </a:txBody>
                  <a:tcPr marL="91434" marR="91434" marT="45732" marB="45732">
                    <a:solidFill>
                      <a:schemeClr val="accent6">
                        <a:lumMod val="20000"/>
                        <a:lumOff val="80000"/>
                      </a:schemeClr>
                    </a:solidFill>
                  </a:tcPr>
                </a:tc>
                <a:tc>
                  <a:txBody>
                    <a:bodyPr/>
                    <a:lstStyle/>
                    <a:p>
                      <a:r>
                        <a:rPr lang="es-MX" sz="1600" dirty="0"/>
                        <a:t>Negación Lógica</a:t>
                      </a:r>
                    </a:p>
                  </a:txBody>
                  <a:tcPr marL="91434" marR="91434" marT="45732" marB="45732">
                    <a:solidFill>
                      <a:schemeClr val="accent6">
                        <a:lumMod val="20000"/>
                        <a:lumOff val="80000"/>
                      </a:schemeClr>
                    </a:solidFill>
                  </a:tcPr>
                </a:tc>
                <a:tc>
                  <a:txBody>
                    <a:bodyPr/>
                    <a:lstStyle/>
                    <a:p>
                      <a:r>
                        <a:rPr lang="es-MX" sz="1600" dirty="0"/>
                        <a:t>Regresa el valor contrario al actual, si es verdadero regresa falso; si es falso regresa verdadero</a:t>
                      </a:r>
                    </a:p>
                  </a:txBody>
                  <a:tcPr marL="91434" marR="91434" marT="45732" marB="45732">
                    <a:solidFill>
                      <a:schemeClr val="accent6">
                        <a:lumMod val="20000"/>
                        <a:lumOff val="80000"/>
                      </a:schemeClr>
                    </a:solidFill>
                  </a:tcPr>
                </a:tc>
                <a:tc>
                  <a:txBody>
                    <a:bodyPr/>
                    <a:lstStyle/>
                    <a:p>
                      <a:r>
                        <a:rPr lang="es-MX" sz="1600" dirty="0"/>
                        <a:t>!a (falso)</a:t>
                      </a:r>
                    </a:p>
                  </a:txBody>
                  <a:tcPr marL="91434" marR="91434" marT="45732" marB="45732">
                    <a:solidFill>
                      <a:schemeClr val="accent6">
                        <a:lumMod val="20000"/>
                        <a:lumOff val="80000"/>
                      </a:schemeClr>
                    </a:solidFill>
                  </a:tcPr>
                </a:tc>
                <a:extLst>
                  <a:ext uri="{0D108BD9-81ED-4DB2-BD59-A6C34878D82A}">
                    <a16:rowId xmlns:a16="http://schemas.microsoft.com/office/drawing/2014/main" val="10003"/>
                  </a:ext>
                </a:extLst>
              </a:tr>
            </a:tbl>
          </a:graphicData>
        </a:graphic>
      </p:graphicFrame>
      <p:sp>
        <p:nvSpPr>
          <p:cNvPr id="109601" name="CuadroTexto 9">
            <a:extLst>
              <a:ext uri="{FF2B5EF4-FFF2-40B4-BE49-F238E27FC236}">
                <a16:creationId xmlns:a16="http://schemas.microsoft.com/office/drawing/2014/main" id="{8AF55157-C588-6AD5-AEC5-D4D81DB2AD88}"/>
              </a:ext>
            </a:extLst>
          </p:cNvPr>
          <p:cNvSpPr txBox="1">
            <a:spLocks noChangeArrowheads="1"/>
          </p:cNvSpPr>
          <p:nvPr/>
        </p:nvSpPr>
        <p:spPr bwMode="auto">
          <a:xfrm>
            <a:off x="479425" y="4964113"/>
            <a:ext cx="36750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s-MX" altLang="es-MX" sz="4000">
                <a:solidFill>
                  <a:schemeClr val="bg1"/>
                </a:solidFill>
              </a:rPr>
              <a:t>a = true, b=false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0594" name="Date Placeholder 3">
            <a:extLst>
              <a:ext uri="{FF2B5EF4-FFF2-40B4-BE49-F238E27FC236}">
                <a16:creationId xmlns:a16="http://schemas.microsoft.com/office/drawing/2014/main" id="{29F1387C-3299-3F8F-7CD3-CD8C5FD520D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3B461FCA-9F7E-4232-AF9C-F89E4953711A}"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87D6042E-15D2-3B21-E2A7-472EF7C2F29E}"/>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D0DD547B-054C-EE29-97BD-620DE6BE35C4}"/>
              </a:ext>
            </a:extLst>
          </p:cNvPr>
          <p:cNvSpPr>
            <a:spLocks noGrp="1"/>
          </p:cNvSpPr>
          <p:nvPr>
            <p:ph type="sldNum" sz="quarter" idx="12"/>
          </p:nvPr>
        </p:nvSpPr>
        <p:spPr/>
        <p:txBody>
          <a:bodyPr/>
          <a:lstStyle/>
          <a:p>
            <a:pPr>
              <a:defRPr/>
            </a:pPr>
            <a:fld id="{F03EEA88-AAB7-4548-A778-6189EBC081D7}" type="slidenum">
              <a:rPr lang="en-US" altLang="es-MX"/>
              <a:pPr>
                <a:defRPr/>
              </a:pPr>
              <a:t>88</a:t>
            </a:fld>
            <a:endParaRPr lang="en-US" altLang="es-MX"/>
          </a:p>
        </p:txBody>
      </p:sp>
      <p:sp>
        <p:nvSpPr>
          <p:cNvPr id="43010" name="Title 1">
            <a:extLst>
              <a:ext uri="{FF2B5EF4-FFF2-40B4-BE49-F238E27FC236}">
                <a16:creationId xmlns:a16="http://schemas.microsoft.com/office/drawing/2014/main" id="{E4FFFFD3-0BB6-09BD-1CC3-3648477D6200}"/>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#16</a:t>
            </a:r>
            <a:br>
              <a:rPr lang="es-ES_tradnl" altLang="es-MX" sz="1600" dirty="0">
                <a:solidFill>
                  <a:schemeClr val="bg1"/>
                </a:solidFill>
                <a:latin typeface="Arial" panose="020B0604020202020204" pitchFamily="34" charset="0"/>
                <a:cs typeface="Arial" panose="020B0604020202020204" pitchFamily="34" charset="0"/>
              </a:rPr>
            </a:br>
            <a:r>
              <a:rPr lang="es-MX" altLang="es-MX" sz="2800" dirty="0">
                <a:solidFill>
                  <a:schemeClr val="bg1"/>
                </a:solidFill>
                <a:latin typeface="Arial" panose="020B0604020202020204" pitchFamily="34" charset="0"/>
                <a:cs typeface="Arial" panose="020B0604020202020204" pitchFamily="34" charset="0"/>
              </a:rPr>
              <a:t>Operadores Lógicos</a:t>
            </a:r>
            <a:endParaRPr lang="es-ES_tradnl" altLang="es-MX" sz="2800" dirty="0">
              <a:solidFill>
                <a:schemeClr val="bg1"/>
              </a:solidFill>
              <a:latin typeface="Arial" panose="020B0604020202020204" pitchFamily="34" charset="0"/>
              <a:cs typeface="Arial" panose="020B0604020202020204" pitchFamily="34" charset="0"/>
            </a:endParaRPr>
          </a:p>
        </p:txBody>
      </p:sp>
      <p:graphicFrame>
        <p:nvGraphicFramePr>
          <p:cNvPr id="8" name="Tabla 9">
            <a:extLst>
              <a:ext uri="{FF2B5EF4-FFF2-40B4-BE49-F238E27FC236}">
                <a16:creationId xmlns:a16="http://schemas.microsoft.com/office/drawing/2014/main" id="{39F7BE1E-368F-6177-87FE-009F8A819090}"/>
              </a:ext>
            </a:extLst>
          </p:cNvPr>
          <p:cNvGraphicFramePr>
            <a:graphicFrameLocks/>
          </p:cNvGraphicFramePr>
          <p:nvPr/>
        </p:nvGraphicFramePr>
        <p:xfrm>
          <a:off x="146050" y="1631950"/>
          <a:ext cx="8851900" cy="2062163"/>
        </p:xfrm>
        <a:graphic>
          <a:graphicData uri="http://schemas.openxmlformats.org/drawingml/2006/table">
            <a:tbl>
              <a:tblPr firstRow="1" bandRow="1">
                <a:tableStyleId>{21E4AEA4-8DFA-4A89-87EB-49C32662AFE0}</a:tableStyleId>
              </a:tblPr>
              <a:tblGrid>
                <a:gridCol w="1307809">
                  <a:extLst>
                    <a:ext uri="{9D8B030D-6E8A-4147-A177-3AD203B41FA5}">
                      <a16:colId xmlns:a16="http://schemas.microsoft.com/office/drawing/2014/main" val="20000"/>
                    </a:ext>
                  </a:extLst>
                </a:gridCol>
                <a:gridCol w="1318090">
                  <a:extLst>
                    <a:ext uri="{9D8B030D-6E8A-4147-A177-3AD203B41FA5}">
                      <a16:colId xmlns:a16="http://schemas.microsoft.com/office/drawing/2014/main" val="20001"/>
                    </a:ext>
                  </a:extLst>
                </a:gridCol>
                <a:gridCol w="1342303">
                  <a:extLst>
                    <a:ext uri="{9D8B030D-6E8A-4147-A177-3AD203B41FA5}">
                      <a16:colId xmlns:a16="http://schemas.microsoft.com/office/drawing/2014/main" val="20002"/>
                    </a:ext>
                  </a:extLst>
                </a:gridCol>
                <a:gridCol w="1627900">
                  <a:extLst>
                    <a:ext uri="{9D8B030D-6E8A-4147-A177-3AD203B41FA5}">
                      <a16:colId xmlns:a16="http://schemas.microsoft.com/office/drawing/2014/main" val="20003"/>
                    </a:ext>
                  </a:extLst>
                </a:gridCol>
                <a:gridCol w="1627900">
                  <a:extLst>
                    <a:ext uri="{9D8B030D-6E8A-4147-A177-3AD203B41FA5}">
                      <a16:colId xmlns:a16="http://schemas.microsoft.com/office/drawing/2014/main" val="20004"/>
                    </a:ext>
                  </a:extLst>
                </a:gridCol>
                <a:gridCol w="1627900">
                  <a:extLst>
                    <a:ext uri="{9D8B030D-6E8A-4147-A177-3AD203B41FA5}">
                      <a16:colId xmlns:a16="http://schemas.microsoft.com/office/drawing/2014/main" val="20005"/>
                    </a:ext>
                  </a:extLst>
                </a:gridCol>
              </a:tblGrid>
              <a:tr h="579102">
                <a:tc>
                  <a:txBody>
                    <a:bodyPr/>
                    <a:lstStyle/>
                    <a:p>
                      <a:r>
                        <a:rPr lang="es-MX" sz="1600" dirty="0"/>
                        <a:t>Operando 1</a:t>
                      </a:r>
                    </a:p>
                  </a:txBody>
                  <a:tcPr marL="91437" marR="91437" marT="45711" marB="45711">
                    <a:solidFill>
                      <a:srgbClr val="00B0F0"/>
                    </a:solidFill>
                  </a:tcPr>
                </a:tc>
                <a:tc>
                  <a:txBody>
                    <a:bodyPr/>
                    <a:lstStyle/>
                    <a:p>
                      <a:r>
                        <a:rPr lang="es-MX" sz="1600" dirty="0"/>
                        <a:t>Operando 2</a:t>
                      </a:r>
                    </a:p>
                  </a:txBody>
                  <a:tcPr marL="91437" marR="91437" marT="45711" marB="45711">
                    <a:solidFill>
                      <a:srgbClr val="00B0F0"/>
                    </a:solidFill>
                  </a:tcPr>
                </a:tc>
                <a:tc>
                  <a:txBody>
                    <a:bodyPr/>
                    <a:lstStyle/>
                    <a:p>
                      <a:r>
                        <a:rPr lang="es-MX" sz="1600" dirty="0"/>
                        <a:t>Y lógico</a:t>
                      </a:r>
                    </a:p>
                  </a:txBody>
                  <a:tcPr marL="91437" marR="91437" marT="45711" marB="45711">
                    <a:solidFill>
                      <a:srgbClr val="00B0F0"/>
                    </a:solidFill>
                  </a:tcPr>
                </a:tc>
                <a:tc>
                  <a:txBody>
                    <a:bodyPr/>
                    <a:lstStyle/>
                    <a:p>
                      <a:r>
                        <a:rPr lang="es-MX" sz="1600" dirty="0"/>
                        <a:t>O lógico</a:t>
                      </a:r>
                    </a:p>
                  </a:txBody>
                  <a:tcPr marL="91437" marR="91437" marT="45711" marB="45711">
                    <a:solidFill>
                      <a:srgbClr val="00B0F0"/>
                    </a:solidFill>
                  </a:tcPr>
                </a:tc>
                <a:tc>
                  <a:txBody>
                    <a:bodyPr/>
                    <a:lstStyle/>
                    <a:p>
                      <a:r>
                        <a:rPr lang="es-MX" sz="1600" dirty="0"/>
                        <a:t>Negación operando 1</a:t>
                      </a:r>
                    </a:p>
                  </a:txBody>
                  <a:tcPr marL="91437" marR="91437" marT="45711" marB="45711">
                    <a:solidFill>
                      <a:srgbClr val="00B0F0"/>
                    </a:solidFill>
                  </a:tcPr>
                </a:tc>
                <a:tc>
                  <a:txBody>
                    <a:bodyPr/>
                    <a:lstStyle/>
                    <a:p>
                      <a:r>
                        <a:rPr lang="es-MX" sz="1600" dirty="0"/>
                        <a:t>Negación Operador 2</a:t>
                      </a:r>
                    </a:p>
                  </a:txBody>
                  <a:tcPr marL="91437" marR="91437" marT="45711" marB="45711">
                    <a:solidFill>
                      <a:srgbClr val="00B0F0"/>
                    </a:solidFill>
                  </a:tcPr>
                </a:tc>
                <a:extLst>
                  <a:ext uri="{0D108BD9-81ED-4DB2-BD59-A6C34878D82A}">
                    <a16:rowId xmlns:a16="http://schemas.microsoft.com/office/drawing/2014/main" val="10000"/>
                  </a:ext>
                </a:extLst>
              </a:tr>
              <a:tr h="370765">
                <a:tc>
                  <a:txBody>
                    <a:bodyPr/>
                    <a:lstStyle/>
                    <a:p>
                      <a:r>
                        <a:rPr lang="es-MX" sz="1600" dirty="0"/>
                        <a:t>verdadero</a:t>
                      </a:r>
                    </a:p>
                  </a:txBody>
                  <a:tcPr marL="91437" marR="91437" marT="45711" marB="45711">
                    <a:solidFill>
                      <a:schemeClr val="accent6">
                        <a:lumMod val="20000"/>
                        <a:lumOff val="80000"/>
                      </a:schemeClr>
                    </a:solidFill>
                  </a:tcPr>
                </a:tc>
                <a:tc>
                  <a:txBody>
                    <a:bodyPr/>
                    <a:lstStyle/>
                    <a:p>
                      <a:r>
                        <a:rPr lang="es-MX" sz="1600" dirty="0"/>
                        <a:t>verdadero</a:t>
                      </a:r>
                    </a:p>
                  </a:txBody>
                  <a:tcPr marL="91437" marR="91437" marT="45711" marB="45711">
                    <a:solidFill>
                      <a:schemeClr val="accent6">
                        <a:lumMod val="20000"/>
                        <a:lumOff val="80000"/>
                      </a:schemeClr>
                    </a:solidFill>
                  </a:tcPr>
                </a:tc>
                <a:tc>
                  <a:txBody>
                    <a:bodyPr/>
                    <a:lstStyle/>
                    <a:p>
                      <a:r>
                        <a:rPr lang="es-MX" sz="1600" dirty="0"/>
                        <a:t>verdadero</a:t>
                      </a:r>
                    </a:p>
                  </a:txBody>
                  <a:tcPr marL="91437" marR="91437" marT="45711" marB="45711">
                    <a:solidFill>
                      <a:schemeClr val="accent6">
                        <a:lumMod val="20000"/>
                        <a:lumOff val="80000"/>
                      </a:schemeClr>
                    </a:solidFill>
                  </a:tcPr>
                </a:tc>
                <a:tc>
                  <a:txBody>
                    <a:bodyPr/>
                    <a:lstStyle/>
                    <a:p>
                      <a:r>
                        <a:rPr lang="es-MX" sz="1600" dirty="0"/>
                        <a:t>verdadero</a:t>
                      </a:r>
                    </a:p>
                  </a:txBody>
                  <a:tcPr marL="91437" marR="91437" marT="45711" marB="45711">
                    <a:solidFill>
                      <a:schemeClr val="accent6">
                        <a:lumMod val="20000"/>
                        <a:lumOff val="80000"/>
                      </a:schemeClr>
                    </a:solidFill>
                  </a:tcPr>
                </a:tc>
                <a:tc>
                  <a:txBody>
                    <a:bodyPr/>
                    <a:lstStyle/>
                    <a:p>
                      <a:r>
                        <a:rPr lang="es-MX" sz="1600" dirty="0"/>
                        <a:t>falso</a:t>
                      </a:r>
                    </a:p>
                  </a:txBody>
                  <a:tcPr marL="91437" marR="91437" marT="45711" marB="45711">
                    <a:solidFill>
                      <a:schemeClr val="accent6">
                        <a:lumMod val="20000"/>
                        <a:lumOff val="80000"/>
                      </a:schemeClr>
                    </a:solidFill>
                  </a:tcPr>
                </a:tc>
                <a:tc>
                  <a:txBody>
                    <a:bodyPr/>
                    <a:lstStyle/>
                    <a:p>
                      <a:r>
                        <a:rPr lang="es-MX" sz="1600" dirty="0"/>
                        <a:t>falso</a:t>
                      </a:r>
                    </a:p>
                  </a:txBody>
                  <a:tcPr marL="91437" marR="91437" marT="45711" marB="45711">
                    <a:solidFill>
                      <a:schemeClr val="accent6">
                        <a:lumMod val="20000"/>
                        <a:lumOff val="80000"/>
                      </a:schemeClr>
                    </a:solidFill>
                  </a:tcPr>
                </a:tc>
                <a:extLst>
                  <a:ext uri="{0D108BD9-81ED-4DB2-BD59-A6C34878D82A}">
                    <a16:rowId xmlns:a16="http://schemas.microsoft.com/office/drawing/2014/main" val="10001"/>
                  </a:ext>
                </a:extLst>
              </a:tr>
              <a:tr h="370765">
                <a:tc>
                  <a:txBody>
                    <a:bodyPr/>
                    <a:lstStyle/>
                    <a:p>
                      <a:r>
                        <a:rPr lang="es-MX" sz="1600" dirty="0"/>
                        <a:t>verdadero</a:t>
                      </a:r>
                    </a:p>
                  </a:txBody>
                  <a:tcPr marL="91437" marR="91437" marT="45711" marB="45711">
                    <a:solidFill>
                      <a:schemeClr val="accent6">
                        <a:lumMod val="20000"/>
                        <a:lumOff val="80000"/>
                      </a:schemeClr>
                    </a:solidFill>
                  </a:tcPr>
                </a:tc>
                <a:tc>
                  <a:txBody>
                    <a:bodyPr/>
                    <a:lstStyle/>
                    <a:p>
                      <a:r>
                        <a:rPr lang="es-MX" sz="1600" dirty="0"/>
                        <a:t>falso</a:t>
                      </a:r>
                    </a:p>
                  </a:txBody>
                  <a:tcPr marL="91437" marR="91437" marT="45711" marB="45711">
                    <a:solidFill>
                      <a:schemeClr val="accent6">
                        <a:lumMod val="20000"/>
                        <a:lumOff val="80000"/>
                      </a:schemeClr>
                    </a:solidFill>
                  </a:tcPr>
                </a:tc>
                <a:tc>
                  <a:txBody>
                    <a:bodyPr/>
                    <a:lstStyle/>
                    <a:p>
                      <a:r>
                        <a:rPr lang="es-MX" sz="1600" dirty="0"/>
                        <a:t>falso</a:t>
                      </a:r>
                    </a:p>
                  </a:txBody>
                  <a:tcPr marL="91437" marR="91437" marT="45711" marB="45711">
                    <a:solidFill>
                      <a:schemeClr val="accent6">
                        <a:lumMod val="20000"/>
                        <a:lumOff val="80000"/>
                      </a:schemeClr>
                    </a:solidFill>
                  </a:tcPr>
                </a:tc>
                <a:tc>
                  <a:txBody>
                    <a:bodyPr/>
                    <a:lstStyle/>
                    <a:p>
                      <a:r>
                        <a:rPr lang="es-MX" sz="1600" dirty="0"/>
                        <a:t>verdadero</a:t>
                      </a:r>
                    </a:p>
                  </a:txBody>
                  <a:tcPr marL="91437" marR="91437" marT="45711" marB="45711">
                    <a:solidFill>
                      <a:schemeClr val="accent6">
                        <a:lumMod val="20000"/>
                        <a:lumOff val="80000"/>
                      </a:schemeClr>
                    </a:solidFill>
                  </a:tcPr>
                </a:tc>
                <a:tc>
                  <a:txBody>
                    <a:bodyPr/>
                    <a:lstStyle/>
                    <a:p>
                      <a:r>
                        <a:rPr lang="es-MX" sz="1600" dirty="0"/>
                        <a:t>falso</a:t>
                      </a:r>
                    </a:p>
                  </a:txBody>
                  <a:tcPr marL="91437" marR="91437" marT="45711" marB="45711">
                    <a:solidFill>
                      <a:schemeClr val="accent6">
                        <a:lumMod val="20000"/>
                        <a:lumOff val="80000"/>
                      </a:schemeClr>
                    </a:solidFill>
                  </a:tcPr>
                </a:tc>
                <a:tc>
                  <a:txBody>
                    <a:bodyPr/>
                    <a:lstStyle/>
                    <a:p>
                      <a:r>
                        <a:rPr lang="es-MX" sz="1600" dirty="0"/>
                        <a:t>verdadero</a:t>
                      </a:r>
                    </a:p>
                  </a:txBody>
                  <a:tcPr marL="91437" marR="91437" marT="45711" marB="45711">
                    <a:solidFill>
                      <a:schemeClr val="accent6">
                        <a:lumMod val="20000"/>
                        <a:lumOff val="80000"/>
                      </a:schemeClr>
                    </a:solidFill>
                  </a:tcPr>
                </a:tc>
                <a:extLst>
                  <a:ext uri="{0D108BD9-81ED-4DB2-BD59-A6C34878D82A}">
                    <a16:rowId xmlns:a16="http://schemas.microsoft.com/office/drawing/2014/main" val="10002"/>
                  </a:ext>
                </a:extLst>
              </a:tr>
              <a:tr h="370765">
                <a:tc>
                  <a:txBody>
                    <a:bodyPr/>
                    <a:lstStyle/>
                    <a:p>
                      <a:r>
                        <a:rPr lang="es-MX" sz="1600" dirty="0"/>
                        <a:t>falso</a:t>
                      </a:r>
                    </a:p>
                  </a:txBody>
                  <a:tcPr marL="91437" marR="91437" marT="45711" marB="45711">
                    <a:solidFill>
                      <a:schemeClr val="accent6">
                        <a:lumMod val="20000"/>
                        <a:lumOff val="80000"/>
                      </a:schemeClr>
                    </a:solidFill>
                  </a:tcPr>
                </a:tc>
                <a:tc>
                  <a:txBody>
                    <a:bodyPr/>
                    <a:lstStyle/>
                    <a:p>
                      <a:r>
                        <a:rPr lang="es-MX" sz="1600" dirty="0"/>
                        <a:t>verdadero</a:t>
                      </a:r>
                    </a:p>
                  </a:txBody>
                  <a:tcPr marL="91437" marR="91437" marT="45711" marB="45711">
                    <a:solidFill>
                      <a:schemeClr val="accent6">
                        <a:lumMod val="20000"/>
                        <a:lumOff val="80000"/>
                      </a:schemeClr>
                    </a:solidFill>
                  </a:tcPr>
                </a:tc>
                <a:tc>
                  <a:txBody>
                    <a:bodyPr/>
                    <a:lstStyle/>
                    <a:p>
                      <a:r>
                        <a:rPr lang="es-MX" sz="1600" dirty="0"/>
                        <a:t>falso</a:t>
                      </a:r>
                    </a:p>
                  </a:txBody>
                  <a:tcPr marL="91437" marR="91437" marT="45711" marB="45711">
                    <a:solidFill>
                      <a:schemeClr val="accent6">
                        <a:lumMod val="20000"/>
                        <a:lumOff val="80000"/>
                      </a:schemeClr>
                    </a:solidFill>
                  </a:tcPr>
                </a:tc>
                <a:tc>
                  <a:txBody>
                    <a:bodyPr/>
                    <a:lstStyle/>
                    <a:p>
                      <a:r>
                        <a:rPr lang="es-MX" sz="1600" dirty="0"/>
                        <a:t>verdadero</a:t>
                      </a:r>
                    </a:p>
                  </a:txBody>
                  <a:tcPr marL="91437" marR="91437" marT="45711" marB="45711">
                    <a:solidFill>
                      <a:schemeClr val="accent6">
                        <a:lumMod val="20000"/>
                        <a:lumOff val="80000"/>
                      </a:schemeClr>
                    </a:solidFill>
                  </a:tcPr>
                </a:tc>
                <a:tc>
                  <a:txBody>
                    <a:bodyPr/>
                    <a:lstStyle/>
                    <a:p>
                      <a:r>
                        <a:rPr lang="es-MX" sz="1600" dirty="0"/>
                        <a:t>verdadero</a:t>
                      </a:r>
                    </a:p>
                  </a:txBody>
                  <a:tcPr marL="91437" marR="91437" marT="45711" marB="45711">
                    <a:solidFill>
                      <a:schemeClr val="accent6">
                        <a:lumMod val="20000"/>
                        <a:lumOff val="80000"/>
                      </a:schemeClr>
                    </a:solidFill>
                  </a:tcPr>
                </a:tc>
                <a:tc>
                  <a:txBody>
                    <a:bodyPr/>
                    <a:lstStyle/>
                    <a:p>
                      <a:r>
                        <a:rPr lang="es-MX" sz="1600" dirty="0"/>
                        <a:t>falso</a:t>
                      </a:r>
                    </a:p>
                  </a:txBody>
                  <a:tcPr marL="91437" marR="91437" marT="45711" marB="45711">
                    <a:solidFill>
                      <a:schemeClr val="accent6">
                        <a:lumMod val="20000"/>
                        <a:lumOff val="80000"/>
                      </a:schemeClr>
                    </a:solidFill>
                  </a:tcPr>
                </a:tc>
                <a:extLst>
                  <a:ext uri="{0D108BD9-81ED-4DB2-BD59-A6C34878D82A}">
                    <a16:rowId xmlns:a16="http://schemas.microsoft.com/office/drawing/2014/main" val="10003"/>
                  </a:ext>
                </a:extLst>
              </a:tr>
              <a:tr h="370765">
                <a:tc>
                  <a:txBody>
                    <a:bodyPr/>
                    <a:lstStyle/>
                    <a:p>
                      <a:r>
                        <a:rPr lang="es-MX" sz="1600" dirty="0"/>
                        <a:t>falso</a:t>
                      </a:r>
                    </a:p>
                  </a:txBody>
                  <a:tcPr marL="91437" marR="91437" marT="45711" marB="45711">
                    <a:solidFill>
                      <a:schemeClr val="accent6">
                        <a:lumMod val="20000"/>
                        <a:lumOff val="80000"/>
                      </a:schemeClr>
                    </a:solidFill>
                  </a:tcPr>
                </a:tc>
                <a:tc>
                  <a:txBody>
                    <a:bodyPr/>
                    <a:lstStyle/>
                    <a:p>
                      <a:r>
                        <a:rPr lang="es-MX" sz="1600" dirty="0"/>
                        <a:t>falso</a:t>
                      </a:r>
                    </a:p>
                  </a:txBody>
                  <a:tcPr marL="91437" marR="91437" marT="45711" marB="45711">
                    <a:solidFill>
                      <a:schemeClr val="accent6">
                        <a:lumMod val="20000"/>
                        <a:lumOff val="80000"/>
                      </a:schemeClr>
                    </a:solidFill>
                  </a:tcPr>
                </a:tc>
                <a:tc>
                  <a:txBody>
                    <a:bodyPr/>
                    <a:lstStyle/>
                    <a:p>
                      <a:r>
                        <a:rPr lang="es-MX" sz="1600" dirty="0"/>
                        <a:t>falso</a:t>
                      </a:r>
                    </a:p>
                  </a:txBody>
                  <a:tcPr marL="91437" marR="91437" marT="45711" marB="45711">
                    <a:solidFill>
                      <a:schemeClr val="accent6">
                        <a:lumMod val="20000"/>
                        <a:lumOff val="80000"/>
                      </a:schemeClr>
                    </a:solidFill>
                  </a:tcPr>
                </a:tc>
                <a:tc>
                  <a:txBody>
                    <a:bodyPr/>
                    <a:lstStyle/>
                    <a:p>
                      <a:r>
                        <a:rPr lang="es-MX" sz="1600" dirty="0"/>
                        <a:t>falso</a:t>
                      </a:r>
                    </a:p>
                  </a:txBody>
                  <a:tcPr marL="91437" marR="91437" marT="45711" marB="45711">
                    <a:solidFill>
                      <a:schemeClr val="accent6">
                        <a:lumMod val="20000"/>
                        <a:lumOff val="80000"/>
                      </a:schemeClr>
                    </a:solidFill>
                  </a:tcPr>
                </a:tc>
                <a:tc>
                  <a:txBody>
                    <a:bodyPr/>
                    <a:lstStyle/>
                    <a:p>
                      <a:r>
                        <a:rPr lang="es-MX" sz="1600" dirty="0"/>
                        <a:t>verdadero</a:t>
                      </a:r>
                    </a:p>
                  </a:txBody>
                  <a:tcPr marL="91437" marR="91437" marT="45711" marB="45711">
                    <a:solidFill>
                      <a:schemeClr val="accent6">
                        <a:lumMod val="20000"/>
                        <a:lumOff val="80000"/>
                      </a:schemeClr>
                    </a:solidFill>
                  </a:tcPr>
                </a:tc>
                <a:tc>
                  <a:txBody>
                    <a:bodyPr/>
                    <a:lstStyle/>
                    <a:p>
                      <a:r>
                        <a:rPr lang="es-MX" sz="1600" dirty="0"/>
                        <a:t>verdadero</a:t>
                      </a:r>
                    </a:p>
                  </a:txBody>
                  <a:tcPr marL="91437" marR="91437" marT="45711" marB="45711">
                    <a:solidFill>
                      <a:schemeClr val="accent6">
                        <a:lumMod val="20000"/>
                        <a:lumOff val="8000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1618" name="Date Placeholder 3">
            <a:extLst>
              <a:ext uri="{FF2B5EF4-FFF2-40B4-BE49-F238E27FC236}">
                <a16:creationId xmlns:a16="http://schemas.microsoft.com/office/drawing/2014/main" id="{519E2DE9-53F8-F464-10D2-FF68ABAF4963}"/>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1DAFC7B-D1AF-41B6-A803-B8583C912545}"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EC403E67-2280-98EB-15F2-E9EAC0F59F94}"/>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D12AA476-F858-9BAD-D0C8-7F12CA4A465E}"/>
              </a:ext>
            </a:extLst>
          </p:cNvPr>
          <p:cNvSpPr>
            <a:spLocks noGrp="1"/>
          </p:cNvSpPr>
          <p:nvPr>
            <p:ph type="sldNum" sz="quarter" idx="12"/>
          </p:nvPr>
        </p:nvSpPr>
        <p:spPr/>
        <p:txBody>
          <a:bodyPr/>
          <a:lstStyle/>
          <a:p>
            <a:pPr>
              <a:defRPr/>
            </a:pPr>
            <a:fld id="{BBC037E9-50AA-4FE4-96D7-10B1CDC77E4E}" type="slidenum">
              <a:rPr lang="en-US" altLang="es-MX"/>
              <a:pPr>
                <a:defRPr/>
              </a:pPr>
              <a:t>89</a:t>
            </a:fld>
            <a:endParaRPr lang="en-US" altLang="es-MX"/>
          </a:p>
        </p:txBody>
      </p:sp>
      <p:sp>
        <p:nvSpPr>
          <p:cNvPr id="43010" name="Title 1">
            <a:extLst>
              <a:ext uri="{FF2B5EF4-FFF2-40B4-BE49-F238E27FC236}">
                <a16:creationId xmlns:a16="http://schemas.microsoft.com/office/drawing/2014/main" id="{B68C766A-C90D-C30B-2394-350E88639ED7}"/>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#18</a:t>
            </a:r>
            <a:br>
              <a:rPr lang="es-ES_tradnl" altLang="es-MX" sz="1600" dirty="0">
                <a:solidFill>
                  <a:schemeClr val="bg1"/>
                </a:solidFill>
                <a:latin typeface="Arial" panose="020B0604020202020204" pitchFamily="34" charset="0"/>
                <a:cs typeface="Arial" panose="020B0604020202020204" pitchFamily="34" charset="0"/>
              </a:rPr>
            </a:br>
            <a:r>
              <a:rPr lang="es-MX" altLang="es-MX" sz="2800" dirty="0">
                <a:solidFill>
                  <a:schemeClr val="bg1"/>
                </a:solidFill>
                <a:latin typeface="Arial" panose="020B0604020202020204" pitchFamily="34" charset="0"/>
                <a:cs typeface="Arial" panose="020B0604020202020204" pitchFamily="34" charset="0"/>
              </a:rPr>
              <a:t>Precedencia de operadores</a:t>
            </a:r>
            <a:endParaRPr lang="es-ES_tradnl" altLang="es-MX" sz="2800" dirty="0">
              <a:solidFill>
                <a:schemeClr val="bg1"/>
              </a:solidFill>
              <a:latin typeface="Arial" panose="020B0604020202020204" pitchFamily="34" charset="0"/>
              <a:cs typeface="Arial" panose="020B0604020202020204" pitchFamily="34" charset="0"/>
            </a:endParaRPr>
          </a:p>
        </p:txBody>
      </p:sp>
      <p:pic>
        <p:nvPicPr>
          <p:cNvPr id="7" name="Picture 2">
            <a:extLst>
              <a:ext uri="{FF2B5EF4-FFF2-40B4-BE49-F238E27FC236}">
                <a16:creationId xmlns:a16="http://schemas.microsoft.com/office/drawing/2014/main" id="{965EA0E5-2570-7795-BDA2-4E73D736BE75}"/>
              </a:ext>
            </a:extLst>
          </p:cNvPr>
          <p:cNvPicPr>
            <a:picLocks noChangeAspect="1" noChangeArrowheads="1"/>
          </p:cNvPicPr>
          <p:nvPr/>
        </p:nvPicPr>
        <p:blipFill>
          <a:blip r:embed="rId2">
            <a:duotone>
              <a:schemeClr val="accent1">
                <a:shade val="45000"/>
                <a:satMod val="135000"/>
              </a:schemeClr>
              <a:prstClr val="white"/>
            </a:duotone>
          </a:blip>
          <a:srcRect/>
          <a:stretch>
            <a:fillRect/>
          </a:stretch>
        </p:blipFill>
        <p:spPr bwMode="auto">
          <a:xfrm>
            <a:off x="222873" y="1394040"/>
            <a:ext cx="8186115" cy="3845743"/>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7E5D0CDE-24F0-27BE-8DB1-18093A1E611B}"/>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pic>
        <p:nvPicPr>
          <p:cNvPr id="27651" name="Imagen 3">
            <a:extLst>
              <a:ext uri="{FF2B5EF4-FFF2-40B4-BE49-F238E27FC236}">
                <a16:creationId xmlns:a16="http://schemas.microsoft.com/office/drawing/2014/main" id="{0175FFCB-A191-F157-DB8D-7FCB3BEE3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88" y="798513"/>
            <a:ext cx="8154987" cy="320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2642" name="Date Placeholder 3">
            <a:extLst>
              <a:ext uri="{FF2B5EF4-FFF2-40B4-BE49-F238E27FC236}">
                <a16:creationId xmlns:a16="http://schemas.microsoft.com/office/drawing/2014/main" id="{4D45DCA3-E8F0-D5F4-96E7-7C1881CE1EE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2261852-1757-4ABA-AFD2-077E6A237959}"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3B9AAF51-B045-0985-7657-CCD5B65F8F1E}"/>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DE257462-2CB7-EECB-C9F5-856D467DC5C2}"/>
              </a:ext>
            </a:extLst>
          </p:cNvPr>
          <p:cNvSpPr>
            <a:spLocks noGrp="1"/>
          </p:cNvSpPr>
          <p:nvPr>
            <p:ph type="sldNum" sz="quarter" idx="12"/>
          </p:nvPr>
        </p:nvSpPr>
        <p:spPr/>
        <p:txBody>
          <a:bodyPr/>
          <a:lstStyle/>
          <a:p>
            <a:pPr>
              <a:defRPr/>
            </a:pPr>
            <a:fld id="{5FFF67BE-EA6A-4A16-AA0D-97CB420B2BA5}" type="slidenum">
              <a:rPr lang="en-US" altLang="es-MX"/>
              <a:pPr>
                <a:defRPr/>
              </a:pPr>
              <a:t>90</a:t>
            </a:fld>
            <a:endParaRPr lang="en-US" altLang="es-MX"/>
          </a:p>
        </p:txBody>
      </p:sp>
      <p:sp>
        <p:nvSpPr>
          <p:cNvPr id="43010" name="Title 1">
            <a:extLst>
              <a:ext uri="{FF2B5EF4-FFF2-40B4-BE49-F238E27FC236}">
                <a16:creationId xmlns:a16="http://schemas.microsoft.com/office/drawing/2014/main" id="{CB1FF6FF-27E1-49B9-41CA-AA7CF79ACCA9}"/>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#18</a:t>
            </a:r>
            <a:br>
              <a:rPr lang="es-ES_tradnl" altLang="es-MX" sz="1600" dirty="0">
                <a:solidFill>
                  <a:schemeClr val="bg1"/>
                </a:solidFill>
                <a:latin typeface="Arial" panose="020B0604020202020204" pitchFamily="34" charset="0"/>
                <a:cs typeface="Arial" panose="020B0604020202020204" pitchFamily="34" charset="0"/>
              </a:rPr>
            </a:br>
            <a:r>
              <a:rPr lang="es-MX" altLang="es-MX" sz="2800" dirty="0">
                <a:solidFill>
                  <a:schemeClr val="bg1"/>
                </a:solidFill>
                <a:latin typeface="Arial" panose="020B0604020202020204" pitchFamily="34" charset="0"/>
                <a:cs typeface="Arial" panose="020B0604020202020204" pitchFamily="34" charset="0"/>
              </a:rPr>
              <a:t>Precedencia de operadores</a:t>
            </a:r>
            <a:endParaRPr lang="es-ES_tradnl" altLang="es-MX" sz="2800" dirty="0">
              <a:solidFill>
                <a:schemeClr val="bg1"/>
              </a:solidFill>
              <a:latin typeface="Arial" panose="020B0604020202020204" pitchFamily="34" charset="0"/>
              <a:cs typeface="Arial" panose="020B0604020202020204" pitchFamily="34" charset="0"/>
            </a:endParaRPr>
          </a:p>
        </p:txBody>
      </p:sp>
      <p:graphicFrame>
        <p:nvGraphicFramePr>
          <p:cNvPr id="8" name="Tabla 9">
            <a:extLst>
              <a:ext uri="{FF2B5EF4-FFF2-40B4-BE49-F238E27FC236}">
                <a16:creationId xmlns:a16="http://schemas.microsoft.com/office/drawing/2014/main" id="{6876CAE9-7081-8792-7B60-D967B6F92DC7}"/>
              </a:ext>
            </a:extLst>
          </p:cNvPr>
          <p:cNvGraphicFramePr>
            <a:graphicFrameLocks/>
          </p:cNvGraphicFramePr>
          <p:nvPr/>
        </p:nvGraphicFramePr>
        <p:xfrm>
          <a:off x="522288" y="1011238"/>
          <a:ext cx="7886700" cy="4414837"/>
        </p:xfrm>
        <a:graphic>
          <a:graphicData uri="http://schemas.openxmlformats.org/drawingml/2006/table">
            <a:tbl>
              <a:tblPr firstRow="1" bandRow="1">
                <a:tableStyleId>{21E4AEA4-8DFA-4A89-87EB-49C32662AFE0}</a:tableStyleId>
              </a:tblPr>
              <a:tblGrid>
                <a:gridCol w="1180171">
                  <a:extLst>
                    <a:ext uri="{9D8B030D-6E8A-4147-A177-3AD203B41FA5}">
                      <a16:colId xmlns:a16="http://schemas.microsoft.com/office/drawing/2014/main" val="20000"/>
                    </a:ext>
                  </a:extLst>
                </a:gridCol>
                <a:gridCol w="1895707">
                  <a:extLst>
                    <a:ext uri="{9D8B030D-6E8A-4147-A177-3AD203B41FA5}">
                      <a16:colId xmlns:a16="http://schemas.microsoft.com/office/drawing/2014/main" val="20001"/>
                    </a:ext>
                  </a:extLst>
                </a:gridCol>
                <a:gridCol w="4810822">
                  <a:extLst>
                    <a:ext uri="{9D8B030D-6E8A-4147-A177-3AD203B41FA5}">
                      <a16:colId xmlns:a16="http://schemas.microsoft.com/office/drawing/2014/main" val="20002"/>
                    </a:ext>
                  </a:extLst>
                </a:gridCol>
              </a:tblGrid>
              <a:tr h="370867">
                <a:tc>
                  <a:txBody>
                    <a:bodyPr/>
                    <a:lstStyle/>
                    <a:p>
                      <a:r>
                        <a:rPr lang="es-MX" sz="1600" dirty="0"/>
                        <a:t>Operador</a:t>
                      </a:r>
                    </a:p>
                  </a:txBody>
                  <a:tcPr marT="45723" marB="45723">
                    <a:solidFill>
                      <a:srgbClr val="00B0F0"/>
                    </a:solidFill>
                  </a:tcPr>
                </a:tc>
                <a:tc>
                  <a:txBody>
                    <a:bodyPr/>
                    <a:lstStyle/>
                    <a:p>
                      <a:r>
                        <a:rPr lang="es-MX" sz="1600" dirty="0"/>
                        <a:t>Nombre</a:t>
                      </a:r>
                    </a:p>
                  </a:txBody>
                  <a:tcPr marT="45723" marB="45723">
                    <a:solidFill>
                      <a:srgbClr val="00B0F0"/>
                    </a:solidFill>
                  </a:tcPr>
                </a:tc>
                <a:tc>
                  <a:txBody>
                    <a:bodyPr/>
                    <a:lstStyle/>
                    <a:p>
                      <a:r>
                        <a:rPr lang="es-MX" sz="1600" dirty="0"/>
                        <a:t>Descripción</a:t>
                      </a:r>
                    </a:p>
                  </a:txBody>
                  <a:tcPr marT="45723" marB="45723">
                    <a:solidFill>
                      <a:srgbClr val="00B0F0"/>
                    </a:solidFill>
                  </a:tcPr>
                </a:tc>
                <a:extLst>
                  <a:ext uri="{0D108BD9-81ED-4DB2-BD59-A6C34878D82A}">
                    <a16:rowId xmlns:a16="http://schemas.microsoft.com/office/drawing/2014/main" val="10000"/>
                  </a:ext>
                </a:extLst>
              </a:tr>
              <a:tr h="823018">
                <a:tc>
                  <a:txBody>
                    <a:bodyPr/>
                    <a:lstStyle/>
                    <a:p>
                      <a:r>
                        <a:rPr lang="es-MX" sz="1600" dirty="0"/>
                        <a:t>( ), { }, [ ]</a:t>
                      </a:r>
                    </a:p>
                  </a:txBody>
                  <a:tcPr marT="45723" marB="45723">
                    <a:solidFill>
                      <a:schemeClr val="accent6">
                        <a:lumMod val="20000"/>
                        <a:lumOff val="80000"/>
                      </a:schemeClr>
                    </a:solidFill>
                  </a:tcPr>
                </a:tc>
                <a:tc>
                  <a:txBody>
                    <a:bodyPr/>
                    <a:lstStyle/>
                    <a:p>
                      <a:r>
                        <a:rPr lang="es-MX" sz="1600" dirty="0"/>
                        <a:t>Paréntesis, Llaves, Brackets</a:t>
                      </a:r>
                    </a:p>
                  </a:txBody>
                  <a:tcPr marT="45723" marB="45723">
                    <a:solidFill>
                      <a:schemeClr val="accent6">
                        <a:lumMod val="20000"/>
                        <a:lumOff val="80000"/>
                      </a:schemeClr>
                    </a:solidFill>
                  </a:tcPr>
                </a:tc>
                <a:tc>
                  <a:txBody>
                    <a:bodyPr/>
                    <a:lstStyle/>
                    <a:p>
                      <a:r>
                        <a:rPr lang="es-MX" sz="1600" dirty="0"/>
                        <a:t>Paréntesis se usan en operaciones aritméticas y lógicas, las llaves se usan para delimitar un bloque de instrucciones, los Brackets se usan en arreglos.</a:t>
                      </a:r>
                    </a:p>
                  </a:txBody>
                  <a:tcPr marT="45723" marB="45723">
                    <a:solidFill>
                      <a:schemeClr val="accent6">
                        <a:lumMod val="20000"/>
                        <a:lumOff val="80000"/>
                      </a:schemeClr>
                    </a:solidFill>
                  </a:tcPr>
                </a:tc>
                <a:extLst>
                  <a:ext uri="{0D108BD9-81ED-4DB2-BD59-A6C34878D82A}">
                    <a16:rowId xmlns:a16="http://schemas.microsoft.com/office/drawing/2014/main" val="10001"/>
                  </a:ext>
                </a:extLst>
              </a:tr>
              <a:tr h="579162">
                <a:tc>
                  <a:txBody>
                    <a:bodyPr/>
                    <a:lstStyle/>
                    <a:p>
                      <a:r>
                        <a:rPr lang="es-MX" sz="1600" dirty="0"/>
                        <a:t>-x, +x</a:t>
                      </a:r>
                    </a:p>
                  </a:txBody>
                  <a:tcPr marT="45723" marB="45723">
                    <a:solidFill>
                      <a:schemeClr val="accent6">
                        <a:lumMod val="20000"/>
                        <a:lumOff val="80000"/>
                      </a:schemeClr>
                    </a:solidFill>
                  </a:tcPr>
                </a:tc>
                <a:tc>
                  <a:txBody>
                    <a:bodyPr/>
                    <a:lstStyle/>
                    <a:p>
                      <a:r>
                        <a:rPr lang="es-MX" sz="1600" dirty="0"/>
                        <a:t>Negación, Positivo</a:t>
                      </a:r>
                    </a:p>
                  </a:txBody>
                  <a:tcPr marT="45723" marB="45723">
                    <a:solidFill>
                      <a:schemeClr val="accent6">
                        <a:lumMod val="20000"/>
                        <a:lumOff val="80000"/>
                      </a:schemeClr>
                    </a:solidFill>
                  </a:tcPr>
                </a:tc>
                <a:tc>
                  <a:txBody>
                    <a:bodyPr/>
                    <a:lstStyle/>
                    <a:p>
                      <a:r>
                        <a:rPr lang="es-MX" sz="1600" dirty="0"/>
                        <a:t>Cuando se le quiere dar identidad a una variable numérica o un valor numérico.</a:t>
                      </a:r>
                    </a:p>
                  </a:txBody>
                  <a:tcPr marT="45723" marB="45723">
                    <a:solidFill>
                      <a:schemeClr val="accent6">
                        <a:lumMod val="20000"/>
                        <a:lumOff val="80000"/>
                      </a:schemeClr>
                    </a:solidFill>
                  </a:tcPr>
                </a:tc>
                <a:extLst>
                  <a:ext uri="{0D108BD9-81ED-4DB2-BD59-A6C34878D82A}">
                    <a16:rowId xmlns:a16="http://schemas.microsoft.com/office/drawing/2014/main" val="10002"/>
                  </a:ext>
                </a:extLst>
              </a:tr>
              <a:tr h="579162">
                <a:tc>
                  <a:txBody>
                    <a:bodyPr/>
                    <a:lstStyle/>
                    <a:p>
                      <a:r>
                        <a:rPr lang="es-MX" sz="1600" dirty="0"/>
                        <a:t>*, /, %</a:t>
                      </a:r>
                    </a:p>
                  </a:txBody>
                  <a:tcPr marT="45723" marB="45723">
                    <a:solidFill>
                      <a:schemeClr val="accent6">
                        <a:lumMod val="20000"/>
                        <a:lumOff val="80000"/>
                      </a:schemeClr>
                    </a:solidFill>
                  </a:tcPr>
                </a:tc>
                <a:tc>
                  <a:txBody>
                    <a:bodyPr/>
                    <a:lstStyle/>
                    <a:p>
                      <a:r>
                        <a:rPr lang="es-MX" sz="1600" dirty="0"/>
                        <a:t>Multiplicación, División, Residuo</a:t>
                      </a:r>
                    </a:p>
                  </a:txBody>
                  <a:tcPr marT="45723" marB="45723">
                    <a:solidFill>
                      <a:schemeClr val="accent6">
                        <a:lumMod val="20000"/>
                        <a:lumOff val="80000"/>
                      </a:schemeClr>
                    </a:solidFill>
                  </a:tcPr>
                </a:tc>
                <a:tc>
                  <a:txBody>
                    <a:bodyPr/>
                    <a:lstStyle/>
                    <a:p>
                      <a:r>
                        <a:rPr lang="es-MX" sz="1600" dirty="0"/>
                        <a:t>Operaciones Aritméticas </a:t>
                      </a:r>
                    </a:p>
                  </a:txBody>
                  <a:tcPr marT="45723" marB="45723">
                    <a:solidFill>
                      <a:schemeClr val="accent6">
                        <a:lumMod val="20000"/>
                        <a:lumOff val="80000"/>
                      </a:schemeClr>
                    </a:solidFill>
                  </a:tcPr>
                </a:tc>
                <a:extLst>
                  <a:ext uri="{0D108BD9-81ED-4DB2-BD59-A6C34878D82A}">
                    <a16:rowId xmlns:a16="http://schemas.microsoft.com/office/drawing/2014/main" val="10003"/>
                  </a:ext>
                </a:extLst>
              </a:tr>
              <a:tr h="370867">
                <a:tc>
                  <a:txBody>
                    <a:bodyPr/>
                    <a:lstStyle/>
                    <a:p>
                      <a:r>
                        <a:rPr lang="es-MX" sz="1600" dirty="0"/>
                        <a:t>+, -</a:t>
                      </a:r>
                    </a:p>
                  </a:txBody>
                  <a:tcPr marT="45723" marB="45723">
                    <a:solidFill>
                      <a:schemeClr val="accent6">
                        <a:lumMod val="20000"/>
                        <a:lumOff val="80000"/>
                      </a:schemeClr>
                    </a:solidFill>
                  </a:tcPr>
                </a:tc>
                <a:tc>
                  <a:txBody>
                    <a:bodyPr/>
                    <a:lstStyle/>
                    <a:p>
                      <a:r>
                        <a:rPr lang="es-MX" sz="1600" dirty="0"/>
                        <a:t>Suma, Resta</a:t>
                      </a:r>
                    </a:p>
                  </a:txBody>
                  <a:tcPr marT="45723" marB="45723">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t>Operaciones Aritméticas </a:t>
                      </a:r>
                    </a:p>
                  </a:txBody>
                  <a:tcPr marT="45723" marB="45723">
                    <a:solidFill>
                      <a:schemeClr val="accent6">
                        <a:lumMod val="20000"/>
                        <a:lumOff val="80000"/>
                      </a:schemeClr>
                    </a:solidFill>
                  </a:tcPr>
                </a:tc>
                <a:extLst>
                  <a:ext uri="{0D108BD9-81ED-4DB2-BD59-A6C34878D82A}">
                    <a16:rowId xmlns:a16="http://schemas.microsoft.com/office/drawing/2014/main" val="10004"/>
                  </a:ext>
                </a:extLst>
              </a:tr>
              <a:tr h="579162">
                <a:tc>
                  <a:txBody>
                    <a:bodyPr/>
                    <a:lstStyle/>
                    <a:p>
                      <a:r>
                        <a:rPr lang="es-MX" sz="1600" dirty="0"/>
                        <a:t>&lt;, &gt;, &lt;=, &gt;=, !=, ==</a:t>
                      </a:r>
                    </a:p>
                  </a:txBody>
                  <a:tcPr marT="45723" marB="45723">
                    <a:solidFill>
                      <a:schemeClr val="accent6">
                        <a:lumMod val="20000"/>
                        <a:lumOff val="80000"/>
                      </a:schemeClr>
                    </a:solidFill>
                  </a:tcPr>
                </a:tc>
                <a:tc>
                  <a:txBody>
                    <a:bodyPr/>
                    <a:lstStyle/>
                    <a:p>
                      <a:r>
                        <a:rPr lang="es-MX" sz="1600" dirty="0"/>
                        <a:t>Comparaciones de Magnitud</a:t>
                      </a:r>
                    </a:p>
                  </a:txBody>
                  <a:tcPr marT="45723" marB="45723">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t>Cuando se necesita comparar dos números o dos valores lógicos (solo ==, !=)</a:t>
                      </a:r>
                    </a:p>
                  </a:txBody>
                  <a:tcPr marT="45723" marB="45723">
                    <a:solidFill>
                      <a:schemeClr val="accent6">
                        <a:lumMod val="20000"/>
                        <a:lumOff val="80000"/>
                      </a:schemeClr>
                    </a:solidFill>
                  </a:tcPr>
                </a:tc>
                <a:extLst>
                  <a:ext uri="{0D108BD9-81ED-4DB2-BD59-A6C34878D82A}">
                    <a16:rowId xmlns:a16="http://schemas.microsoft.com/office/drawing/2014/main" val="10005"/>
                  </a:ext>
                </a:extLst>
              </a:tr>
              <a:tr h="370867">
                <a:tc>
                  <a:txBody>
                    <a:bodyPr/>
                    <a:lstStyle/>
                    <a:p>
                      <a:r>
                        <a:rPr lang="es-MX" sz="1600" dirty="0"/>
                        <a:t>!</a:t>
                      </a:r>
                    </a:p>
                  </a:txBody>
                  <a:tcPr marT="45723" marB="45723">
                    <a:solidFill>
                      <a:schemeClr val="accent6">
                        <a:lumMod val="20000"/>
                        <a:lumOff val="80000"/>
                      </a:schemeClr>
                    </a:solidFill>
                  </a:tcPr>
                </a:tc>
                <a:tc>
                  <a:txBody>
                    <a:bodyPr/>
                    <a:lstStyle/>
                    <a:p>
                      <a:r>
                        <a:rPr lang="es-MX" sz="1600" dirty="0"/>
                        <a:t>Negación lógica</a:t>
                      </a:r>
                    </a:p>
                  </a:txBody>
                  <a:tcPr marT="45723" marB="45723">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t>Cambiar el valor lógica de una variable booleana</a:t>
                      </a:r>
                    </a:p>
                  </a:txBody>
                  <a:tcPr marT="45723" marB="45723">
                    <a:solidFill>
                      <a:schemeClr val="accent6">
                        <a:lumMod val="20000"/>
                        <a:lumOff val="80000"/>
                      </a:schemeClr>
                    </a:solidFill>
                  </a:tcPr>
                </a:tc>
                <a:extLst>
                  <a:ext uri="{0D108BD9-81ED-4DB2-BD59-A6C34878D82A}">
                    <a16:rowId xmlns:a16="http://schemas.microsoft.com/office/drawing/2014/main" val="10006"/>
                  </a:ext>
                </a:extLst>
              </a:tr>
              <a:tr h="370867">
                <a:tc>
                  <a:txBody>
                    <a:bodyPr/>
                    <a:lstStyle/>
                    <a:p>
                      <a:r>
                        <a:rPr lang="es-MX" sz="1600" dirty="0"/>
                        <a:t>&amp;&amp;</a:t>
                      </a:r>
                    </a:p>
                  </a:txBody>
                  <a:tcPr marT="45723" marB="45723">
                    <a:solidFill>
                      <a:schemeClr val="accent6">
                        <a:lumMod val="20000"/>
                        <a:lumOff val="80000"/>
                      </a:schemeClr>
                    </a:solidFill>
                  </a:tcPr>
                </a:tc>
                <a:tc>
                  <a:txBody>
                    <a:bodyPr/>
                    <a:lstStyle/>
                    <a:p>
                      <a:r>
                        <a:rPr lang="es-MX" sz="1600" dirty="0"/>
                        <a:t>Conector lógico AND</a:t>
                      </a:r>
                    </a:p>
                  </a:txBody>
                  <a:tcPr marT="45723" marB="45723">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t>Aplica la tabla de valores AND</a:t>
                      </a:r>
                    </a:p>
                  </a:txBody>
                  <a:tcPr marT="45723" marB="45723">
                    <a:solidFill>
                      <a:schemeClr val="accent6">
                        <a:lumMod val="20000"/>
                        <a:lumOff val="80000"/>
                      </a:schemeClr>
                    </a:solidFill>
                  </a:tcPr>
                </a:tc>
                <a:extLst>
                  <a:ext uri="{0D108BD9-81ED-4DB2-BD59-A6C34878D82A}">
                    <a16:rowId xmlns:a16="http://schemas.microsoft.com/office/drawing/2014/main" val="10007"/>
                  </a:ext>
                </a:extLst>
              </a:tr>
              <a:tr h="370867">
                <a:tc>
                  <a:txBody>
                    <a:bodyPr/>
                    <a:lstStyle/>
                    <a:p>
                      <a:r>
                        <a:rPr lang="es-MX" sz="1600" dirty="0"/>
                        <a:t>||</a:t>
                      </a:r>
                    </a:p>
                  </a:txBody>
                  <a:tcPr marT="45723" marB="45723">
                    <a:solidFill>
                      <a:schemeClr val="accent6">
                        <a:lumMod val="20000"/>
                        <a:lumOff val="80000"/>
                      </a:schemeClr>
                    </a:solidFill>
                  </a:tcPr>
                </a:tc>
                <a:tc>
                  <a:txBody>
                    <a:bodyPr/>
                    <a:lstStyle/>
                    <a:p>
                      <a:r>
                        <a:rPr lang="es-MX" sz="1600" dirty="0"/>
                        <a:t>Conector lógico OR</a:t>
                      </a:r>
                    </a:p>
                  </a:txBody>
                  <a:tcPr marT="45723" marB="45723">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t>Aplica la tabla de valores OR</a:t>
                      </a:r>
                    </a:p>
                  </a:txBody>
                  <a:tcPr marT="45723" marB="45723">
                    <a:solidFill>
                      <a:schemeClr val="accent6">
                        <a:lumMod val="20000"/>
                        <a:lumOff val="80000"/>
                      </a:schemeClr>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3666" name="Date Placeholder 3">
            <a:extLst>
              <a:ext uri="{FF2B5EF4-FFF2-40B4-BE49-F238E27FC236}">
                <a16:creationId xmlns:a16="http://schemas.microsoft.com/office/drawing/2014/main" id="{FA913AEC-7526-72F6-FDD2-CA4FE64983B4}"/>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D25F667-5167-43DB-BADE-13479B3B9D9D}"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92AB2AEF-0B80-4FC6-DD43-A42A52BD3E1B}"/>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6D35C72B-239B-3810-DE89-65B720E72147}"/>
              </a:ext>
            </a:extLst>
          </p:cNvPr>
          <p:cNvSpPr>
            <a:spLocks noGrp="1"/>
          </p:cNvSpPr>
          <p:nvPr>
            <p:ph type="sldNum" sz="quarter" idx="12"/>
          </p:nvPr>
        </p:nvSpPr>
        <p:spPr/>
        <p:txBody>
          <a:bodyPr/>
          <a:lstStyle/>
          <a:p>
            <a:pPr>
              <a:defRPr/>
            </a:pPr>
            <a:fld id="{DA4861E8-E864-40BF-AE70-5EAB3E0766FA}" type="slidenum">
              <a:rPr lang="en-US" altLang="es-MX"/>
              <a:pPr>
                <a:defRPr/>
              </a:pPr>
              <a:t>91</a:t>
            </a:fld>
            <a:endParaRPr lang="en-US" altLang="es-MX"/>
          </a:p>
        </p:txBody>
      </p:sp>
      <p:sp>
        <p:nvSpPr>
          <p:cNvPr id="43010" name="Title 1">
            <a:extLst>
              <a:ext uri="{FF2B5EF4-FFF2-40B4-BE49-F238E27FC236}">
                <a16:creationId xmlns:a16="http://schemas.microsoft.com/office/drawing/2014/main" id="{93F06295-882B-E850-7593-741997D42DBC}"/>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#18</a:t>
            </a:r>
            <a:br>
              <a:rPr lang="es-ES_tradnl" altLang="es-MX" sz="1600" dirty="0">
                <a:solidFill>
                  <a:schemeClr val="bg1"/>
                </a:solidFill>
                <a:latin typeface="Arial" panose="020B0604020202020204" pitchFamily="34" charset="0"/>
                <a:cs typeface="Arial" panose="020B0604020202020204" pitchFamily="34" charset="0"/>
              </a:rPr>
            </a:br>
            <a:r>
              <a:rPr lang="es-MX" altLang="es-MX" sz="2800" dirty="0">
                <a:solidFill>
                  <a:schemeClr val="bg1"/>
                </a:solidFill>
                <a:latin typeface="Arial" panose="020B0604020202020204" pitchFamily="34" charset="0"/>
                <a:cs typeface="Arial" panose="020B0604020202020204" pitchFamily="34" charset="0"/>
              </a:rPr>
              <a:t> Operadores</a:t>
            </a:r>
            <a:endParaRPr lang="es-ES_tradnl" altLang="es-MX" sz="2800" dirty="0">
              <a:solidFill>
                <a:schemeClr val="bg1"/>
              </a:solidFill>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215567D4-93E7-A23F-CC71-E2A96C9D8BBE}"/>
              </a:ext>
            </a:extLst>
          </p:cNvPr>
          <p:cNvPicPr>
            <a:picLocks noChangeAspect="1"/>
          </p:cNvPicPr>
          <p:nvPr/>
        </p:nvPicPr>
        <p:blipFill>
          <a:blip r:embed="rId2">
            <a:duotone>
              <a:schemeClr val="accent1">
                <a:shade val="45000"/>
                <a:satMod val="135000"/>
              </a:schemeClr>
              <a:prstClr val="white"/>
            </a:duotone>
          </a:blip>
          <a:stretch>
            <a:fillRect/>
          </a:stretch>
        </p:blipFill>
        <p:spPr>
          <a:xfrm>
            <a:off x="354806" y="1078825"/>
            <a:ext cx="8434387" cy="4947703"/>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63CCA3-E894-770D-B1E8-7BAE25652B49}"/>
              </a:ext>
            </a:extLst>
          </p:cNvPr>
          <p:cNvSpPr>
            <a:spLocks noGrp="1"/>
          </p:cNvSpPr>
          <p:nvPr>
            <p:ph type="ctrTitle"/>
          </p:nvPr>
        </p:nvSpPr>
        <p:spPr>
          <a:xfrm>
            <a:off x="873125" y="442913"/>
            <a:ext cx="7543800" cy="3567112"/>
          </a:xfrm>
        </p:spPr>
        <p:txBody>
          <a:bodyPr>
            <a:noAutofit/>
          </a:bodyPr>
          <a:lstStyle/>
          <a:p>
            <a:pPr eaLnBrk="1" hangingPunct="1">
              <a:defRPr/>
            </a:pPr>
            <a:r>
              <a:rPr lang="es-MX" sz="6000" dirty="0" err="1"/>
              <a:t>If</a:t>
            </a:r>
            <a:r>
              <a:rPr lang="es-MX" sz="6000" dirty="0"/>
              <a:t> .. </a:t>
            </a:r>
            <a:r>
              <a:rPr lang="es-MX" sz="6000" dirty="0" err="1"/>
              <a:t>else</a:t>
            </a:r>
            <a:endParaRPr lang="es-MX" sz="6000" dirty="0"/>
          </a:p>
        </p:txBody>
      </p:sp>
      <p:sp>
        <p:nvSpPr>
          <p:cNvPr id="3" name="Subtítulo 2">
            <a:extLst>
              <a:ext uri="{FF2B5EF4-FFF2-40B4-BE49-F238E27FC236}">
                <a16:creationId xmlns:a16="http://schemas.microsoft.com/office/drawing/2014/main" id="{4EB62CB9-7E59-F09E-CD74-32B953EEBC31}"/>
              </a:ext>
            </a:extLst>
          </p:cNvPr>
          <p:cNvSpPr>
            <a:spLocks noGrp="1"/>
          </p:cNvSpPr>
          <p:nvPr>
            <p:ph type="subTitle" idx="1"/>
          </p:nvPr>
        </p:nvSpPr>
        <p:spPr>
          <a:xfrm>
            <a:off x="825500" y="4456113"/>
            <a:ext cx="7543800" cy="1143000"/>
          </a:xfrm>
        </p:spPr>
        <p:txBody>
          <a:bodyPr/>
          <a:lstStyle/>
          <a:p>
            <a:pPr eaLnBrk="1" hangingPunct="1">
              <a:defRPr/>
            </a:pPr>
            <a:r>
              <a:rPr lang="es-MX" dirty="0"/>
              <a:t>Versión 2022</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5714" name="Date Placeholder 3">
            <a:extLst>
              <a:ext uri="{FF2B5EF4-FFF2-40B4-BE49-F238E27FC236}">
                <a16:creationId xmlns:a16="http://schemas.microsoft.com/office/drawing/2014/main" id="{8E70DF21-32E2-0B64-9783-2779B3B4C30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068B590-7928-4B52-9B56-562ECA2CA379}"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CE168876-80A8-CE52-A454-2A993D6E7344}"/>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5EBD5F5B-A661-3C95-D58F-8DA0BE762818}"/>
              </a:ext>
            </a:extLst>
          </p:cNvPr>
          <p:cNvSpPr>
            <a:spLocks noGrp="1"/>
          </p:cNvSpPr>
          <p:nvPr>
            <p:ph type="sldNum" sz="quarter" idx="12"/>
          </p:nvPr>
        </p:nvSpPr>
        <p:spPr/>
        <p:txBody>
          <a:bodyPr/>
          <a:lstStyle/>
          <a:p>
            <a:pPr>
              <a:defRPr/>
            </a:pPr>
            <a:fld id="{694D8316-BD71-4E04-944F-9BA5BF2E3C97}" type="slidenum">
              <a:rPr lang="en-US" altLang="es-MX"/>
              <a:pPr>
                <a:defRPr/>
              </a:pPr>
              <a:t>93</a:t>
            </a:fld>
            <a:endParaRPr lang="en-US" altLang="es-MX"/>
          </a:p>
        </p:txBody>
      </p:sp>
      <p:sp>
        <p:nvSpPr>
          <p:cNvPr id="43010" name="Title 1">
            <a:extLst>
              <a:ext uri="{FF2B5EF4-FFF2-40B4-BE49-F238E27FC236}">
                <a16:creationId xmlns:a16="http://schemas.microsoft.com/office/drawing/2014/main" id="{166D026C-E909-7EBC-DBEF-21E0E1E105FD}"/>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a:t>
            </a:r>
            <a:br>
              <a:rPr lang="es-ES_tradnl" altLang="es-MX" sz="1600" dirty="0">
                <a:solidFill>
                  <a:schemeClr val="bg1"/>
                </a:solidFill>
                <a:latin typeface="Arial" panose="020B0604020202020204" pitchFamily="34" charset="0"/>
                <a:cs typeface="Arial" panose="020B0604020202020204" pitchFamily="34" charset="0"/>
              </a:rPr>
            </a:br>
            <a:r>
              <a:rPr lang="es-MX" altLang="es-MX" sz="2800" dirty="0" err="1">
                <a:solidFill>
                  <a:schemeClr val="bg1"/>
                </a:solidFill>
                <a:latin typeface="Arial" panose="020B0604020202020204" pitchFamily="34" charset="0"/>
                <a:cs typeface="Arial" panose="020B0604020202020204" pitchFamily="34" charset="0"/>
              </a:rPr>
              <a:t>if</a:t>
            </a:r>
            <a:r>
              <a:rPr lang="es-MX" altLang="es-MX" sz="2800" dirty="0">
                <a:solidFill>
                  <a:schemeClr val="bg1"/>
                </a:solidFill>
                <a:latin typeface="Arial" panose="020B0604020202020204" pitchFamily="34" charset="0"/>
                <a:cs typeface="Arial" panose="020B0604020202020204" pitchFamily="34" charset="0"/>
              </a:rPr>
              <a:t> .. </a:t>
            </a:r>
            <a:r>
              <a:rPr lang="es-MX" altLang="es-MX" sz="2800" dirty="0" err="1">
                <a:solidFill>
                  <a:schemeClr val="bg1"/>
                </a:solidFill>
                <a:latin typeface="Arial" panose="020B0604020202020204" pitchFamily="34" charset="0"/>
                <a:cs typeface="Arial" panose="020B0604020202020204" pitchFamily="34" charset="0"/>
              </a:rPr>
              <a:t>else</a:t>
            </a:r>
            <a:endParaRPr lang="es-ES_tradnl" altLang="es-MX" sz="2800" dirty="0">
              <a:solidFill>
                <a:schemeClr val="bg1"/>
              </a:solidFill>
              <a:latin typeface="Arial" panose="020B0604020202020204" pitchFamily="34" charset="0"/>
              <a:cs typeface="Arial" panose="020B0604020202020204" pitchFamily="34" charset="0"/>
            </a:endParaRPr>
          </a:p>
        </p:txBody>
      </p:sp>
      <p:pic>
        <p:nvPicPr>
          <p:cNvPr id="115718" name="Imagen 2">
            <a:extLst>
              <a:ext uri="{FF2B5EF4-FFF2-40B4-BE49-F238E27FC236}">
                <a16:creationId xmlns:a16="http://schemas.microsoft.com/office/drawing/2014/main" id="{BC7F2D84-4D94-6248-0C95-E5404D4E1EAA}"/>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628650" y="1552575"/>
            <a:ext cx="78867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738" name="Date Placeholder 3">
            <a:extLst>
              <a:ext uri="{FF2B5EF4-FFF2-40B4-BE49-F238E27FC236}">
                <a16:creationId xmlns:a16="http://schemas.microsoft.com/office/drawing/2014/main" id="{730F4A38-A9CE-E24D-D78F-9821143215BD}"/>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AE91977-4EC4-466A-BC22-41DB61A88F57}"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0EB32217-0CF3-D5FA-FC19-250AD90018D0}"/>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AC35F1E9-ED37-8FA7-A3B9-8F71D04DC2AD}"/>
              </a:ext>
            </a:extLst>
          </p:cNvPr>
          <p:cNvSpPr>
            <a:spLocks noGrp="1"/>
          </p:cNvSpPr>
          <p:nvPr>
            <p:ph type="sldNum" sz="quarter" idx="12"/>
          </p:nvPr>
        </p:nvSpPr>
        <p:spPr/>
        <p:txBody>
          <a:bodyPr/>
          <a:lstStyle/>
          <a:p>
            <a:pPr>
              <a:defRPr/>
            </a:pPr>
            <a:fld id="{44CF003A-1002-417F-BCF1-864215049B31}" type="slidenum">
              <a:rPr lang="en-US" altLang="es-MX"/>
              <a:pPr>
                <a:defRPr/>
              </a:pPr>
              <a:t>94</a:t>
            </a:fld>
            <a:endParaRPr lang="en-US" altLang="es-MX"/>
          </a:p>
        </p:txBody>
      </p:sp>
      <p:sp>
        <p:nvSpPr>
          <p:cNvPr id="43010" name="Title 1">
            <a:extLst>
              <a:ext uri="{FF2B5EF4-FFF2-40B4-BE49-F238E27FC236}">
                <a16:creationId xmlns:a16="http://schemas.microsoft.com/office/drawing/2014/main" id="{971BBCC2-021E-B92A-810E-47969B4017DF}"/>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 #</a:t>
            </a:r>
            <a:br>
              <a:rPr lang="es-ES_tradnl" altLang="es-MX" sz="1600" dirty="0">
                <a:solidFill>
                  <a:schemeClr val="bg1"/>
                </a:solidFill>
                <a:latin typeface="Arial" panose="020B0604020202020204" pitchFamily="34" charset="0"/>
                <a:cs typeface="Arial" panose="020B0604020202020204" pitchFamily="34" charset="0"/>
              </a:rPr>
            </a:br>
            <a:r>
              <a:rPr lang="es-MX" altLang="es-MX" sz="2800" dirty="0" err="1">
                <a:solidFill>
                  <a:schemeClr val="bg1"/>
                </a:solidFill>
                <a:latin typeface="Arial" panose="020B0604020202020204" pitchFamily="34" charset="0"/>
                <a:cs typeface="Arial" panose="020B0604020202020204" pitchFamily="34" charset="0"/>
              </a:rPr>
              <a:t>if</a:t>
            </a:r>
            <a:r>
              <a:rPr lang="es-MX" altLang="es-MX" sz="2800" dirty="0">
                <a:solidFill>
                  <a:schemeClr val="bg1"/>
                </a:solidFill>
                <a:latin typeface="Arial" panose="020B0604020202020204" pitchFamily="34" charset="0"/>
                <a:cs typeface="Arial" panose="020B0604020202020204" pitchFamily="34" charset="0"/>
              </a:rPr>
              <a:t> .. </a:t>
            </a:r>
            <a:r>
              <a:rPr lang="es-MX" altLang="es-MX" sz="2800" dirty="0" err="1">
                <a:solidFill>
                  <a:schemeClr val="bg1"/>
                </a:solidFill>
                <a:latin typeface="Arial" panose="020B0604020202020204" pitchFamily="34" charset="0"/>
                <a:cs typeface="Arial" panose="020B0604020202020204" pitchFamily="34" charset="0"/>
              </a:rPr>
              <a:t>else</a:t>
            </a:r>
            <a:endParaRPr lang="es-ES_tradnl" altLang="es-MX" sz="2800" dirty="0">
              <a:solidFill>
                <a:schemeClr val="bg1"/>
              </a:solidFill>
              <a:latin typeface="Arial" panose="020B0604020202020204" pitchFamily="34" charset="0"/>
              <a:cs typeface="Arial" panose="020B0604020202020204" pitchFamily="34" charset="0"/>
            </a:endParaRPr>
          </a:p>
        </p:txBody>
      </p:sp>
      <p:pic>
        <p:nvPicPr>
          <p:cNvPr id="116742" name="Imagen 6">
            <a:extLst>
              <a:ext uri="{FF2B5EF4-FFF2-40B4-BE49-F238E27FC236}">
                <a16:creationId xmlns:a16="http://schemas.microsoft.com/office/drawing/2014/main" id="{99353FFE-E2C2-A7A7-2E25-51B1D23FA2F3}"/>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812800"/>
            <a:ext cx="9144000" cy="523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7762" name="Date Placeholder 3">
            <a:extLst>
              <a:ext uri="{FF2B5EF4-FFF2-40B4-BE49-F238E27FC236}">
                <a16:creationId xmlns:a16="http://schemas.microsoft.com/office/drawing/2014/main" id="{BC8469B2-401F-2844-3747-94E8316D263E}"/>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2E6E32E6-1A61-40F9-BFB8-23EDF96754CA}"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9F14C78A-CD82-E7BE-D125-753E2804EC8F}"/>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B7B08E9B-A6C5-F81F-8304-40D475DC01F5}"/>
              </a:ext>
            </a:extLst>
          </p:cNvPr>
          <p:cNvSpPr>
            <a:spLocks noGrp="1"/>
          </p:cNvSpPr>
          <p:nvPr>
            <p:ph type="sldNum" sz="quarter" idx="12"/>
          </p:nvPr>
        </p:nvSpPr>
        <p:spPr/>
        <p:txBody>
          <a:bodyPr/>
          <a:lstStyle/>
          <a:p>
            <a:pPr>
              <a:defRPr/>
            </a:pPr>
            <a:fld id="{32FD483E-82B5-4535-AE47-2CD24B663C65}" type="slidenum">
              <a:rPr lang="en-US" altLang="es-MX"/>
              <a:pPr>
                <a:defRPr/>
              </a:pPr>
              <a:t>95</a:t>
            </a:fld>
            <a:endParaRPr lang="en-US" altLang="es-MX"/>
          </a:p>
        </p:txBody>
      </p:sp>
      <p:sp>
        <p:nvSpPr>
          <p:cNvPr id="43010" name="Title 1">
            <a:extLst>
              <a:ext uri="{FF2B5EF4-FFF2-40B4-BE49-F238E27FC236}">
                <a16:creationId xmlns:a16="http://schemas.microsoft.com/office/drawing/2014/main" id="{CAACE922-4DB4-BA84-DA1C-2D6A41635832}"/>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a:t>
            </a:r>
            <a:br>
              <a:rPr lang="es-ES_tradnl" altLang="es-MX" sz="1600" dirty="0">
                <a:solidFill>
                  <a:schemeClr val="bg1"/>
                </a:solidFill>
                <a:latin typeface="Arial" panose="020B0604020202020204" pitchFamily="34" charset="0"/>
                <a:cs typeface="Arial" panose="020B0604020202020204" pitchFamily="34" charset="0"/>
              </a:rPr>
            </a:br>
            <a:r>
              <a:rPr lang="es-MX" altLang="es-MX" sz="2800" dirty="0">
                <a:solidFill>
                  <a:schemeClr val="bg1"/>
                </a:solidFill>
                <a:latin typeface="Arial" panose="020B0604020202020204" pitchFamily="34" charset="0"/>
                <a:cs typeface="Arial" panose="020B0604020202020204" pitchFamily="34" charset="0"/>
              </a:rPr>
              <a:t> Las condiciones lógicas pueden ser comparaciones</a:t>
            </a:r>
            <a:endParaRPr lang="es-ES_tradnl" altLang="es-MX" sz="2800" dirty="0">
              <a:solidFill>
                <a:schemeClr val="bg1"/>
              </a:solidFill>
              <a:latin typeface="Arial" panose="020B0604020202020204" pitchFamily="34" charset="0"/>
              <a:cs typeface="Arial" panose="020B0604020202020204" pitchFamily="34" charset="0"/>
            </a:endParaRPr>
          </a:p>
        </p:txBody>
      </p:sp>
      <p:sp>
        <p:nvSpPr>
          <p:cNvPr id="117766" name="Marcador de contenido 2">
            <a:extLst>
              <a:ext uri="{FF2B5EF4-FFF2-40B4-BE49-F238E27FC236}">
                <a16:creationId xmlns:a16="http://schemas.microsoft.com/office/drawing/2014/main" id="{048F27E3-9783-0333-EC37-DC7A3198C9CF}"/>
              </a:ext>
            </a:extLst>
          </p:cNvPr>
          <p:cNvSpPr txBox="1">
            <a:spLocks noChangeArrowheads="1"/>
          </p:cNvSpPr>
          <p:nvPr/>
        </p:nvSpPr>
        <p:spPr bwMode="auto">
          <a:xfrm>
            <a:off x="317500" y="1487488"/>
            <a:ext cx="7696200" cy="43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lnSpc>
                <a:spcPct val="90000"/>
              </a:lnSpc>
              <a:spcBef>
                <a:spcPts val="1200"/>
              </a:spcBef>
              <a:spcAft>
                <a:spcPts val="200"/>
              </a:spcAft>
              <a:buClr>
                <a:srgbClr val="B5AE53"/>
              </a:buClr>
              <a:buSzPct val="100000"/>
              <a:buFont typeface="Calibri" panose="020F0502020204030204" pitchFamily="34" charset="0"/>
              <a:buChar char=" "/>
              <a:defRPr sz="2000">
                <a:solidFill>
                  <a:srgbClr val="FFFFFF"/>
                </a:solidFill>
                <a:latin typeface="Calibri" panose="020F0502020204030204" pitchFamily="34" charset="0"/>
              </a:defRPr>
            </a:lvl1pPr>
            <a:lvl2pPr marL="382588" indent="-182563">
              <a:lnSpc>
                <a:spcPct val="90000"/>
              </a:lnSpc>
              <a:spcBef>
                <a:spcPts val="200"/>
              </a:spcBef>
              <a:spcAft>
                <a:spcPts val="400"/>
              </a:spcAft>
              <a:buClr>
                <a:srgbClr val="B5AE53"/>
              </a:buClr>
              <a:buFont typeface="Calibri" panose="020F0502020204030204" pitchFamily="34" charset="0"/>
              <a:buChar char="◦"/>
              <a:defRPr>
                <a:solidFill>
                  <a:srgbClr val="FFFFFF"/>
                </a:solidFill>
                <a:latin typeface="Calibri" panose="020F0502020204030204" pitchFamily="34" charset="0"/>
              </a:defRPr>
            </a:lvl2pPr>
            <a:lvl3pPr marL="566738"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3pPr>
            <a:lvl4pPr marL="749300"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4pPr>
            <a:lvl5pPr marL="931863"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9pPr>
          </a:lstStyle>
          <a:p>
            <a:r>
              <a:rPr lang="en-US" altLang="en-US" sz="1700">
                <a:solidFill>
                  <a:srgbClr val="0000FF"/>
                </a:solidFill>
                <a:latin typeface="Cascadia Mono" panose="020B0609020000020004" pitchFamily="49" charset="0"/>
              </a:rPr>
              <a:t>int</a:t>
            </a:r>
            <a:r>
              <a:rPr lang="en-US" altLang="en-US" sz="1700">
                <a:solidFill>
                  <a:srgbClr val="000000"/>
                </a:solidFill>
                <a:latin typeface="Cascadia Mono" panose="020B0609020000020004" pitchFamily="49" charset="0"/>
              </a:rPr>
              <a:t> a = 10;</a:t>
            </a:r>
          </a:p>
          <a:p>
            <a:r>
              <a:rPr lang="en-US" altLang="en-US" sz="1700">
                <a:solidFill>
                  <a:srgbClr val="0000FF"/>
                </a:solidFill>
                <a:latin typeface="Cascadia Mono" panose="020B0609020000020004" pitchFamily="49" charset="0"/>
              </a:rPr>
              <a:t>int</a:t>
            </a:r>
            <a:r>
              <a:rPr lang="en-US" altLang="en-US" sz="1700">
                <a:solidFill>
                  <a:srgbClr val="000000"/>
                </a:solidFill>
                <a:latin typeface="Cascadia Mono" panose="020B0609020000020004" pitchFamily="49" charset="0"/>
              </a:rPr>
              <a:t> b = 20;</a:t>
            </a:r>
          </a:p>
          <a:p>
            <a:r>
              <a:rPr lang="en-US" altLang="en-US" sz="1700">
                <a:solidFill>
                  <a:srgbClr val="0000FF"/>
                </a:solidFill>
                <a:latin typeface="Cascadia Mono" panose="020B0609020000020004" pitchFamily="49" charset="0"/>
              </a:rPr>
              <a:t>if</a:t>
            </a:r>
            <a:r>
              <a:rPr lang="en-US" altLang="en-US" sz="1700">
                <a:solidFill>
                  <a:srgbClr val="000000"/>
                </a:solidFill>
                <a:latin typeface="Cascadia Mono" panose="020B0609020000020004" pitchFamily="49" charset="0"/>
              </a:rPr>
              <a:t> (a &gt; b) </a:t>
            </a:r>
          </a:p>
          <a:p>
            <a:r>
              <a:rPr lang="en-US" altLang="en-US" sz="1700">
                <a:solidFill>
                  <a:srgbClr val="000000"/>
                </a:solidFill>
                <a:latin typeface="Cascadia Mono" panose="020B0609020000020004" pitchFamily="49" charset="0"/>
              </a:rPr>
              <a:t>{</a:t>
            </a:r>
          </a:p>
          <a:p>
            <a:r>
              <a:rPr lang="es-ES" altLang="en-US" sz="1700">
                <a:solidFill>
                  <a:srgbClr val="000000"/>
                </a:solidFill>
                <a:latin typeface="Cascadia Mono" panose="020B0609020000020004" pitchFamily="49" charset="0"/>
              </a:rPr>
              <a:t>    Console.WriteLine(</a:t>
            </a:r>
            <a:r>
              <a:rPr lang="es-ES" altLang="en-US" sz="1700">
                <a:solidFill>
                  <a:srgbClr val="A31515"/>
                </a:solidFill>
                <a:latin typeface="Cascadia Mono" panose="020B0609020000020004" pitchFamily="49" charset="0"/>
              </a:rPr>
              <a:t>"a es mayor a b"</a:t>
            </a:r>
            <a:r>
              <a:rPr lang="es-ES" altLang="en-US" sz="1700">
                <a:solidFill>
                  <a:srgbClr val="000000"/>
                </a:solidFill>
                <a:latin typeface="Cascadia Mono" panose="020B0609020000020004" pitchFamily="49" charset="0"/>
              </a:rPr>
              <a:t>);</a:t>
            </a:r>
          </a:p>
          <a:p>
            <a:r>
              <a:rPr lang="en-US" altLang="en-US" sz="1700">
                <a:solidFill>
                  <a:srgbClr val="000000"/>
                </a:solidFill>
                <a:latin typeface="Cascadia Mono" panose="020B0609020000020004" pitchFamily="49" charset="0"/>
              </a:rPr>
              <a:t>} </a:t>
            </a:r>
            <a:r>
              <a:rPr lang="en-US" altLang="en-US" sz="1700">
                <a:solidFill>
                  <a:srgbClr val="0000FF"/>
                </a:solidFill>
                <a:latin typeface="Cascadia Mono" panose="020B0609020000020004" pitchFamily="49" charset="0"/>
              </a:rPr>
              <a:t>else</a:t>
            </a:r>
            <a:endParaRPr lang="en-US" altLang="en-US" sz="1700">
              <a:solidFill>
                <a:srgbClr val="000000"/>
              </a:solidFill>
              <a:latin typeface="Cascadia Mono" panose="020B0609020000020004" pitchFamily="49" charset="0"/>
            </a:endParaRPr>
          </a:p>
          <a:p>
            <a:r>
              <a:rPr lang="en-US" altLang="en-US" sz="1700">
                <a:solidFill>
                  <a:srgbClr val="000000"/>
                </a:solidFill>
                <a:latin typeface="Cascadia Mono" panose="020B0609020000020004" pitchFamily="49" charset="0"/>
              </a:rPr>
              <a:t>{</a:t>
            </a:r>
          </a:p>
          <a:p>
            <a:r>
              <a:rPr lang="es-ES" altLang="en-US" sz="1700">
                <a:solidFill>
                  <a:srgbClr val="000000"/>
                </a:solidFill>
                <a:latin typeface="Cascadia Mono" panose="020B0609020000020004" pitchFamily="49" charset="0"/>
              </a:rPr>
              <a:t>    Console.WriteLine(</a:t>
            </a:r>
            <a:r>
              <a:rPr lang="es-ES" altLang="en-US" sz="1700">
                <a:solidFill>
                  <a:srgbClr val="A31515"/>
                </a:solidFill>
                <a:latin typeface="Cascadia Mono" panose="020B0609020000020004" pitchFamily="49" charset="0"/>
              </a:rPr>
              <a:t>"b es mayor a  a"</a:t>
            </a:r>
            <a:r>
              <a:rPr lang="es-ES" altLang="en-US" sz="1700">
                <a:solidFill>
                  <a:srgbClr val="000000"/>
                </a:solidFill>
                <a:latin typeface="Cascadia Mono" panose="020B0609020000020004" pitchFamily="49" charset="0"/>
              </a:rPr>
              <a:t>);</a:t>
            </a:r>
          </a:p>
          <a:p>
            <a:r>
              <a:rPr lang="en-US" altLang="en-US" sz="1700">
                <a:solidFill>
                  <a:srgbClr val="000000"/>
                </a:solidFill>
                <a:latin typeface="Cascadia Mono" panose="020B0609020000020004" pitchFamily="49" charset="0"/>
              </a:rPr>
              <a:t>}</a:t>
            </a:r>
            <a:endParaRPr lang="es-419" altLang="en-US" sz="1900">
              <a:solidFill>
                <a:schemeClr val="bg1"/>
              </a:solidFill>
            </a:endParaRPr>
          </a:p>
          <a:p>
            <a:r>
              <a:rPr lang="es-419" altLang="en-US" sz="1900">
                <a:solidFill>
                  <a:schemeClr val="bg1"/>
                </a:solidFill>
              </a:rPr>
              <a:t>Puedes usar estas condiciones para ejecutar diferentes acciones, para diferentes decisiones. Considera que a y b son dos variables con cierto valor</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8786" name="Date Placeholder 3">
            <a:extLst>
              <a:ext uri="{FF2B5EF4-FFF2-40B4-BE49-F238E27FC236}">
                <a16:creationId xmlns:a16="http://schemas.microsoft.com/office/drawing/2014/main" id="{0F833F93-A4EB-FA1C-E541-363C60022705}"/>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C27C8AA-9312-4177-BC20-FD8DA810D064}"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4376DE69-5996-998F-5319-5CC3895EA80C}"/>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8B06576A-131A-E3B1-EFB7-1CE9C9488473}"/>
              </a:ext>
            </a:extLst>
          </p:cNvPr>
          <p:cNvSpPr>
            <a:spLocks noGrp="1"/>
          </p:cNvSpPr>
          <p:nvPr>
            <p:ph type="sldNum" sz="quarter" idx="12"/>
          </p:nvPr>
        </p:nvSpPr>
        <p:spPr/>
        <p:txBody>
          <a:bodyPr/>
          <a:lstStyle/>
          <a:p>
            <a:pPr>
              <a:defRPr/>
            </a:pPr>
            <a:fld id="{74963E6C-8656-4CDC-B2A5-116449564B20}" type="slidenum">
              <a:rPr lang="en-US" altLang="es-MX"/>
              <a:pPr>
                <a:defRPr/>
              </a:pPr>
              <a:t>96</a:t>
            </a:fld>
            <a:endParaRPr lang="en-US" altLang="es-MX"/>
          </a:p>
        </p:txBody>
      </p:sp>
      <p:sp>
        <p:nvSpPr>
          <p:cNvPr id="43010" name="Title 1">
            <a:extLst>
              <a:ext uri="{FF2B5EF4-FFF2-40B4-BE49-F238E27FC236}">
                <a16:creationId xmlns:a16="http://schemas.microsoft.com/office/drawing/2014/main" id="{A71BDA99-06B5-9AAC-399C-FACF94F7F2C4}"/>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a:t>
            </a:r>
            <a:br>
              <a:rPr lang="es-ES_tradnl" altLang="es-MX" sz="1600" dirty="0">
                <a:solidFill>
                  <a:schemeClr val="bg1"/>
                </a:solidFill>
                <a:latin typeface="Arial" panose="020B0604020202020204" pitchFamily="34" charset="0"/>
                <a:cs typeface="Arial" panose="020B0604020202020204" pitchFamily="34" charset="0"/>
              </a:rPr>
            </a:br>
            <a:r>
              <a:rPr lang="es-MX" altLang="es-MX" sz="2800" dirty="0">
                <a:solidFill>
                  <a:schemeClr val="bg1"/>
                </a:solidFill>
                <a:latin typeface="Arial" panose="020B0604020202020204" pitchFamily="34" charset="0"/>
                <a:cs typeface="Arial" panose="020B0604020202020204" pitchFamily="34" charset="0"/>
              </a:rPr>
              <a:t> Las condiciones lógicas pueden ser comparaciones</a:t>
            </a:r>
            <a:endParaRPr lang="es-ES_tradnl" altLang="es-MX" sz="2800" dirty="0">
              <a:solidFill>
                <a:schemeClr val="bg1"/>
              </a:solidFill>
              <a:latin typeface="Arial" panose="020B0604020202020204" pitchFamily="34" charset="0"/>
              <a:cs typeface="Arial" panose="020B0604020202020204" pitchFamily="34" charset="0"/>
            </a:endParaRPr>
          </a:p>
        </p:txBody>
      </p:sp>
      <p:sp>
        <p:nvSpPr>
          <p:cNvPr id="4" name="Marcador de contenido 2">
            <a:extLst>
              <a:ext uri="{FF2B5EF4-FFF2-40B4-BE49-F238E27FC236}">
                <a16:creationId xmlns:a16="http://schemas.microsoft.com/office/drawing/2014/main" id="{654A410C-43BC-86D2-BEEF-A8D787F07E4B}"/>
              </a:ext>
            </a:extLst>
          </p:cNvPr>
          <p:cNvSpPr txBox="1">
            <a:spLocks/>
          </p:cNvSpPr>
          <p:nvPr/>
        </p:nvSpPr>
        <p:spPr>
          <a:xfrm>
            <a:off x="317500" y="1487488"/>
            <a:ext cx="7696200" cy="4351337"/>
          </a:xfrm>
          <a:prstGeom prst="rect">
            <a:avLst/>
          </a:prstGeom>
        </p:spPr>
        <p:txBody>
          <a:bodyPr>
            <a:normAutofit fontScale="92500"/>
          </a:bodyPr>
          <a:lstStyle>
            <a:lvl1pPr marL="90488" indent="-90488" algn="l" rtl="0" eaLnBrk="0" fontAlgn="base" hangingPunct="0">
              <a:lnSpc>
                <a:spcPct val="90000"/>
              </a:lnSpc>
              <a:spcBef>
                <a:spcPts val="1200"/>
              </a:spcBef>
              <a:spcAft>
                <a:spcPts val="200"/>
              </a:spcAft>
              <a:buClr>
                <a:srgbClr val="B5AE53"/>
              </a:buClr>
              <a:buSzPct val="100000"/>
              <a:buFont typeface="Calibri" panose="020F0502020204030204" pitchFamily="34" charset="0"/>
              <a:buChar char=" "/>
              <a:defRPr sz="2000" kern="1200">
                <a:solidFill>
                  <a:srgbClr val="FFFFFF"/>
                </a:solidFill>
                <a:latin typeface="+mn-lt"/>
                <a:ea typeface="+mn-ea"/>
                <a:cs typeface="+mn-cs"/>
              </a:defRPr>
            </a:lvl1pPr>
            <a:lvl2pPr marL="382588"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kern="1200">
                <a:solidFill>
                  <a:srgbClr val="FFFFFF"/>
                </a:solidFill>
                <a:latin typeface="+mn-lt"/>
                <a:ea typeface="+mn-ea"/>
                <a:cs typeface="+mn-cs"/>
              </a:defRPr>
            </a:lvl2pPr>
            <a:lvl3pPr marL="566738"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3pPr>
            <a:lvl4pPr marL="749300"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4pPr>
            <a:lvl5pPr marL="931863"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a:defRPr/>
            </a:pP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 = 10;</a:t>
            </a:r>
          </a:p>
          <a:p>
            <a:pPr>
              <a:defRPr/>
            </a:pP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b = 20;</a:t>
            </a:r>
          </a:p>
          <a:p>
            <a:pPr>
              <a:defRPr/>
            </a:pP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(a != b) </a:t>
            </a:r>
          </a:p>
          <a:p>
            <a:pPr>
              <a:defRPr/>
            </a:pPr>
            <a:r>
              <a:rPr lang="en-US" sz="1800" dirty="0">
                <a:solidFill>
                  <a:srgbClr val="000000"/>
                </a:solidFill>
                <a:latin typeface="Cascadia Mono" panose="020B0609020000020004" pitchFamily="49" charset="0"/>
              </a:rPr>
              <a:t>{</a:t>
            </a:r>
          </a:p>
          <a:p>
            <a:pPr>
              <a:defRPr/>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 es </a:t>
            </a:r>
            <a:r>
              <a:rPr lang="en-US" sz="1800" dirty="0" err="1">
                <a:solidFill>
                  <a:srgbClr val="A31515"/>
                </a:solidFill>
                <a:latin typeface="Cascadia Mono" panose="020B0609020000020004" pitchFamily="49" charset="0"/>
              </a:rPr>
              <a:t>diferente</a:t>
            </a:r>
            <a:r>
              <a:rPr lang="en-US" sz="1800" dirty="0">
                <a:solidFill>
                  <a:srgbClr val="A31515"/>
                </a:solidFill>
                <a:latin typeface="Cascadia Mono" panose="020B0609020000020004" pitchFamily="49" charset="0"/>
              </a:rPr>
              <a:t> a b"</a:t>
            </a:r>
            <a:r>
              <a:rPr lang="en-US" sz="1800" dirty="0">
                <a:solidFill>
                  <a:srgbClr val="000000"/>
                </a:solidFill>
                <a:latin typeface="Cascadia Mono" panose="020B0609020000020004" pitchFamily="49" charset="0"/>
              </a:rPr>
              <a:t>);</a:t>
            </a:r>
          </a:p>
          <a:p>
            <a:pPr>
              <a:defRPr/>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else</a:t>
            </a:r>
            <a:endParaRPr lang="en-US" sz="1800" dirty="0">
              <a:solidFill>
                <a:srgbClr val="000000"/>
              </a:solidFill>
              <a:latin typeface="Cascadia Mono" panose="020B0609020000020004" pitchFamily="49" charset="0"/>
            </a:endParaRPr>
          </a:p>
          <a:p>
            <a:pPr>
              <a:defRPr/>
            </a:pPr>
            <a:r>
              <a:rPr lang="en-US" sz="1800" dirty="0">
                <a:solidFill>
                  <a:srgbClr val="000000"/>
                </a:solidFill>
                <a:latin typeface="Cascadia Mono" panose="020B0609020000020004" pitchFamily="49" charset="0"/>
              </a:rPr>
              <a:t>{</a:t>
            </a:r>
          </a:p>
          <a:p>
            <a:pPr>
              <a:defRPr/>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"b no es </a:t>
            </a:r>
            <a:r>
              <a:rPr lang="en-US" sz="1800" dirty="0" err="1">
                <a:solidFill>
                  <a:srgbClr val="A31515"/>
                </a:solidFill>
                <a:latin typeface="Cascadia Mono" panose="020B0609020000020004" pitchFamily="49" charset="0"/>
              </a:rPr>
              <a:t>diferente</a:t>
            </a:r>
            <a:r>
              <a:rPr lang="en-US" sz="1800" dirty="0">
                <a:solidFill>
                  <a:srgbClr val="A31515"/>
                </a:solidFill>
                <a:latin typeface="Cascadia Mono" panose="020B0609020000020004" pitchFamily="49" charset="0"/>
              </a:rPr>
              <a:t> a  a"</a:t>
            </a:r>
            <a:r>
              <a:rPr lang="en-US" sz="1800" dirty="0">
                <a:solidFill>
                  <a:srgbClr val="000000"/>
                </a:solidFill>
                <a:latin typeface="Cascadia Mono" panose="020B0609020000020004" pitchFamily="49" charset="0"/>
              </a:rPr>
              <a:t>);</a:t>
            </a:r>
          </a:p>
          <a:p>
            <a:pPr>
              <a:defRPr/>
            </a:pPr>
            <a:r>
              <a:rPr lang="en-US" sz="1800" dirty="0">
                <a:solidFill>
                  <a:srgbClr val="000000"/>
                </a:solidFill>
                <a:latin typeface="Cascadia Mono" panose="020B0609020000020004" pitchFamily="49" charset="0"/>
              </a:rPr>
              <a:t>}</a:t>
            </a:r>
          </a:p>
          <a:p>
            <a:pPr>
              <a:defRPr/>
            </a:pPr>
            <a:r>
              <a:rPr lang="es-419" dirty="0">
                <a:solidFill>
                  <a:schemeClr val="bg1"/>
                </a:solidFill>
              </a:rPr>
              <a:t>Puedes usar estas condiciones para ejecutar diferentes acciones, para diferentes decisiones. Considera que a y b son dos variables con cierto valor</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9810" name="Date Placeholder 3">
            <a:extLst>
              <a:ext uri="{FF2B5EF4-FFF2-40B4-BE49-F238E27FC236}">
                <a16:creationId xmlns:a16="http://schemas.microsoft.com/office/drawing/2014/main" id="{733BAAFA-71E1-E236-994B-E1775DA638AF}"/>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809859D7-A194-45FE-92A6-F62C208E99AD}"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0DF0F272-C5AF-BBB1-3A6A-DB9AE1DD4CE9}"/>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8282CBB3-9FD2-8306-E9D4-DF59C5B71291}"/>
              </a:ext>
            </a:extLst>
          </p:cNvPr>
          <p:cNvSpPr>
            <a:spLocks noGrp="1"/>
          </p:cNvSpPr>
          <p:nvPr>
            <p:ph type="sldNum" sz="quarter" idx="12"/>
          </p:nvPr>
        </p:nvSpPr>
        <p:spPr/>
        <p:txBody>
          <a:bodyPr/>
          <a:lstStyle/>
          <a:p>
            <a:pPr>
              <a:defRPr/>
            </a:pPr>
            <a:fld id="{FE4C0D10-512F-4D4E-8E52-523F6A7D6860}" type="slidenum">
              <a:rPr lang="en-US" altLang="es-MX"/>
              <a:pPr>
                <a:defRPr/>
              </a:pPr>
              <a:t>97</a:t>
            </a:fld>
            <a:endParaRPr lang="en-US" altLang="es-MX"/>
          </a:p>
        </p:txBody>
      </p:sp>
      <p:sp>
        <p:nvSpPr>
          <p:cNvPr id="43010" name="Title 1">
            <a:extLst>
              <a:ext uri="{FF2B5EF4-FFF2-40B4-BE49-F238E27FC236}">
                <a16:creationId xmlns:a16="http://schemas.microsoft.com/office/drawing/2014/main" id="{B20FCE0C-634B-FA13-5CC5-B845554054FF}"/>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a:t>
            </a:r>
            <a:br>
              <a:rPr lang="es-ES_tradnl" altLang="es-MX" sz="1600" dirty="0">
                <a:solidFill>
                  <a:schemeClr val="bg1"/>
                </a:solidFill>
                <a:latin typeface="Arial" panose="020B0604020202020204" pitchFamily="34" charset="0"/>
                <a:cs typeface="Arial" panose="020B0604020202020204" pitchFamily="34" charset="0"/>
              </a:rPr>
            </a:br>
            <a:r>
              <a:rPr lang="es-MX" altLang="es-MX" sz="2800" dirty="0">
                <a:solidFill>
                  <a:schemeClr val="bg1"/>
                </a:solidFill>
                <a:latin typeface="Arial" panose="020B0604020202020204" pitchFamily="34" charset="0"/>
                <a:cs typeface="Arial" panose="020B0604020202020204" pitchFamily="34" charset="0"/>
              </a:rPr>
              <a:t> Las condiciones lógicas pueden ser comparaciones</a:t>
            </a:r>
            <a:endParaRPr lang="es-ES_tradnl" altLang="es-MX" sz="2800" dirty="0">
              <a:solidFill>
                <a:schemeClr val="bg1"/>
              </a:solidFill>
              <a:latin typeface="Arial" panose="020B0604020202020204" pitchFamily="34" charset="0"/>
              <a:cs typeface="Arial" panose="020B0604020202020204" pitchFamily="34" charset="0"/>
            </a:endParaRPr>
          </a:p>
        </p:txBody>
      </p:sp>
      <p:sp>
        <p:nvSpPr>
          <p:cNvPr id="4" name="Marcador de contenido 2">
            <a:extLst>
              <a:ext uri="{FF2B5EF4-FFF2-40B4-BE49-F238E27FC236}">
                <a16:creationId xmlns:a16="http://schemas.microsoft.com/office/drawing/2014/main" id="{D76A3B7C-BD95-9B7C-7051-BC3413B3F00C}"/>
              </a:ext>
            </a:extLst>
          </p:cNvPr>
          <p:cNvSpPr txBox="1">
            <a:spLocks/>
          </p:cNvSpPr>
          <p:nvPr/>
        </p:nvSpPr>
        <p:spPr>
          <a:xfrm>
            <a:off x="317500" y="1487488"/>
            <a:ext cx="7696200" cy="4351337"/>
          </a:xfrm>
          <a:prstGeom prst="rect">
            <a:avLst/>
          </a:prstGeom>
        </p:spPr>
        <p:txBody>
          <a:bodyPr>
            <a:normAutofit fontScale="92500"/>
          </a:bodyPr>
          <a:lstStyle>
            <a:lvl1pPr marL="90488" indent="-90488" algn="l" rtl="0" eaLnBrk="0" fontAlgn="base" hangingPunct="0">
              <a:lnSpc>
                <a:spcPct val="90000"/>
              </a:lnSpc>
              <a:spcBef>
                <a:spcPts val="1200"/>
              </a:spcBef>
              <a:spcAft>
                <a:spcPts val="200"/>
              </a:spcAft>
              <a:buClr>
                <a:srgbClr val="B5AE53"/>
              </a:buClr>
              <a:buSzPct val="100000"/>
              <a:buFont typeface="Calibri" panose="020F0502020204030204" pitchFamily="34" charset="0"/>
              <a:buChar char=" "/>
              <a:defRPr sz="2000" kern="1200">
                <a:solidFill>
                  <a:srgbClr val="FFFFFF"/>
                </a:solidFill>
                <a:latin typeface="+mn-lt"/>
                <a:ea typeface="+mn-ea"/>
                <a:cs typeface="+mn-cs"/>
              </a:defRPr>
            </a:lvl1pPr>
            <a:lvl2pPr marL="382588"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kern="1200">
                <a:solidFill>
                  <a:srgbClr val="FFFFFF"/>
                </a:solidFill>
                <a:latin typeface="+mn-lt"/>
                <a:ea typeface="+mn-ea"/>
                <a:cs typeface="+mn-cs"/>
              </a:defRPr>
            </a:lvl2pPr>
            <a:lvl3pPr marL="566738"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3pPr>
            <a:lvl4pPr marL="749300"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4pPr>
            <a:lvl5pPr marL="931863" indent="-182563" algn="l" rtl="0" eaLnBrk="0" fontAlgn="base" hangingPunct="0">
              <a:lnSpc>
                <a:spcPct val="90000"/>
              </a:lnSpc>
              <a:spcBef>
                <a:spcPts val="200"/>
              </a:spcBef>
              <a:spcAft>
                <a:spcPts val="400"/>
              </a:spcAft>
              <a:buClr>
                <a:srgbClr val="B5AE53"/>
              </a:buClr>
              <a:buFont typeface="Calibri" panose="020F0502020204030204" pitchFamily="34" charset="0"/>
              <a:buChar char="◦"/>
              <a:defRPr sz="1400" kern="1200">
                <a:solidFill>
                  <a:srgbClr val="FFFFFF"/>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a:defRPr/>
            </a:pP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 = 10;</a:t>
            </a:r>
          </a:p>
          <a:p>
            <a:pPr>
              <a:defRPr/>
            </a:pP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b = 20;</a:t>
            </a:r>
          </a:p>
          <a:p>
            <a:pPr>
              <a:defRPr/>
            </a:pP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(a == b) </a:t>
            </a:r>
          </a:p>
          <a:p>
            <a:pPr>
              <a:defRPr/>
            </a:pPr>
            <a:r>
              <a:rPr lang="en-US" sz="1800" dirty="0">
                <a:solidFill>
                  <a:srgbClr val="000000"/>
                </a:solidFill>
                <a:latin typeface="Cascadia Mono" panose="020B0609020000020004" pitchFamily="49" charset="0"/>
              </a:rPr>
              <a:t>{</a:t>
            </a:r>
          </a:p>
          <a:p>
            <a:pPr>
              <a:defRPr/>
            </a:pP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Console.WriteLine</a:t>
            </a:r>
            <a:r>
              <a:rPr lang="es-ES" sz="1800" dirty="0">
                <a:solidFill>
                  <a:srgbClr val="000000"/>
                </a:solidFill>
                <a:latin typeface="Cascadia Mono" panose="020B0609020000020004" pitchFamily="49" charset="0"/>
              </a:rPr>
              <a:t>(</a:t>
            </a:r>
            <a:r>
              <a:rPr lang="es-ES" sz="1800" dirty="0">
                <a:solidFill>
                  <a:srgbClr val="A31515"/>
                </a:solidFill>
                <a:latin typeface="Cascadia Mono" panose="020B0609020000020004" pitchFamily="49" charset="0"/>
              </a:rPr>
              <a:t>"a es igual a b"</a:t>
            </a:r>
            <a:r>
              <a:rPr lang="es-ES" sz="1800" dirty="0">
                <a:solidFill>
                  <a:srgbClr val="000000"/>
                </a:solidFill>
                <a:latin typeface="Cascadia Mono" panose="020B0609020000020004" pitchFamily="49" charset="0"/>
              </a:rPr>
              <a:t>);</a:t>
            </a:r>
          </a:p>
          <a:p>
            <a:pPr>
              <a:defRPr/>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else</a:t>
            </a:r>
            <a:endParaRPr lang="en-US" sz="1800" dirty="0">
              <a:solidFill>
                <a:srgbClr val="000000"/>
              </a:solidFill>
              <a:latin typeface="Cascadia Mono" panose="020B0609020000020004" pitchFamily="49" charset="0"/>
            </a:endParaRPr>
          </a:p>
          <a:p>
            <a:pPr>
              <a:defRPr/>
            </a:pPr>
            <a:r>
              <a:rPr lang="en-US" sz="1800" dirty="0">
                <a:solidFill>
                  <a:srgbClr val="000000"/>
                </a:solidFill>
                <a:latin typeface="Cascadia Mono" panose="020B0609020000020004" pitchFamily="49" charset="0"/>
              </a:rPr>
              <a:t>{</a:t>
            </a:r>
          </a:p>
          <a:p>
            <a:pPr>
              <a:defRPr/>
            </a:pPr>
            <a:r>
              <a:rPr lang="es-ES" sz="1800" dirty="0">
                <a:solidFill>
                  <a:srgbClr val="000000"/>
                </a:solidFill>
                <a:latin typeface="Cascadia Mono" panose="020B0609020000020004" pitchFamily="49" charset="0"/>
              </a:rPr>
              <a:t>    </a:t>
            </a:r>
            <a:r>
              <a:rPr lang="es-ES" sz="1800" dirty="0" err="1">
                <a:solidFill>
                  <a:srgbClr val="000000"/>
                </a:solidFill>
                <a:latin typeface="Cascadia Mono" panose="020B0609020000020004" pitchFamily="49" charset="0"/>
              </a:rPr>
              <a:t>Console.WriteLine</a:t>
            </a:r>
            <a:r>
              <a:rPr lang="es-ES" sz="1800" dirty="0">
                <a:solidFill>
                  <a:srgbClr val="000000"/>
                </a:solidFill>
                <a:latin typeface="Cascadia Mono" panose="020B0609020000020004" pitchFamily="49" charset="0"/>
              </a:rPr>
              <a:t>(</a:t>
            </a:r>
            <a:r>
              <a:rPr lang="es-ES" sz="1800" dirty="0">
                <a:solidFill>
                  <a:srgbClr val="A31515"/>
                </a:solidFill>
                <a:latin typeface="Cascadia Mono" panose="020B0609020000020004" pitchFamily="49" charset="0"/>
              </a:rPr>
              <a:t>"b no es igual a  a"</a:t>
            </a:r>
            <a:r>
              <a:rPr lang="es-ES" sz="1800" dirty="0">
                <a:solidFill>
                  <a:srgbClr val="000000"/>
                </a:solidFill>
                <a:latin typeface="Cascadia Mono" panose="020B0609020000020004" pitchFamily="49" charset="0"/>
              </a:rPr>
              <a:t>);</a:t>
            </a:r>
          </a:p>
          <a:p>
            <a:pPr>
              <a:defRPr/>
            </a:pPr>
            <a:r>
              <a:rPr lang="en-US" sz="1800" dirty="0">
                <a:solidFill>
                  <a:srgbClr val="000000"/>
                </a:solidFill>
                <a:latin typeface="Cascadia Mono" panose="020B0609020000020004" pitchFamily="49" charset="0"/>
              </a:rPr>
              <a:t>}</a:t>
            </a:r>
          </a:p>
          <a:p>
            <a:pPr>
              <a:defRPr/>
            </a:pPr>
            <a:r>
              <a:rPr lang="es-419" dirty="0">
                <a:solidFill>
                  <a:schemeClr val="bg1"/>
                </a:solidFill>
              </a:rPr>
              <a:t>Puedes usar estas condiciones para ejecutar diferentes acciones, para diferentes decisiones. Considera que a y b son dos variables con cierto valor</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0834" name="Date Placeholder 3">
            <a:extLst>
              <a:ext uri="{FF2B5EF4-FFF2-40B4-BE49-F238E27FC236}">
                <a16:creationId xmlns:a16="http://schemas.microsoft.com/office/drawing/2014/main" id="{50670DF0-75D6-5DF5-AB49-036363D1AADA}"/>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156C5B2F-ADFC-415A-9D9A-C87DC233713D}"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BDB29DB4-ECEB-CED5-DDA9-66398E6782F1}"/>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C5F27E0F-C086-6B64-30B5-88BD47E9A5A8}"/>
              </a:ext>
            </a:extLst>
          </p:cNvPr>
          <p:cNvSpPr>
            <a:spLocks noGrp="1"/>
          </p:cNvSpPr>
          <p:nvPr>
            <p:ph type="sldNum" sz="quarter" idx="12"/>
          </p:nvPr>
        </p:nvSpPr>
        <p:spPr/>
        <p:txBody>
          <a:bodyPr/>
          <a:lstStyle/>
          <a:p>
            <a:pPr>
              <a:defRPr/>
            </a:pPr>
            <a:fld id="{57199E08-50AA-416F-84BC-03CBB9CB4FEB}" type="slidenum">
              <a:rPr lang="en-US" altLang="es-MX"/>
              <a:pPr>
                <a:defRPr/>
              </a:pPr>
              <a:t>98</a:t>
            </a:fld>
            <a:endParaRPr lang="en-US" altLang="es-MX"/>
          </a:p>
        </p:txBody>
      </p:sp>
      <p:sp>
        <p:nvSpPr>
          <p:cNvPr id="43010" name="Title 1">
            <a:extLst>
              <a:ext uri="{FF2B5EF4-FFF2-40B4-BE49-F238E27FC236}">
                <a16:creationId xmlns:a16="http://schemas.microsoft.com/office/drawing/2014/main" id="{F8D49147-F2DB-6CB5-2894-350DB442D550}"/>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a:t>
            </a:r>
            <a:br>
              <a:rPr lang="es-ES_tradnl" altLang="es-MX" sz="1600" dirty="0">
                <a:solidFill>
                  <a:schemeClr val="bg1"/>
                </a:solidFill>
                <a:latin typeface="Arial" panose="020B0604020202020204" pitchFamily="34" charset="0"/>
                <a:cs typeface="Arial" panose="020B0604020202020204" pitchFamily="34" charset="0"/>
              </a:rPr>
            </a:br>
            <a:r>
              <a:rPr lang="es-MX" altLang="es-MX" sz="2800" dirty="0">
                <a:solidFill>
                  <a:schemeClr val="bg1"/>
                </a:solidFill>
                <a:latin typeface="Arial" panose="020B0604020202020204" pitchFamily="34" charset="0"/>
                <a:cs typeface="Arial" panose="020B0604020202020204" pitchFamily="34" charset="0"/>
              </a:rPr>
              <a:t> </a:t>
            </a:r>
            <a:r>
              <a:rPr lang="es-MX" altLang="es-MX" sz="2800" dirty="0" err="1">
                <a:solidFill>
                  <a:schemeClr val="bg1"/>
                </a:solidFill>
                <a:latin typeface="Arial" panose="020B0604020202020204" pitchFamily="34" charset="0"/>
                <a:cs typeface="Arial" panose="020B0604020202020204" pitchFamily="34" charset="0"/>
              </a:rPr>
              <a:t>if</a:t>
            </a:r>
            <a:r>
              <a:rPr lang="es-MX" altLang="es-MX" sz="2800" dirty="0">
                <a:solidFill>
                  <a:schemeClr val="bg1"/>
                </a:solidFill>
                <a:latin typeface="Arial" panose="020B0604020202020204" pitchFamily="34" charset="0"/>
                <a:cs typeface="Arial" panose="020B0604020202020204" pitchFamily="34" charset="0"/>
              </a:rPr>
              <a:t> necesita condiciones</a:t>
            </a:r>
            <a:endParaRPr lang="es-ES_tradnl" altLang="es-MX" sz="2800" dirty="0">
              <a:solidFill>
                <a:schemeClr val="bg1"/>
              </a:solidFill>
              <a:latin typeface="Arial" panose="020B0604020202020204" pitchFamily="34" charset="0"/>
              <a:cs typeface="Arial" panose="020B0604020202020204" pitchFamily="34" charset="0"/>
            </a:endParaRPr>
          </a:p>
        </p:txBody>
      </p:sp>
      <p:sp>
        <p:nvSpPr>
          <p:cNvPr id="120838" name="Marcador de contenido 2">
            <a:extLst>
              <a:ext uri="{FF2B5EF4-FFF2-40B4-BE49-F238E27FC236}">
                <a16:creationId xmlns:a16="http://schemas.microsoft.com/office/drawing/2014/main" id="{2ACD7BF9-D986-7858-805C-F32E37CA2E37}"/>
              </a:ext>
            </a:extLst>
          </p:cNvPr>
          <p:cNvSpPr txBox="1">
            <a:spLocks noChangeArrowheads="1"/>
          </p:cNvSpPr>
          <p:nvPr/>
        </p:nvSpPr>
        <p:spPr bwMode="auto">
          <a:xfrm>
            <a:off x="317500" y="1487488"/>
            <a:ext cx="8199438" cy="317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lnSpc>
                <a:spcPct val="90000"/>
              </a:lnSpc>
              <a:spcBef>
                <a:spcPts val="1200"/>
              </a:spcBef>
              <a:spcAft>
                <a:spcPts val="200"/>
              </a:spcAft>
              <a:buClr>
                <a:srgbClr val="B5AE53"/>
              </a:buClr>
              <a:buSzPct val="100000"/>
              <a:buFont typeface="Calibri" panose="020F0502020204030204" pitchFamily="34" charset="0"/>
              <a:buChar char=" "/>
              <a:defRPr sz="2000">
                <a:solidFill>
                  <a:srgbClr val="FFFFFF"/>
                </a:solidFill>
                <a:latin typeface="Calibri" panose="020F0502020204030204" pitchFamily="34" charset="0"/>
              </a:defRPr>
            </a:lvl1pPr>
            <a:lvl2pPr marL="382588" indent="-182563">
              <a:lnSpc>
                <a:spcPct val="90000"/>
              </a:lnSpc>
              <a:spcBef>
                <a:spcPts val="200"/>
              </a:spcBef>
              <a:spcAft>
                <a:spcPts val="400"/>
              </a:spcAft>
              <a:buClr>
                <a:srgbClr val="B5AE53"/>
              </a:buClr>
              <a:buFont typeface="Calibri" panose="020F0502020204030204" pitchFamily="34" charset="0"/>
              <a:buChar char="◦"/>
              <a:defRPr>
                <a:solidFill>
                  <a:srgbClr val="FFFFFF"/>
                </a:solidFill>
                <a:latin typeface="Calibri" panose="020F0502020204030204" pitchFamily="34" charset="0"/>
              </a:defRPr>
            </a:lvl2pPr>
            <a:lvl3pPr marL="566738"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3pPr>
            <a:lvl4pPr marL="749300"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4pPr>
            <a:lvl5pPr marL="931863"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9pPr>
          </a:lstStyle>
          <a:p>
            <a:r>
              <a:rPr lang="es-419" altLang="en-US">
                <a:solidFill>
                  <a:schemeClr val="bg1"/>
                </a:solidFill>
              </a:rPr>
              <a:t>Usar </a:t>
            </a:r>
            <a:r>
              <a:rPr lang="es-419" altLang="en-US" b="1">
                <a:solidFill>
                  <a:schemeClr val="accent1"/>
                </a:solidFill>
              </a:rPr>
              <a:t>if </a:t>
            </a:r>
            <a:r>
              <a:rPr lang="es-419" altLang="en-US">
                <a:solidFill>
                  <a:schemeClr val="bg1"/>
                </a:solidFill>
              </a:rPr>
              <a:t>para ejecutar un bloque de código en caso de que la condición sea verdad.</a:t>
            </a:r>
          </a:p>
          <a:p>
            <a:endParaRPr lang="es-419" altLang="en-US">
              <a:solidFill>
                <a:schemeClr val="bg1"/>
              </a:solidFill>
            </a:endParaRPr>
          </a:p>
          <a:p>
            <a:endParaRPr lang="es-419" altLang="en-US">
              <a:solidFill>
                <a:schemeClr val="bg1"/>
              </a:solidFill>
            </a:endParaRPr>
          </a:p>
          <a:p>
            <a:endParaRPr lang="es-419" altLang="en-US">
              <a:solidFill>
                <a:schemeClr val="bg1"/>
              </a:solidFill>
            </a:endParaRPr>
          </a:p>
          <a:p>
            <a:r>
              <a:rPr lang="es-419" altLang="en-US">
                <a:solidFill>
                  <a:schemeClr val="bg1"/>
                </a:solidFill>
              </a:rPr>
              <a:t>Usar </a:t>
            </a:r>
            <a:r>
              <a:rPr lang="es-419" altLang="en-US" b="1">
                <a:solidFill>
                  <a:schemeClr val="accent1"/>
                </a:solidFill>
              </a:rPr>
              <a:t>else</a:t>
            </a:r>
            <a:r>
              <a:rPr lang="es-419" altLang="en-US">
                <a:solidFill>
                  <a:schemeClr val="bg1"/>
                </a:solidFill>
              </a:rPr>
              <a:t> para ejecutar un bloque de código en caso de que la condición sea falsa.</a:t>
            </a:r>
          </a:p>
          <a:p>
            <a:endParaRPr lang="es-419" altLang="en-US">
              <a:solidFill>
                <a:schemeClr val="bg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1858" name="Date Placeholder 3">
            <a:extLst>
              <a:ext uri="{FF2B5EF4-FFF2-40B4-BE49-F238E27FC236}">
                <a16:creationId xmlns:a16="http://schemas.microsoft.com/office/drawing/2014/main" id="{39E2A2E2-60EA-8DE5-E413-250BA9E39D7E}"/>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D0F279C8-9C13-4079-9975-4CB670A0CAA4}" type="datetime1">
              <a:rPr lang="en-US" altLang="en-US" smtClean="0">
                <a:solidFill>
                  <a:srgbClr val="FFFFFF"/>
                </a:solidFill>
              </a:rPr>
              <a:pPr/>
              <a:t>9/18/2024</a:t>
            </a:fld>
            <a:endParaRPr lang="en-US" altLang="en-US">
              <a:solidFill>
                <a:srgbClr val="FFFFFF"/>
              </a:solidFill>
            </a:endParaRPr>
          </a:p>
        </p:txBody>
      </p:sp>
      <p:sp>
        <p:nvSpPr>
          <p:cNvPr id="43012" name="Footer Placeholder 1">
            <a:extLst>
              <a:ext uri="{FF2B5EF4-FFF2-40B4-BE49-F238E27FC236}">
                <a16:creationId xmlns:a16="http://schemas.microsoft.com/office/drawing/2014/main" id="{3A6C8DB2-EEAC-BCD2-95AA-6A658C5CA4E9}"/>
              </a:ext>
            </a:extLst>
          </p:cNvPr>
          <p:cNvSpPr>
            <a:spLocks noGrp="1"/>
          </p:cNvSpPr>
          <p:nvPr>
            <p:ph type="ftr" sz="quarter" idx="11"/>
          </p:nvPr>
        </p:nvSpPr>
        <p:spPr bwMode="auto"/>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lang="en-US" altLang="es-MX" sz="1200">
                <a:solidFill>
                  <a:srgbClr val="898989"/>
                </a:solidFill>
              </a:rPr>
              <a:t>Fundamentos de Programación</a:t>
            </a:r>
          </a:p>
        </p:txBody>
      </p:sp>
      <p:sp>
        <p:nvSpPr>
          <p:cNvPr id="2" name="Marcador de número de diapositiva 1">
            <a:extLst>
              <a:ext uri="{FF2B5EF4-FFF2-40B4-BE49-F238E27FC236}">
                <a16:creationId xmlns:a16="http://schemas.microsoft.com/office/drawing/2014/main" id="{F210620A-7AB8-EBA9-A30F-8E47A7860ABD}"/>
              </a:ext>
            </a:extLst>
          </p:cNvPr>
          <p:cNvSpPr>
            <a:spLocks noGrp="1"/>
          </p:cNvSpPr>
          <p:nvPr>
            <p:ph type="sldNum" sz="quarter" idx="12"/>
          </p:nvPr>
        </p:nvSpPr>
        <p:spPr/>
        <p:txBody>
          <a:bodyPr/>
          <a:lstStyle/>
          <a:p>
            <a:pPr>
              <a:defRPr/>
            </a:pPr>
            <a:fld id="{96C4F2C0-B6C1-4EE5-A2DB-F88BB0AB0180}" type="slidenum">
              <a:rPr lang="en-US" altLang="es-MX"/>
              <a:pPr>
                <a:defRPr/>
              </a:pPr>
              <a:t>99</a:t>
            </a:fld>
            <a:endParaRPr lang="en-US" altLang="es-MX"/>
          </a:p>
        </p:txBody>
      </p:sp>
      <p:sp>
        <p:nvSpPr>
          <p:cNvPr id="43010" name="Title 1">
            <a:extLst>
              <a:ext uri="{FF2B5EF4-FFF2-40B4-BE49-F238E27FC236}">
                <a16:creationId xmlns:a16="http://schemas.microsoft.com/office/drawing/2014/main" id="{6F603AAD-52F0-0255-36A2-910F51EBC4C7}"/>
              </a:ext>
            </a:extLst>
          </p:cNvPr>
          <p:cNvSpPr>
            <a:spLocks noGrp="1"/>
          </p:cNvSpPr>
          <p:nvPr>
            <p:ph type="title" idx="4294967295"/>
          </p:nvPr>
        </p:nvSpPr>
        <p:spPr>
          <a:xfrm>
            <a:off x="0" y="287338"/>
            <a:ext cx="9144000" cy="557212"/>
          </a:xfrm>
        </p:spPr>
        <p:txBody>
          <a:bodyPr>
            <a:normAutofit fontScale="90000"/>
          </a:bodyPr>
          <a:lstStyle/>
          <a:p>
            <a:pPr algn="ctr" eaLnBrk="1" fontAlgn="auto" hangingPunct="1">
              <a:spcAft>
                <a:spcPts val="0"/>
              </a:spcAft>
              <a:defRPr/>
            </a:pPr>
            <a:r>
              <a:rPr lang="es-ES_tradnl" altLang="es-MX" sz="1600" dirty="0">
                <a:solidFill>
                  <a:schemeClr val="bg1"/>
                </a:solidFill>
                <a:latin typeface="Arial" panose="020B0604020202020204" pitchFamily="34" charset="0"/>
                <a:cs typeface="Arial" panose="020B0604020202020204" pitchFamily="34" charset="0"/>
              </a:rPr>
              <a:t>Concepto Básico</a:t>
            </a:r>
            <a:br>
              <a:rPr lang="es-ES_tradnl" altLang="es-MX" sz="1600" dirty="0">
                <a:solidFill>
                  <a:schemeClr val="bg1"/>
                </a:solidFill>
                <a:latin typeface="Arial" panose="020B0604020202020204" pitchFamily="34" charset="0"/>
                <a:cs typeface="Arial" panose="020B0604020202020204" pitchFamily="34" charset="0"/>
              </a:rPr>
            </a:br>
            <a:r>
              <a:rPr lang="es-419" sz="2800" dirty="0">
                <a:solidFill>
                  <a:schemeClr val="bg1"/>
                </a:solidFill>
              </a:rPr>
              <a:t>Como ingresar un </a:t>
            </a:r>
            <a:r>
              <a:rPr lang="es-419" sz="2800" dirty="0" err="1">
                <a:solidFill>
                  <a:schemeClr val="bg1"/>
                </a:solidFill>
              </a:rPr>
              <a:t>String</a:t>
            </a:r>
            <a:r>
              <a:rPr lang="es-419" sz="2800" dirty="0">
                <a:solidFill>
                  <a:schemeClr val="bg1"/>
                </a:solidFill>
              </a:rPr>
              <a:t> del teclado</a:t>
            </a:r>
            <a:endParaRPr lang="es-ES_tradnl" altLang="es-MX" sz="2800" dirty="0">
              <a:solidFill>
                <a:schemeClr val="bg1"/>
              </a:solidFill>
              <a:latin typeface="Arial" panose="020B0604020202020204" pitchFamily="34" charset="0"/>
              <a:cs typeface="Arial" panose="020B0604020202020204" pitchFamily="34" charset="0"/>
            </a:endParaRPr>
          </a:p>
        </p:txBody>
      </p:sp>
      <p:sp>
        <p:nvSpPr>
          <p:cNvPr id="121862" name="Marcador de contenido 2">
            <a:extLst>
              <a:ext uri="{FF2B5EF4-FFF2-40B4-BE49-F238E27FC236}">
                <a16:creationId xmlns:a16="http://schemas.microsoft.com/office/drawing/2014/main" id="{05FF62AC-6F3E-960E-3021-0B29A0CDB7EC}"/>
              </a:ext>
            </a:extLst>
          </p:cNvPr>
          <p:cNvSpPr txBox="1">
            <a:spLocks noChangeArrowheads="1"/>
          </p:cNvSpPr>
          <p:nvPr/>
        </p:nvSpPr>
        <p:spPr bwMode="auto">
          <a:xfrm>
            <a:off x="317500" y="1082675"/>
            <a:ext cx="8199438" cy="43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lnSpc>
                <a:spcPct val="90000"/>
              </a:lnSpc>
              <a:spcBef>
                <a:spcPts val="1200"/>
              </a:spcBef>
              <a:spcAft>
                <a:spcPts val="200"/>
              </a:spcAft>
              <a:buClr>
                <a:srgbClr val="B5AE53"/>
              </a:buClr>
              <a:buSzPct val="100000"/>
              <a:buFont typeface="Calibri" panose="020F0502020204030204" pitchFamily="34" charset="0"/>
              <a:buChar char=" "/>
              <a:defRPr sz="2000">
                <a:solidFill>
                  <a:srgbClr val="FFFFFF"/>
                </a:solidFill>
                <a:latin typeface="Calibri" panose="020F0502020204030204" pitchFamily="34" charset="0"/>
              </a:defRPr>
            </a:lvl1pPr>
            <a:lvl2pPr marL="382588" indent="-182563">
              <a:lnSpc>
                <a:spcPct val="90000"/>
              </a:lnSpc>
              <a:spcBef>
                <a:spcPts val="200"/>
              </a:spcBef>
              <a:spcAft>
                <a:spcPts val="400"/>
              </a:spcAft>
              <a:buClr>
                <a:srgbClr val="B5AE53"/>
              </a:buClr>
              <a:buFont typeface="Calibri" panose="020F0502020204030204" pitchFamily="34" charset="0"/>
              <a:buChar char="◦"/>
              <a:defRPr>
                <a:solidFill>
                  <a:srgbClr val="FFFFFF"/>
                </a:solidFill>
                <a:latin typeface="Calibri" panose="020F0502020204030204" pitchFamily="34" charset="0"/>
              </a:defRPr>
            </a:lvl2pPr>
            <a:lvl3pPr marL="566738"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3pPr>
            <a:lvl4pPr marL="749300"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4pPr>
            <a:lvl5pPr marL="931863" indent="-182563">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rgbClr val="B5AE53"/>
              </a:buClr>
              <a:buFont typeface="Calibri" panose="020F0502020204030204" pitchFamily="34" charset="0"/>
              <a:buChar char="◦"/>
              <a:defRPr sz="1400">
                <a:solidFill>
                  <a:srgbClr val="FFFFFF"/>
                </a:solidFill>
                <a:latin typeface="Calibri" panose="020F0502020204030204" pitchFamily="34" charset="0"/>
              </a:defRPr>
            </a:lvl9pPr>
          </a:lstStyle>
          <a:p>
            <a:r>
              <a:rPr lang="es-419" altLang="en-US">
                <a:solidFill>
                  <a:schemeClr val="bg1"/>
                </a:solidFill>
              </a:rPr>
              <a:t>Para ingresar un string (texto); se usa el m</a:t>
            </a:r>
            <a:r>
              <a:rPr lang="es-MX" altLang="en-US">
                <a:solidFill>
                  <a:schemeClr val="bg1"/>
                </a:solidFill>
              </a:rPr>
              <a:t>étodo :</a:t>
            </a:r>
          </a:p>
          <a:p>
            <a:pPr algn="ctr"/>
            <a:r>
              <a:rPr lang="es-MX" altLang="en-US">
                <a:solidFill>
                  <a:schemeClr val="bg1"/>
                </a:solidFill>
              </a:rPr>
              <a:t>Console.ReadLine();</a:t>
            </a:r>
          </a:p>
          <a:p>
            <a:r>
              <a:rPr lang="es-MX" altLang="en-US">
                <a:solidFill>
                  <a:schemeClr val="bg1"/>
                </a:solidFill>
              </a:rPr>
              <a:t>Es una entrada estándar que lee una línea completa, que se activa hasta que el usuario teclea “Enter” o “Retorno”. Leyendo toda la línea de texto.</a:t>
            </a:r>
          </a:p>
          <a:p>
            <a:r>
              <a:rPr lang="es-MX" altLang="en-US">
                <a:solidFill>
                  <a:schemeClr val="bg1"/>
                </a:solidFill>
              </a:rPr>
              <a:t>Ejemplo :</a:t>
            </a:r>
          </a:p>
          <a:p>
            <a:r>
              <a:rPr lang="en-US" altLang="en-US" sz="1800">
                <a:solidFill>
                  <a:srgbClr val="0000FF"/>
                </a:solidFill>
                <a:latin typeface="Cascadia Mono" panose="020B0609020000020004" pitchFamily="49" charset="0"/>
              </a:rPr>
              <a:t>string</a:t>
            </a:r>
            <a:r>
              <a:rPr lang="en-US" altLang="en-US" sz="1800">
                <a:solidFill>
                  <a:srgbClr val="000000"/>
                </a:solidFill>
                <a:latin typeface="Cascadia Mono" panose="020B0609020000020004" pitchFamily="49" charset="0"/>
              </a:rPr>
              <a:t> nombre = </a:t>
            </a:r>
            <a:r>
              <a:rPr lang="en-US" altLang="en-US" sz="1800">
                <a:solidFill>
                  <a:srgbClr val="A31515"/>
                </a:solidFill>
                <a:latin typeface="Cascadia Mono" panose="020B0609020000020004" pitchFamily="49" charset="0"/>
              </a:rPr>
              <a:t>""</a:t>
            </a:r>
            <a:r>
              <a:rPr lang="en-US" altLang="en-US" sz="1800">
                <a:solidFill>
                  <a:srgbClr val="000000"/>
                </a:solidFill>
                <a:latin typeface="Cascadia Mono" panose="020B0609020000020004" pitchFamily="49" charset="0"/>
              </a:rPr>
              <a:t>;</a:t>
            </a:r>
          </a:p>
          <a:p>
            <a:endParaRPr lang="en-US" altLang="en-US" sz="1800">
              <a:solidFill>
                <a:srgbClr val="000000"/>
              </a:solidFill>
              <a:latin typeface="Cascadia Mono" panose="020B0609020000020004" pitchFamily="49" charset="0"/>
            </a:endParaRPr>
          </a:p>
          <a:p>
            <a:r>
              <a:rPr lang="fr-FR" altLang="en-US" sz="1800">
                <a:solidFill>
                  <a:srgbClr val="000000"/>
                </a:solidFill>
                <a:latin typeface="Cascadia Mono" panose="020B0609020000020004" pitchFamily="49" charset="0"/>
              </a:rPr>
              <a:t>Console.WriteLine(</a:t>
            </a:r>
            <a:r>
              <a:rPr lang="fr-FR" altLang="en-US" sz="1800">
                <a:solidFill>
                  <a:srgbClr val="A31515"/>
                </a:solidFill>
                <a:latin typeface="Cascadia Mono" panose="020B0609020000020004" pitchFamily="49" charset="0"/>
              </a:rPr>
              <a:t>"Dame tu nombre : "</a:t>
            </a:r>
            <a:r>
              <a:rPr lang="fr-FR" altLang="en-US" sz="1800">
                <a:solidFill>
                  <a:srgbClr val="000000"/>
                </a:solidFill>
                <a:latin typeface="Cascadia Mono" panose="020B0609020000020004" pitchFamily="49" charset="0"/>
              </a:rPr>
              <a:t>);</a:t>
            </a:r>
          </a:p>
          <a:p>
            <a:r>
              <a:rPr lang="en-US" altLang="en-US" sz="1800">
                <a:solidFill>
                  <a:srgbClr val="000000"/>
                </a:solidFill>
                <a:latin typeface="Cascadia Mono" panose="020B0609020000020004" pitchFamily="49" charset="0"/>
              </a:rPr>
              <a:t>nombre = Console.ReadLine();</a:t>
            </a:r>
          </a:p>
          <a:p>
            <a:r>
              <a:rPr lang="fr-FR" altLang="en-US" sz="1800">
                <a:solidFill>
                  <a:srgbClr val="000000"/>
                </a:solidFill>
                <a:latin typeface="Cascadia Mono" panose="020B0609020000020004" pitchFamily="49" charset="0"/>
              </a:rPr>
              <a:t>Console.WriteLine(</a:t>
            </a:r>
            <a:r>
              <a:rPr lang="fr-FR" altLang="en-US" sz="1800">
                <a:solidFill>
                  <a:srgbClr val="A31515"/>
                </a:solidFill>
                <a:latin typeface="Cascadia Mono" panose="020B0609020000020004" pitchFamily="49" charset="0"/>
              </a:rPr>
              <a:t>"Tu nombre es : "</a:t>
            </a:r>
            <a:r>
              <a:rPr lang="fr-FR" altLang="en-US" sz="1800">
                <a:solidFill>
                  <a:srgbClr val="000000"/>
                </a:solidFill>
                <a:latin typeface="Cascadia Mono" panose="020B0609020000020004" pitchFamily="49" charset="0"/>
              </a:rPr>
              <a:t>+nombre);</a:t>
            </a:r>
            <a:endParaRPr lang="es-MX" altLang="en-US">
              <a:solidFill>
                <a:schemeClr val="bg1"/>
              </a:solidFill>
            </a:endParaRPr>
          </a:p>
          <a:p>
            <a:endParaRPr lang="es-419" altLang="en-US">
              <a:solidFill>
                <a:schemeClr val="bg1"/>
              </a:solidFill>
            </a:endParaRPr>
          </a:p>
          <a:p>
            <a:endParaRPr lang="es-419" altLang="en-US">
              <a:solidFill>
                <a:schemeClr val="bg1"/>
              </a:solidFill>
            </a:endParaRPr>
          </a:p>
        </p:txBody>
      </p:sp>
    </p:spTree>
  </p:cSld>
  <p:clrMapOvr>
    <a:masterClrMapping/>
  </p:clrMapOvr>
</p:sld>
</file>

<file path=ppt/theme/theme1.xml><?xml version="1.0" encoding="utf-8"?>
<a:theme xmlns:a="http://schemas.openxmlformats.org/drawingml/2006/main" name="2_Retrospección">
  <a:themeElements>
    <a:clrScheme name="Retrospección">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2.xml><?xml version="1.0" encoding="utf-8"?>
<a:theme xmlns:a="http://schemas.openxmlformats.org/drawingml/2006/main" name="Retrospección">
  <a:themeElements>
    <a:clrScheme name="Retrospección">
      <a:dk1>
        <a:srgbClr val="000000"/>
      </a:dk1>
      <a:lt1>
        <a:srgbClr val="FFFFFF"/>
      </a:lt1>
      <a:dk2>
        <a:srgbClr val="46464A"/>
      </a:dk2>
      <a:lt2>
        <a:srgbClr val="D1D9E1"/>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BAB94BD4-5D6D-4148-AB57-A4CCF1FD4E0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66628</TotalTime>
  <Words>6945</Words>
  <Application>Microsoft Office PowerPoint</Application>
  <PresentationFormat>Presentación en pantalla (4:3)</PresentationFormat>
  <Paragraphs>1238</Paragraphs>
  <Slides>137</Slides>
  <Notes>2</Notes>
  <HiddenSlides>0</HiddenSlides>
  <MMClips>0</MMClips>
  <ScaleCrop>false</ScaleCrop>
  <HeadingPairs>
    <vt:vector size="6" baseType="variant">
      <vt:variant>
        <vt:lpstr>Fuentes usadas</vt:lpstr>
      </vt:variant>
      <vt:variant>
        <vt:i4>10</vt:i4>
      </vt:variant>
      <vt:variant>
        <vt:lpstr>Tema</vt:lpstr>
      </vt:variant>
      <vt:variant>
        <vt:i4>2</vt:i4>
      </vt:variant>
      <vt:variant>
        <vt:lpstr>Títulos de diapositiva</vt:lpstr>
      </vt:variant>
      <vt:variant>
        <vt:i4>137</vt:i4>
      </vt:variant>
    </vt:vector>
  </HeadingPairs>
  <TitlesOfParts>
    <vt:vector size="149" baseType="lpstr">
      <vt:lpstr>Calibri</vt:lpstr>
      <vt:lpstr>Arial</vt:lpstr>
      <vt:lpstr>Calibri Light</vt:lpstr>
      <vt:lpstr>MS PGothic</vt:lpstr>
      <vt:lpstr>Lato</vt:lpstr>
      <vt:lpstr>Cascadia Mono</vt:lpstr>
      <vt:lpstr>Wingdings</vt:lpstr>
      <vt:lpstr>SimSun</vt:lpstr>
      <vt:lpstr>Arial Narrow</vt:lpstr>
      <vt:lpstr>Times New Roman</vt:lpstr>
      <vt:lpstr>2_Retrospección</vt:lpstr>
      <vt:lpstr>Retrospección</vt:lpstr>
      <vt:lpstr>DAA05A Fundamentos de Programación</vt:lpstr>
      <vt:lpstr>Prerrequisitos</vt:lpstr>
      <vt:lpstr>Bibliografía</vt:lpstr>
      <vt:lpstr>Fundamentos de Programación</vt:lpstr>
      <vt:lpstr>Instalación de Visual Studio</vt:lpstr>
      <vt:lpstr>Presentación de PowerPoint</vt:lpstr>
      <vt:lpstr>Presentación de PowerPoint</vt:lpstr>
      <vt:lpstr>Presentación de PowerPoint</vt:lpstr>
      <vt:lpstr>Presentación de PowerPoint</vt:lpstr>
      <vt:lpstr>Presentación de PowerPoint</vt:lpstr>
      <vt:lpstr>DEFINICIÓN DE UN PROGRAMA Y EL CONTROL DE FLUJO DE UN PROGRAMA</vt:lpstr>
      <vt:lpstr>Teorema Fundamental de programación</vt:lpstr>
      <vt:lpstr>FLUJO DE CONTROL DE UN PROGRAMA</vt:lpstr>
      <vt:lpstr>FLUJO DE CONTROL DE UN PROGRAMA</vt:lpstr>
      <vt:lpstr>FLUJO DE CONTROL DE UN PROGRAMA</vt:lpstr>
      <vt:lpstr>¿Porque usar C++?</vt:lpstr>
      <vt:lpstr>Concepto Básico #12  Lenguaje de Programación</vt:lpstr>
      <vt:lpstr>Las cinco generaciones de los lenguajes de programación.</vt:lpstr>
      <vt:lpstr>Tipos de Lenguajes</vt:lpstr>
      <vt:lpstr>Esquema de Programación</vt:lpstr>
      <vt:lpstr>Porque C++?</vt:lpstr>
      <vt:lpstr>Porque C++?</vt:lpstr>
      <vt:lpstr>C++ es un lenguaje orientado a objetos</vt:lpstr>
      <vt:lpstr>La manera más rápida de aprender C++</vt:lpstr>
      <vt:lpstr>Herramientas de C++</vt:lpstr>
      <vt:lpstr>Como crear un programa en Visual Studio.</vt:lpstr>
      <vt:lpstr>Mi primer programa “Hello World!”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Concepto Básico #16  Código Fuente</vt:lpstr>
      <vt:lpstr>4.4 Estructuras de salida</vt:lpstr>
      <vt:lpstr>Concepto Básico #17  Console.WriteLine</vt:lpstr>
      <vt:lpstr>Concepto Básico #17  Console.WriteLine</vt:lpstr>
      <vt:lpstr>Que implica saber programar?</vt:lpstr>
      <vt:lpstr>Lógica de Programación</vt:lpstr>
      <vt:lpstr>Es lógico o ilógico?</vt:lpstr>
      <vt:lpstr>Lógica</vt:lpstr>
      <vt:lpstr>Es lógico o ilógico?</vt:lpstr>
      <vt:lpstr>Lógica</vt:lpstr>
      <vt:lpstr>Lógica de Programación</vt:lpstr>
      <vt:lpstr>Es difícil programar?</vt:lpstr>
      <vt:lpstr>Un lenguaje?</vt:lpstr>
      <vt:lpstr>Una Interfaz?</vt:lpstr>
      <vt:lpstr>Un plano, mapa o receta?</vt:lpstr>
      <vt:lpstr>Presentación de PowerPoint</vt:lpstr>
      <vt:lpstr>Algoritmos</vt:lpstr>
      <vt:lpstr>Que es un algoritmo?</vt:lpstr>
      <vt:lpstr>Presentación de PowerPoint</vt:lpstr>
      <vt:lpstr>Modelación de problemas</vt:lpstr>
      <vt:lpstr>Modelo Estado-Espacio</vt:lpstr>
      <vt:lpstr>Modelación de Problemas  Torres de Hanoi</vt:lpstr>
      <vt:lpstr>Presentación de PowerPoint</vt:lpstr>
      <vt:lpstr>Especificando la lógica de un algoritmo</vt:lpstr>
      <vt:lpstr>Pseudocódigo</vt:lpstr>
      <vt:lpstr>Pseudocódigo</vt:lpstr>
      <vt:lpstr>Fundamentos</vt:lpstr>
      <vt:lpstr>Que es un Dato?</vt:lpstr>
      <vt:lpstr>Concepto Básico #8  Dato.</vt:lpstr>
      <vt:lpstr>Que es una variable?</vt:lpstr>
      <vt:lpstr>Variables</vt:lpstr>
      <vt:lpstr>Las variables y los datos</vt:lpstr>
      <vt:lpstr>Inicializar variables o asignar valores</vt:lpstr>
      <vt:lpstr>Errores de asignación</vt:lpstr>
      <vt:lpstr>Concepto Básico #10  Tipo de Variable</vt:lpstr>
      <vt:lpstr>Que tipos de variable existen en C#</vt:lpstr>
      <vt:lpstr>Concepto Básico #11  Tipos de datos </vt:lpstr>
      <vt:lpstr>Concepto Básico #11  int (entero)</vt:lpstr>
      <vt:lpstr>Concepto Básico #11 Comentarios</vt:lpstr>
      <vt:lpstr>Concepto Básico #11  double (punto decimal)</vt:lpstr>
      <vt:lpstr>Concepto Básico #11  string (conjunto de letras)</vt:lpstr>
      <vt:lpstr>Concepto Básico #11  char (una letra o número o carácter especial)</vt:lpstr>
      <vt:lpstr>Concepto Básico #11  bool (booleano)</vt:lpstr>
      <vt:lpstr>Que es una constante?</vt:lpstr>
      <vt:lpstr>Concepto Básico #11  Constante</vt:lpstr>
      <vt:lpstr>Operaciones aritméticas.</vt:lpstr>
      <vt:lpstr>Concepto Básico #15  Evaluación de operadores lógicos y aritméticos, y precedencia</vt:lpstr>
      <vt:lpstr>Concepto Básico #16 Operadores Aritméticos</vt:lpstr>
      <vt:lpstr>Concepto Básico #16 Operadores Aritméticos</vt:lpstr>
      <vt:lpstr>Concepto Básico #17 Variables, asignación y memoria</vt:lpstr>
      <vt:lpstr>Errores de asignación</vt:lpstr>
      <vt:lpstr>Concepto Básico #16 Operadores Comparativos</vt:lpstr>
      <vt:lpstr>Concepto Básico #16 Operadores Lógicos</vt:lpstr>
      <vt:lpstr>Concepto Básico #16 Operadores Lógicos</vt:lpstr>
      <vt:lpstr>Concepto Básico #18 Precedencia de operadores</vt:lpstr>
      <vt:lpstr>Concepto Básico #18 Precedencia de operadores</vt:lpstr>
      <vt:lpstr>Concepto Básico #18  Operadores</vt:lpstr>
      <vt:lpstr>If .. else</vt:lpstr>
      <vt:lpstr>Concepto Básico # if .. else</vt:lpstr>
      <vt:lpstr>Concepto Básico # if .. else</vt:lpstr>
      <vt:lpstr>Concepto Básico  Las condiciones lógicas pueden ser comparaciones</vt:lpstr>
      <vt:lpstr>Concepto Básico  Las condiciones lógicas pueden ser comparaciones</vt:lpstr>
      <vt:lpstr>Concepto Básico  Las condiciones lógicas pueden ser comparaciones</vt:lpstr>
      <vt:lpstr>Concepto Básico  if necesita condiciones</vt:lpstr>
      <vt:lpstr>Concepto Básico Como ingresar un String del teclado</vt:lpstr>
      <vt:lpstr>Concepto Básico Como convertir un string en un número</vt:lpstr>
      <vt:lpstr>Teoría.</vt:lpstr>
      <vt:lpstr>Reordenar.</vt:lpstr>
      <vt:lpstr>Concepto Básico #1  Proceso</vt:lpstr>
      <vt:lpstr>Concepto Básico #2  Entrada (a un proceso)</vt:lpstr>
      <vt:lpstr>Concepto Básico #3  Salida (de un proceso)</vt:lpstr>
      <vt:lpstr>Concepto Básico #7  Seudocódigo.</vt:lpstr>
      <vt:lpstr>Concepto Básico #4  Algoritmo.</vt:lpstr>
      <vt:lpstr>Concepto Básico #5  Estructura de un algoritmo.</vt:lpstr>
      <vt:lpstr>Concepto Básico #6  Instrucción</vt:lpstr>
      <vt:lpstr>Concepto Básico #11  Convención</vt:lpstr>
      <vt:lpstr>Concepto Básico #13  Lenguaje de Bajo Nivel</vt:lpstr>
      <vt:lpstr>Concepto Básico #15  Lenguaje de Alto Nivel</vt:lpstr>
      <vt:lpstr>Concepto Básico #17  Código Máquina</vt:lpstr>
      <vt:lpstr>Concepto Básico #18  Compilador</vt:lpstr>
      <vt:lpstr>Concepto Básico #19  Interprete</vt:lpstr>
      <vt:lpstr>Concepto Básico #19  Sintaxis</vt:lpstr>
      <vt:lpstr>Concepto Básico #20  Operadores Aritméticos</vt:lpstr>
      <vt:lpstr>Concepto Básico #21  Operadores Relacionales o Lógicos</vt:lpstr>
      <vt:lpstr>Programar bien o mal?</vt:lpstr>
      <vt:lpstr>La programación en los 50´s</vt:lpstr>
      <vt:lpstr>Programación basada en procedimientos</vt:lpstr>
      <vt:lpstr>Programación estructurada</vt:lpstr>
      <vt:lpstr>Programación Modular</vt:lpstr>
      <vt:lpstr>Proceso de programación común</vt:lpstr>
      <vt:lpstr>Toolset (Conjunto de herramientas)</vt:lpstr>
      <vt:lpstr>Toolset (Conjunto de herramientas)</vt:lpstr>
      <vt:lpstr>Toolset (Conjunto de herramientas)</vt:lpstr>
      <vt:lpstr>Integrated Development Environment (IDE)</vt:lpstr>
      <vt:lpstr>Paradigma de la programación</vt:lpstr>
      <vt:lpstr>Ejemplos de Abstracción en LP</vt:lpstr>
      <vt:lpstr>Metodologías de Programación</vt:lpstr>
      <vt:lpstr>Diseño de Programas</vt:lpstr>
      <vt:lpstr>Diseño de Programas</vt:lpstr>
      <vt:lpstr>Diseño de Programas</vt:lpstr>
      <vt:lpstr>Diseño de Programas</vt:lpstr>
      <vt:lpstr>Diseño de Programas</vt:lpstr>
      <vt:lpstr>Limitaciones de la programación estructurada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 Blancas</dc:creator>
  <cp:lastModifiedBy>JOSE LUIS BLANCAS RUIZ - Docente</cp:lastModifiedBy>
  <cp:revision>437</cp:revision>
  <dcterms:created xsi:type="dcterms:W3CDTF">2014-09-16T17:19:29Z</dcterms:created>
  <dcterms:modified xsi:type="dcterms:W3CDTF">2024-09-18T14:27:45Z</dcterms:modified>
</cp:coreProperties>
</file>